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7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notesSlides/notesSlide8.xml" ContentType="application/vnd.openxmlformats-officedocument.presentationml.notesSlide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notesSlides/notesSlide9.xml" ContentType="application/vnd.openxmlformats-officedocument.presentationml.notesSlide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notesSlides/notesSlide10.xml" ContentType="application/vnd.openxmlformats-officedocument.presentationml.notesSlide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notesSlides/notesSlide11.xml" ContentType="application/vnd.openxmlformats-officedocument.presentationml.notesSlide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notesSlides/notesSlide12.xml" ContentType="application/vnd.openxmlformats-officedocument.presentationml.notesSlide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notesSlides/notesSlide25.xml" ContentType="application/vnd.openxmlformats-officedocument.presentationml.notesSlide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notesSlides/notesSlide26.xml" ContentType="application/vnd.openxmlformats-officedocument.presentationml.notesSlide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notesSlides/notesSlide29.xml" ContentType="application/vnd.openxmlformats-officedocument.presentationml.notesSlide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notesSlides/notesSlide30.xml" ContentType="application/vnd.openxmlformats-officedocument.presentationml.notesSlide+xml"/>
  <Override PartName="/ppt/ink/ink2685.xml" ContentType="application/inkml+xml"/>
  <Override PartName="/ppt/notesSlides/notesSlide31.xml" ContentType="application/vnd.openxmlformats-officedocument.presentationml.notesSlide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0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46" r:id="rId10"/>
    <p:sldId id="347" r:id="rId11"/>
    <p:sldId id="348" r:id="rId12"/>
    <p:sldId id="263" r:id="rId13"/>
    <p:sldId id="264" r:id="rId14"/>
    <p:sldId id="265" r:id="rId15"/>
    <p:sldId id="266" r:id="rId16"/>
    <p:sldId id="349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50" r:id="rId29"/>
    <p:sldId id="351" r:id="rId30"/>
    <p:sldId id="352" r:id="rId31"/>
    <p:sldId id="278" r:id="rId32"/>
    <p:sldId id="279" r:id="rId33"/>
    <p:sldId id="280" r:id="rId34"/>
    <p:sldId id="353" r:id="rId35"/>
    <p:sldId id="354" r:id="rId36"/>
    <p:sldId id="355" r:id="rId37"/>
    <p:sldId id="281" r:id="rId38"/>
    <p:sldId id="282" r:id="rId39"/>
    <p:sldId id="283" r:id="rId40"/>
    <p:sldId id="356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</p:sldIdLst>
  <p:sldSz cx="9144000" cy="6858000" type="screen4x3"/>
  <p:notesSz cx="6997700" cy="92837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3" d="100"/>
          <a:sy n="93" d="100"/>
        </p:scale>
        <p:origin x="726" y="-54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25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8 340 6929,'3'-21'2186,"0"0"-1,2 1 1,11-33-1,-14 52-2118,-1-1-1,0 1 1,1 0-1,-1 0 1,0 0-1,1 1 0,-1-1 1,1 0-1,0 0 1,-1 1-1,1-1 1,0 1-1,-1 0 1,1-1-1,0 1 0,-1 0 1,1 0-1,0 0 1,0 0-1,-1 0 1,1 0-1,0 1 1,-1-1-1,1 1 0,3 0 1,45 13-211,-47-13 242,12 4-81,-1 1-1,1 0 1,-1 1-1,-1 1 1,1 0 0,-1 1-1,15 14 1,74 78 64,-73-69-54,8 7-14,20 20 198,64 86-1,-105-123-154,-2 1-1,0 0 1,-1 1 0,-2 0-1,0 1 1,-1 1 0,-2-1 0,6 30-1,-5-2-32,-2 0 0,-3 1 0,-2-1 0,-2 1 0,-10 73 0,7-110-39,-1-1 1,0 0 0,-1 0-1,-1 0 1,-1-1 0,0 0 0,0 0-1,-2-1 1,0 0 0,-11 13-1,14-19 15,-1 0 0,0 0-1,-1-1 1,0 0 0,0-1-1,0 0 1,-1 0 0,0 0-1,0-1 1,0-1 0,-1 0 0,0 0-1,1 0 1,-1-2 0,-1 1-1,-19 2 1,25-5 20,0-1 0,0 1 0,0-1 0,0 0 0,0 0 0,1 0 1,-1-1-1,0 1 0,1-1 0,-1-1 0,1 1 0,0 0 0,-1-1 0,1 0 0,-7-6 0,-4-6 78,0-1 0,-18-24 0,15 16-12,-51-64 179,4-3 0,-68-127-1,125 203-232,1-1 0,0 0 0,1 0 0,1 0 0,0 0 0,2-1 0,-1 0 0,2 0 0,1 0-1,0 0 1,2-27 0,3 16 28,0 0 0,3 1 0,0-1 0,1 1-1,2 1 1,16-32 0,-6 20-68,2 1 1,1 1-1,1 1 0,2 1 0,56-55 1,171-131-49,-223 195 82,-12 12-24,-1 1 0,1 0 0,1 2 1,0 0-1,0 1 0,1 1 0,0 1 0,1 0 0,0 2 0,0 0 1,28-2-1,18 3-39,-1 3 1,87 10-1,16-1 102,370-21-690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2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7226,'6'-48'2071,"-6"48"-2009,0 0 0,0 0-1,0 0 1,0 1 0,0-1 0,0 0 0,0 0 0,0 0 0,0 1 0,0-1 0,0 0 0,0 0 0,0 0 0,0 1 0,1-1-1,-1 0 1,0 0 0,0 0 0,0 0 0,0 0 0,0 1 0,1-1 0,-1 0 0,0 0 0,0 0 0,0 0 0,0 0 0,1 0-1,-1 0 1,0 0 0,0 1 0,0-1 0,1 0 0,-1 0 0,0 0 0,0 0 0,1 0 0,-1 0 0,0 0 0,0 0 0,0 0-1,1 0 1,-1-1 0,0 1 0,0 0 0,0 0 0,1 0 0,-1 0 0,0 0 0,0 0 0,0 0 0,0 0 0,1-1 0,-1 1-1,0 0 1,0 0 0,0 0 0,0 0 0,0 0 0,0-1 0,1 1 0,-1 0 0,0 0 0,0 0 0,0-1 0,0 1 0,0 0-1,0-1 1,17 24-543,-10-13 809,5 8-299,0 0 0,-2 1 0,0 1-1,-1 0 1,-1 0 0,9 32 0,29 186 192,-45-232-218,-1-5-13,0 1-1,1-1 1,-1 0 0,0 0 0,0 0 0,0 0 0,0 0 0,0 0 0,0 1-1,0-1 1,0 0 0,0 0 0,0 0 0,-1 0 0,1 0 0,0 0 0,-1 0-1,1 0 1,-2 2 0,2-3 23,-1 0 0,1 0 0,-1 1 0,0-1 0,1 0 0,-1 0 0,1 0 0,-1 0 0,0 0 0,1 0-1,-1 0 1,1 0 0,-1 0 0,0 0 0,1-1 0,-1 1 0,1 0 0,-1 0 0,1 0 0,-1-1 0,1 1 0,-1 0 0,1-1 0,-1 1 0,1-1-1,-1 1 1,-4-4 69,1 0-1,0 0 1,0 0-1,0-1 1,0 1-1,1-1 1,0 0-1,-3-5 1,1-2 0,0 0 0,0 0 0,1 0 0,1 0 0,0-1 0,1 0 1,0 1-1,1-1 0,1-15 0,0 19-46,1 0 1,0 0-1,1 0 0,0 0 1,0 0-1,1 0 1,0 1-1,1-1 0,0 1 1,0 0-1,0 0 1,1 0-1,1 1 0,8-11 1,-4 8 23,-1 1 1,1 1-1,1 0 1,0 0 0,0 1-1,0 0 1,1 1-1,0 1 1,0-1-1,1 2 1,-1 0-1,1 0 1,0 2-1,21-3 1,-32 6-20,0 0 0,0 1-1,0-1 1,0 1 0,0-1 0,-1 1 0,1 0 0,0-1-1,-1 1 1,0 0 0,1 0 0,-1 1 0,0-1-1,0 0 1,0 0 0,1 3 0,3 6 60,11 24-57,-2 0 0,-1 2-1,9 43 1,-14-46-5,2-1 0,1 0 0,1-1-1,2 0 1,20 35 0,-29-59-375,8 12 315,-13-19-159,1-1-1,-1 1 1,0-1 0,1 1-181,0-1 181,-1 1 0,1-1-1,-1 0 1,1 0 0,-1 1-1,1-1 1,-1 0 0,1 0 0,-1 1-1,1-1 1,-1 0 0,1 0-1,-1 0 1,1 0 0,0 0 0,-1 0-1,1 0 1,-1 0 0,1 0-1,-1 0 1,1 0 0,0-1 0,-1 1-1,1 0 1,-1 0 0,1 0-1,0-1 1,11-10-3371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51 9890,'2'-7'1436,"-1"3"-765,0 1 1,0 0-1,-1-1 0,1 1 1,-1 0-1,0-1 0,0 1 1,0-1-1,0 1 0,-1-7 1,7 43 485,5 7-1158,-1 1-1,-3 0 0,-1 1 0,1 47 1,-11 177-6,0-142 26,3-116-22,-1 9 141,-9-36-125,2 3-153,0 0 179,-2-4-395,0 0 1,-2 0-1,0 1 0,-29-31 0,39 46 290,-1 1-1,0-1 1,1 1 0,-1 0-1,-1 0 1,1 0 0,0 0-1,-1 1 1,0 0 0,1-1-1,-1 2 1,0-1 0,0 1-1,0 0 1,0 0 0,0 0-1,0 0 1,-1 1 0,1 0-1,0 0 1,0 1 0,0-1-1,0 1 1,0 0 0,0 1-1,0-1 1,0 1 0,0 0-1,-6 3 1,4-1 52,0 0-1,0 1 1,1 0-1,0 0 1,0 0-1,0 1 1,0 0-1,1 0 1,0 1-1,1-1 1,-1 1-1,1 0 1,0 0-1,1 0 1,0 1-1,-3 7 1,5-11 4,0 1 0,0-1-1,1 0 1,-1 0 0,1 0 0,0 1-1,0-1 1,1 0 0,-1 0 0,1 1-1,0-1 1,0 0 0,0 0 0,1 0 0,-1 0-1,1 0 1,0-1 0,0 1 0,0 0-1,1-1 1,-1 1 0,1-1 0,0 0-1,0 0 1,0 0 0,0 0 0,1-1 0,-1 1-1,1-1 1,-1 0 0,9 3 0,5 3-9,0-1 1,1-1-1,0-1 1,0 0-1,31 3 1,-28-6-1020,0-1 0,28-2 0,-12-6-1344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33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 2593,'-43'2'584,"39"-5"256,1 2-744,-1-2-272,3 3-320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34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56 6681,'0'0'168,"-1"0"0,1 0-1,-1 0 1,1 0-1,-1-1 1,1 1 0,-1 0-1,1 0 1,-4-3 1675,3 2-1675,1 1 0,0 0-1,-1-1 1,1 1-1,0-1 1,0 1 0,0-1-1,-1 1 1,1-1-1,0 1 1,0-1 0,0 1-1,0-1 1,0 1-1,0-1 1,0 0 0,23-1 1931,-4 2-2483,213-19 1138,65-2 79,-290 23-1169,-16 4-663,-20 2-2038,-8-6 50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0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23 5209,'-22'-1'11609,"51"4"-11682,90 5 580,215-15 0,-119-2-218,649-3 875,-413 13-688,-278-3-281,-92-2-136,103 11 1,-137-2-1073,1 1-3901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1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8434,'0'-68'6673,"0"68"-6599,10 3-503,44 23 372,0 3 0,-2 2 0,89 69 0,1 0 292,485 296 1924,-340-214-1553,21 12 289,103 36-14,44 30-317,-356-199-464,205 112 922,-274-157-631,-20-7-483,-18-6-1443,-39-9-2508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97 7114,'-10'-37'1016,"-10"-22"5851,36 105-1946,5 41-5738,-16-67 1232,53 321-442,-41-216 64,-12-93-36,93 775 359,-60-109 28,-6-102-319,41 22-16,-4-66 54,-34 247 1198,-19-368-1321,-16-430-54,0 1 0,0 0 0,0 0 0,0 0 0,0-1 1,0 1-1,0 0 0,-1 0 0,1-1 0,-1 1 0,1 0 1,-1-1-1,0 3 0,-6-7-1745,-2-16-768,-8-40-1239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0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16 198 7418,'-7'-11'1234,"-2"-9"2249,9 20-3431,1-1 1,-1 0-1,0 1 0,1-1 1,-1 0-1,1 1 1,-1-1-1,0 1 1,1-1-1,-1 1 0,1-1 1,0 1-1,-1-1 1,1 1-1,-1 0 0,1-1 1,0 1-1,-1 0 1,1-1-1,0 1 1,-1 0-1,1 0 0,0 0 1,0 0-1,-1 0 1,1-1-1,0 1 1,-1 0-1,1 1 0,0-1 1,0 0-1,350-36 1313,697-50-587,1205 58 23,-1977 32-755,444-4 406,-406-10 497,-312 10-906,0 0 1,0 0 0,0 0 0,0 0-1,-1 0 1,1 0 0,0 1 0,0-1 0,0 0-1,-1 1 1,1 0 0,0-1 0,0 1 0,2 1-1,9 29 513,-9-15-768,18 64 205,-5 1 1,15 159 0,-17 181 7,-12-240-1,-18 874 138,-15-187 410,33-583-142,42 304-1,79 603 1188,-106-1053-1299,1 14-773,-18-149 181,-1 0 0,0 0 0,0 0 0,0-1 0,-1 1 0,1 0 0,-1 0 0,0-1 0,0 1 0,0-1 0,-1 1 0,1-1 0,-1 1 0,0-1 0,-2 4 0,-18 6-4101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1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61 8290,'-109'-27'4291,"171"28"-2812,590-14 538,-236-4-1229,806 18 541,1 1-502,114 4-56,-1323-6-565,20 1-1113,-54-7-3178,-22-3 649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5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86 266 1848,'-45'-7'3562,"5"1"4023,40 6-7565,7-4 2363,214-45-1990,158-27 27,617 10 734,-533 49-798,989-24 547,-474 68-349,-864-23-499,60-5 16,-174 1-106,1 0-1,-1 0 1,0 0 0,0 0-1,0 0 1,1 0-1,-1 0 1,0 0 0,0 0-1,0 0 1,1 0-1,-1 0 1,0 0 0,0 0-1,1 0 1,-1 0-1,0 0 1,0 0 0,0 0-1,1 0 1,-1 0 0,0 0-1,0 0 1,0 0-1,1 0 1,-1 0 0,0 1-1,0-1 1,0 0-1,0 0 1,1 0 0,-1 0-1,0 1 1,0-1-1,0 0 1,0 0 0,0 0-1,0 0 1,1 1-1,-1-1 1,0 0 0,0 0-1,0 0 1,0 1 0,0-1-1,0 0 1,-11 8-1695,-21 7-1338,-21-1-1085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26 7138,'-12'-14'6939,"2"2"-4581,20 36-2340,27 59 94,-4 2 1,-3 1 0,-5 1-1,-3 1 1,-4 1-1,13 176 1,94 1199 947,-107-1270-933,21 133 266,-22-197-214,215 1268 1083,-155-1067-721,-77-325-1017,0 0 1,0 0-1,0-1 0,-1 1 0,0 0 1,0 0-1,0-1 0,-1 1 0,0-1 1,0 1-1,0-1 0,-1 0 0,-5 8 1,6-9 95,-20 32-3845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7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 7946,'-7'-6'3935,"6"6"-3703,1 0-1,-1-1 1,0 1-1,1 0 1,-1 0-1,1 0 1,-1 0-1,1 0 1,-1 0-1,1 0 1,-1 0-1,0 1 1,6 17 4439,3 6-5414,4 23 864,-2 0 1,-2 1 0,-2 0 0,-1 55 0,-5-66-1656,-8 52-1,-1-55-2079,-4-17-721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3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69 8898,'-10'-20'857,"0"-5"283,7 2 3695,10 54-4559,44 225-309,-48-287-3817,-2 4 1121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48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84 6873,'-2'-60'4678,"3"37"-2581,2 40-1856,1 0-1,1-1 0,12 27 0,-1 0-261,5 33 239,-3 2-1,8 86 0,1 152 1262,-26-292-1374,23 887 1733,-7-105-1364,106 711 1592,-24-734-987,-48-428-491,-50-353-1031,1 10 1301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65 9514,'16'-64'7210,"-17"64"-7058,0 0-64,-1 1-40,0 3-48,-12 34-32,-25 64 16,7-26 8,-1 17-16,-1-16 8,7 0-184,8-22-313,2-14-575,7-25-248,14-5-2033,-2-24 185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0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28 11274,'-2'-5'414,"-3"-17"5792,13 22-3698,12 13-2919,2 7 389,-2 1 1,0 1-1,-1 1 0,-1 0 1,-1 1-1,-2 1 0,17 34 1,-12-11-42,-1 0 0,18 84 0,-32-106-1206,3 46 1,-8-72 1225,1 0 0,-1 0 1,0 0-1,0 0 0,0 1 1,0-1-1,0 0 0,0 0 1,1 0-1,-1 0 1,0 0-1,0 0 0,0 1 1,0-1-1,0 0 0,0 0 1,0 0-1,0 0 0,0 1 1,0-1-1,0 0 0,0 0 1,0 0-1,0 0 0,0 1 1,0-1-1,0 0 1,0 0-1,0 0 0,0 0 1,0 1-1,0-1 0,0 0 1,0 0-1,0 0 0,0 0 1,0 0-1,-1 1 0,1-1 1,0 0-1,0 0 0,0 0 1,0 0-1,0 0 1,0 0-1,-1 0 0,1 1 1,0-1-1,0 0 0,0 0 1,0 0-1,0 0 0,-1 0 1,1 0-1,0 0 0,0 0 1,0 0-1,0 0 0,-1 0 1,1 0-1,0 0 1,0 0-1,0 0 0,0 0 1,-1 0-1,1 0 0,-8-12-2847,-8-17-964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1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11546,'5'-1'2433,"16"-6"1072,23 5-3329,11 0-200,30 2-392,4 2-817,22-9-2271,-13-1 15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1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94 8874,'1'-3'-19,"2"-4"797,-1-1-1,1 0 1,-1 0 0,-1 0 0,2-15 0,-3 22-627,0 0-1,0 0 1,0-1-1,0 1 0,-1 0 1,1 0-1,0-1 0,-1 1 1,1 0-1,-1 0 0,1 0 1,-1 0-1,1 0 0,-1 0 1,0-1-1,0 1 1,1 1-1,-1-1 0,-1-1 1,0 1-94,0 0 0,1 0 1,-1 1-1,0-1 0,0 1 0,0-1 1,0 1-1,1-1 0,-1 1 1,0 0-1,0 0 0,0 0 1,0 0-1,0 1 0,0-1 0,0 0 1,-1 1-1,-6 2-48,1 0 1,0 0-1,1 1 0,-1 0 0,1 0 1,0 1-1,0 0 0,0 0 0,0 1 1,1 0-1,0 0 0,0 0 0,-5 9 1,-5 6-33,0 2 0,-23 45 0,35-59 16,0-1-1,0 2 0,1-1 0,0 0 0,1 1 0,-3 15 0,5-21-4,0 0-1,0 0 0,0 0 0,0 0 0,1 0 1,-1 0-1,1 0 0,0 0 0,0 0 1,1-1-1,-1 1 0,1 0 0,0-1 0,0 1 1,0-1-1,0 1 0,1-1 0,-1 0 0,6 5 1,2-1-313,0 0 0,1-1 0,0 0 1,0-1-1,0 0 0,1 0 1,0-1-1,0-1 0,0 0 0,0-1 1,0 0-1,1-1 0,14 0 0,57-4-2702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2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35 118 9570,'-8'-37'1078,"1"-3"339,5 0 3534,10 151-1840,-4-67-3267,0 60 1,-6-51 121,2-13-328,-2 0 1,-12 67-1,8-117-3079,0-20 153,3-19-342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2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76 11378,'-33'-28'2448,"33"28"-2370,-1-1 1,1 0-1,0 1 1,0-1-1,0 0 1,-1 1-1,1-1 1,0 0-1,0 1 1,0-1-1,0 0 1,0 1-1,0-1 1,0 0-1,0 1 1,1-1-1,-1 0 1,0 1-1,0-1 1,1 0 0,-1 1-1,0-1 1,1 1-1,-1-1 1,0 0-1,1 1 1,-1-1-1,1 1 1,-1-1-1,1 1 1,-1 0-1,1-1 1,-1 1-1,1-1 1,-1 1-1,1 0 1,0 0-1,-1-1 1,1 1-1,0 0 1,0-1-1,30-11-236,-14 8 167,1 1-1,0 1 1,0 0 0,0 1 0,0 1-1,0 0 1,0 2 0,0 0 0,0 1-1,0 1 1,0 0 0,-1 1 0,0 1-1,0 1 1,15 9 0,-11-5-6,0 1-1,-1 0 1,0 2 0,-2 0 0,1 1 0,-2 1-1,0 1 1,-1 0 0,-1 1 0,26 40 0,-37-52 3,0 1 1,0 0 0,-1 0-1,0 0 1,-1 1 0,1-1-1,-1 1 1,-1 0 0,1-1-1,-1 1 1,-1 0 0,0 0-1,0 0 1,0 0 0,-1-1-1,0 1 1,0 0 0,-5 13-1,2-13-76,0 0-1,0 0 0,-1-1 1,0 1-1,0-1 0,-1 0 1,1-1-1,-2 1 0,1-1 1,-1 0-1,0-1 0,0 1 0,0-2 1,-1 1-1,0-1 0,-12 5 1,-3 0-886,0 0-1,-28 5 1,-53 2-1922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4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9 10386,'1'-9'5553,"-7"14"-3801,-19 25-1841,-295 342 95,314-366-5,-1 0 1,0 0-1,0 0 0,-1 0 1,1-1-1,-16 7 1,21-11-9,-1 0 0,1 0 0,-1-1 0,1 1 0,-1-1 1,0 1-1,1-1 0,-1 0 0,0 0 0,1 0 0,-1 0 1,0-1-1,1 1 0,-1-1 0,0 0 0,1 1 0,-1-1 1,1 0-1,-1 0 0,1-1 0,0 1 0,-1-1 1,1 1-1,0-1 0,0 1 0,0-1 0,-2-2 0,-4-5-20,1 0-1,0 0 0,0 0 0,1-1 1,0 0-1,1 0 0,-6-15 0,9 18 36,-1 0 0,1 0 1,0-1-1,1 1 0,-1 0 0,2-1 0,-1 1 0,1 0 0,0-1 0,0 1 0,1-1 0,3-12 0,-3 19-15,-1 0 0,1 0 0,0 0-1,-1 0 1,1 0 0,0 0 0,0 1 0,0-1 0,0 0-1,0 1 1,0-1 0,0 0 0,0 1 0,0-1 0,0 1 0,0-1-1,0 1 1,0 0 0,1 0 0,-1-1 0,0 1 0,0 0-1,0 0 1,1 0 0,-1 0 0,2 1 0,38 3-80,-34-3 90,52 13 0,0 2 1,0 3 0,-2 2 0,55 29 0,-8-5-968,-43-25-1863,5-11 33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8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14 7658,'-6'-12'7705,"4"11"-7537,1 1-88,-2 1-32,-1 4-8,-15 32-56,-30 62 24,21-38-24,-2 6 24,7-14 24,5-7-248,7-15-280,3-9-536,7-11-2113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9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28 8682,'-12'-21'7171,"14"15"-4214,13 10-2580,10 13-382,0 2-1,0 0 1,-2 1 0,-1 2 0,0 0-1,-2 1 1,-1 1 0,0 1 0,-2 1-1,-1 0 1,-1 1 0,-1 1 0,10 30-1,-4-4-1015,19 81-1,-57-158-7806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4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9554,'-1'-4'2529,"9"-4"543,4 5-2864,4 5-992,6 3-1168,2 6-1161,2-3-192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59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42 9082,'-13'-17'8578,"16"16"-8050,11-1-200,74-5-528,-14 0-1344,3 7-2169,-2-8 72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1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44 9354,'-26'-43'10858,"28"58"-11026,31 419 436,-26-260-2086,7-3-4421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1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51 8386,'-4'-9'1079,"3"7"-727,0 1 0,0-1 0,0 0-1,1 1 1,-1-1 0,1 0 0,-1 0 0,1 1-1,-1-1 1,1 0 0,0 0 0,0 1 0,0-1-1,0-3 1,2 4-267,-1 0 0,0 0 0,1-1 0,-1 1 1,1 1-1,-1-1 0,1 0 0,-1 0 0,1 0 0,-1 1 0,1-1 0,0 1 0,-1-1 0,1 1 0,0 0 0,0 0 1,-1-1-1,1 1 0,0 0 0,2 1 0,12-1-85,0 0 0,0 1 0,1 0 0,-1 2 0,-1 0 1,1 1-1,0 0 0,-1 1 0,0 1 0,0 0 0,18 12 0,-23-12-10,1 0-1,-2 1 1,1 0 0,-1 0-1,0 1 1,0 1-1,-1-1 1,-1 1 0,1 1-1,-1 0 1,-1 0-1,0 0 1,0 0 0,6 18-1,-12-27-18,1 0 0,-1-1 0,0 1 0,0 0 0,1 0 0,-1 0 0,0 0 0,0 0 0,0 0 0,0 0 0,0 0 0,0 0 0,0 0 0,-1 0 0,1 0 0,0 0 0,-1 0 0,1 0 0,0 0 0,-1 0 0,1 0 0,-1 0 0,1 0 0,-1-1 0,0 1 0,1 0 1,-1 0-1,0-1 0,0 1 0,1 0 0,-1-1 0,0 1 0,0-1 0,-1 1 0,-39 8-604,4 0 468,74 4 393,-16-5-226,74 32-20,-88-37 10,0 1 0,0 0 0,-1 0-1,1 0 1,-1 1 0,0 0 0,-1 0 0,1 1 0,-1-1 0,0 1 0,5 9-1,-9-14 9,-1 1-1,1 0 0,0 0 0,-1 0 1,0-1-1,1 1 0,-1 0 0,0 0 1,0 0-1,0 0 0,0 0 0,0 0 1,0 0-1,-1-1 0,1 1 0,-1 0 1,1 0-1,-1 0 0,0-1 0,0 1 1,0 0-1,0-1 0,0 1 0,0-1 0,0 1 1,0-1-1,0 1 0,-1-1 0,1 0 1,-1 0-1,1 1 0,-1-1 0,1 0 1,-1 0-1,0-1 0,-2 2 0,-4 3-11,-1-1-1,0 0 0,0-1 0,-1 0 1,1 0-1,-10 1 0,-7-2-545,-1-1 0,1-1 1,-49-5-1,-17-2-4042,46 9 977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2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53 117 9290,'-43'-62'2324,"42"60"-2199,0 1 0,0 0 0,0 0 0,0 0 0,1-1 0,-1 1 0,1 0 0,-1-1 0,0 1 0,1-1 0,0 1 0,-1 0 0,1-1-1,0 1 1,0-1 0,0 1 0,0-1 0,0 1 0,0-1 0,0 1 0,1-1 0,-1 1 0,0-1 0,1 1 0,-1 0 0,2-3-1,0-10 4507,1 59-3124,33 279-1505,-36-315-16,10 182-1519,-5-163-125,-5-27 1482,0 0 0,0 0 0,0 0 0,1 0 1,-1-1-1,0 1 0,1 0 0,-1 0 0,1 0 0,-1 0 0,1-1 1,-1 1-1,1 0 0,-1-1 0,1 1 0,0 0 0,-1-1 0,1 1 1,0-1-1,0 1 0,-1-1 0,1 1 0,0-1 0,1 1 1,13-9-4093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92 101 5897,'-27'-25'1045,"-35"-39"5297,61 64-6300,1 0 0,0-1 0,0 1-1,0 0 1,-1 0 0,1 0 0,0-1-1,0 1 1,0 0 0,0 0 0,0-1 0,-1 1-1,1 0 1,0 0 0,0-1 0,0 1 0,0 0-1,0 0 1,0-1 0,0 1 0,0 0 0,0-1-1,0 1 1,0 0 0,0 0 0,0-1 0,0 1-1,0 0 1,1 0 0,-1-1 0,0 1 0,0 0-1,0 0 1,0-1 0,0 1 0,1 0-1,-1 0 1,0 0 0,0-1 0,0 1 0,1 0-1,-1 0 1,0 0 0,0 0 0,0-1 0,1 1-1,-1 0 1,0 0 0,0 0 0,1 0 0,-1 0-1,0 0 1,1 0 0,-1 0 0,0 0 0,0 0-1,1 0 1,-1 0 0,0 0 0,0 0-1,1 0 1,-1 0 0,1 0 0,27 1-415,-16 0 562,32-1-135,-9 0-19,1 1 0,-1 2 1,37 8-1,-64-10-27,-1 1 0,1 0 0,-1 0 0,1 1 1,-1 0-1,0 0 0,0 0 0,0 1 0,0 0 0,-1 1 0,0-1 1,1 1-1,-2 1 0,1-1 0,-1 1 0,0 0 0,0 0 0,0 0 1,7 14-1,-11-14-9,1-1 0,-1 0 0,0 0 0,-1 1 0,1-1 1,-1 0-1,0 1 0,-1-1 0,1 0 0,-1 1 0,0-1 0,0 0 1,-1 0-1,1 0 0,-1 0 0,0 0 0,-1 0 0,1 0 0,-1-1 1,0 1-1,0-1 0,0 0 0,-1 0 0,0 0 0,1 0 0,-8 4 1,8-4-22,-1-1 0,0 1 0,0-1 0,0 0 0,0-1 0,0 1 0,-1-1 0,1 0 1,-1 0-1,0 0 0,0 0 0,1-1 0,-1 0 0,0 0 0,0 0 0,0-1 0,0 0 1,0 0-1,0 0 0,0 0 0,0-1 0,0 0 0,0 0 0,0 0 0,0-1 0,0 1 1,-8-5-1,29 15-106,1-1 1,0 0 0,20 6-1,-3-1 114,39 18-12,-54-25 11,0 1-1,-1 0 0,0 2 0,-1 0 0,0 1 0,0 1 0,-1 1 0,17 15 1,-32-26 16,0 1 1,0-1 0,0 0 0,0 0-1,0 1 1,0-1 0,-1 1 0,1-1-1,0 0 1,-1 1 0,1-1 0,-1 1 0,0 0-1,1-1 1,-1 1 0,0-1 0,0 1-1,0-1 1,0 1 0,0-1 0,-1 1-1,1 0 1,0-1 0,-1 1 0,1-1 0,-1 1-1,1-1 1,-1 0 0,0 1 0,0-1-1,0 0 1,1 1 0,-1-1 0,-1 0-1,1 0 1,0 0 0,0 0 0,0 0 0,-2 1-1,-6 6 15,0-1 0,-1-1 0,1 0 0,-13 6 0,20-11-14,-40 18-133,-1-1 0,-1-2 0,-66 16 0,-52-3-2960,70-23 463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11 7666,'-4'-10'7058,"4"10"-6934,-2 0-85,1 0 0,0 0 0,-1 0 0,1 1 0,0-1 0,-1 0 0,1 1 0,0-1 0,0 1 0,0-1 1,-1 1-1,1 0 0,0 0 0,0-1 0,-1 3 0,-41 36-15,-47 57 0,69-72-18,2-3-4,-2 4 17,-1-2-1,-31 26 1,48-44-13,-1-1 0,1 1 0,-1-1 0,0-1 0,0 1 0,0-1 0,0 0 0,-1-1 0,1 1 0,-1-1 0,0-1 0,0 1 0,0-1 0,1 0 0,-1-1 0,-11 0 0,13-1-3,1 0 0,-1-1 0,1 1 0,-1-1 0,1 0-1,0 0 1,0-1 0,0 1 0,0-1 0,0 0 0,0 0-1,1 0 1,-1-1 0,1 1 0,0-1 0,0 0 0,0 1-1,1-1 1,-1-1 0,1 1 0,0 0 0,0-1 0,1 1-1,-1-1 1,1 1 0,0-1 0,0 0 0,1 1 0,-1-9-1,1 9 17,0 1-1,0 0 0,0-1 0,0 1 0,0 0 1,1 0-1,0-1 0,0 1 0,-1 0 0,2 0 1,-1 0-1,0 0 0,1 0 0,-1 0 1,1 0-1,0 0 0,0 1 0,0-1 0,0 1 1,1-1-1,-1 1 0,1 0 0,-1 0 0,1 0 1,0 0-1,0 1 0,0-1 0,0 1 1,0-1-1,0 1 0,0 0 0,0 0 0,0 1 1,1-1-1,-1 0 0,0 1 0,1 0 0,-1 0 1,0 0-1,1 0 0,-1 1 0,6 1 1,12 3 57,1 1 1,-1 2-1,0 0 1,-1 1 0,0 1-1,0 1 1,-1 1 0,32 25-1,-33-23-161,0-1-1,0 0 1,1-2-1,0 0 1,1-2-1,0 0 1,1-1-1,42 11 1,-53-19-248,-1 1 0,1-2 0,0 1 0,0-1 0,0-1 0,0 1 0,0-2 0,-1 1 0,1-2 0,-1 1 0,0-1 0,0 0 0,11-8 1,54-40-3273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6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47 9522,'9'-7'937,"13"-13"248,-18 4 3648,-5 15-4741,1 1 1,-1-1 0,1 1-1,-1 0 1,1-1-1,-1 1 1,0 0 0,1 0-1,-1 0 1,0-1-1,1 1 1,-1 0 0,0 0-1,1 0 1,-1 0-1,0 0 1,1 0 0,-1 0-1,0 0 1,1 0-1,-1 1 1,1-1-1,-1 0 1,0 0 0,1 0-1,-1 1 1,1-1-1,-1 0 1,0 1 0,1-1-1,-1 1 1,-32 16-317,-7 8 210,0 2 1,2 1-1,1 3 0,2 0 1,1 3-1,-48 59 0,80-90 8,-1 1-1,1-1 0,-1 1 1,1-1-1,0 1 1,0 0-1,1 0 0,-1 0 1,1 0-1,0 0 1,0 0-1,1 0 1,-1 1-1,1-1 0,0 5 1,0-6-3,1 0-1,0 0 1,1 0 0,-1 0 0,0-1 0,1 1 0,0 0 0,-1-1 0,1 1-1,0-1 1,0 1 0,1-1 0,-1 0 0,0 0 0,1 0 0,0 0-1,-1 0 1,1-1 0,4 3 0,8 3-133,0 0-1,0-2 1,1 0-1,-1 0 1,1-1 0,1-1-1,-1-1 1,0 0-1,20-1 1,3-2-1336,0-1 0,63-12-1,9-13-2292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7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149 573 8466,'-129'-123'5637,"113"100"-3591,15 23-1999,1-1 0,0 1 0,0 0-1,-1-1 1,1 1 0,0 0 0,0-1-1,0 1 1,-1-1 0,1 1 0,0 0 0,0-1-1,0 1 1,0-1 0,0 1 0,0 0-1,0-1 1,0 1 0,0-1 0,0 1-1,0-1 1,0 1 0,0 0 0,0-1 0,0 1-1,1-1 1,-1 1 0,0 0 0,0-1-1,0 1 1,1 0 0,-1-1 0,0 1-1,0 0 1,1-1 0,-1 1 0,0 0 0,1-1-1,-1 1 1,0 0 0,1 0 0,-1-1-1,0 1 1,1 0 0,-1 0 0,1 0 0,-1 0-1,0 0 1,1 0 0,-1-1 0,1 1-1,-1 0 1,0 0 0,1 0 0,-1 0-1,1 0 1,-1 0 0,1 1 0,-1-1 0,0 0-1,1 0 1,-1 0 0,1 0 0,-1 0-1,1 1 1,23 3-41,0 2-1,0 0 1,0 2-1,-1 0 1,0 2-1,-1 0 1,0 2-1,0 0 1,-1 2-1,-1 0 1,-1 1 0,0 1-1,0 1 1,-2 1-1,0 0 1,-1 1-1,-1 1 1,-1 0-1,19 37 1,-21-34-20,-1 1 1,-1 0 0,13 44-1,-23-66 13,1-1-1,-1 1 1,1-1-1,-1 1 0,0-1 1,0 1-1,0-1 0,0 1 1,0-1-1,0 1 0,0-1 1,0 1-1,0-1 1,-1 1-1,0 2 0,1-4 1,-1 0 0,1 1 0,-1-1 0,1 0 0,-1 0-1,1 0 1,-1 1 0,1-1 0,0 0 0,-1 0 0,1 0 0,-1 0-1,1 0 1,-1 0 0,1 0 0,-1 0 0,1 0 0,-1 0 0,1 0-1,-1 0 1,1-1 0,-1 1 0,1 0 0,0 0 0,-1 0 0,1-1-1,-1 1 1,1 0 0,0 0 0,-1-1 0,-4-3-29,1 1 0,0-1-1,0 1 1,0-1 0,0-1 0,1 1 0,-5-6 0,3 0-15,0 0 0,1 0 0,0-1 0,0 1 0,1-1 0,0 1 0,1-1 0,0 0 1,1 0-1,0 0 0,1 0 0,0 0 0,1 0 0,0 0 0,1 0 0,4-17 0,6-11 113,2 1 1,2 0-1,26-45 0,-27 55 103,-1 1-1,-1-2 1,-1 1 0,-1-2-1,11-56 1,-21 75-182,-1 0 1,0 0-1,-1 0 0,0 0 0,0 1 1,-1-1-1,-1 0 0,0 1 0,-1-1 1,0 1-1,-6-12 0,7 15-200,-1 1 0,0 0 1,-1-1-1,0 2 0,0-1 0,0 0 0,-7-5 0,8 8-208,0 0 0,0 0 0,0 1-1,0 0 1,-1 0 0,1 0 0,-1 0-1,1 0 1,-1 1 0,0 0 0,-8-1-1,-8 4-3575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8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18 102 11458,'-3'-32'1179,"-2"-3"392,-4 0 2874,19 69-4002,-2 0 1,-1 0-1,-2 1 0,1 41 0,-7 145-728,-2-87 564,-10-280-11369,9 86 5998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8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51 10546,'-3'-5'1036,"1"0"0,-1 1 0,1-1 0,1 0 0,-1 0 0,1 0-1,-2-9 1,4 14-1014,-1-1 0,0 1 0,1 0 1,-1 0-1,1-1 0,-1 1 0,1 0 0,-1 0 0,1 0 0,-1-1 0,1 1 0,0 0 0,-1 0 0,1 0 0,-1 0 0,1 0 0,-1 0 0,1 0 0,-1 0 0,1 0 0,-1 0 0,1 1 0,-1-1 0,1 0 0,0 0 0,-1 0 0,0 1 0,1-1 0,-1 0 1,1 0-1,-1 1 0,1 0 0,7 1 17,23 8-32,0 1-1,-1 1 0,0 2 1,-2 1-1,1 1 1,-2 1-1,32 27 1,-41-30-7,-1 2 1,0-1 0,-2 2 0,0 0 0,-1 1 0,0 0-1,-2 1 1,0 1 0,-1 0 0,-1 0 0,11 33 0,-19-48-38,-1-1 0,0 1 0,0 0 1,0 0-1,0 0 0,-1 0 0,0 0 1,0 0-1,0 0 0,0 0 0,-1 0 1,0-1-1,0 1 0,0 0 0,-1 0 1,0 0-1,1-1 0,-2 1 1,1-1-1,0 0 0,-1 0 0,0 1 1,0-2-1,0 1 0,-1 0 0,1-1 1,-1 1-1,0-1 0,0 0 0,0 0 1,0-1-1,0 1 0,-1-1 0,1 0 1,-1 0-1,0 0 0,1-1 1,-1 1-1,0-1 0,0-1 0,-7 2 1,-3 0-509,0-1 1,1 0 0,-1-1 0,0-1 0,0 0 0,1-1 0,-1-1 0,-18-5-1,-37-25-2914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4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34 11707,'-1'0'182,"0"1"0,0-1 0,0 1 1,0 0-1,0-1 0,0 1 0,0 0 1,0 0-1,0 0 0,0-1 0,0 1 1,0 0-1,1 0 0,-1 0 0,0 1 1,1-1-1,-1 0 0,1 0 0,-1 0 1,1 0-1,0 0 0,-1 1 0,1-1 1,0 0-1,0 0 0,0 1 0,0-1 1,0 0-1,0 0 0,0 2 0,1 61-993,0-32 1203,-5 19-382,2-34-49,0-1 0,1 1 0,1 0 0,4 30 0,-7-65-28,1 0 1,0 1-1,1-1 1,1 0-1,1 0 1,0 0-1,1 0 1,1 0-1,1 1 1,1-1-1,0 1 1,1 0-1,15-29 1,-18 42 55,-1 1 1,1-1 0,0 0 0,0 1-1,1 0 1,-1 0 0,1 0 0,-1 0 0,1 0-1,0 1 1,0-1 0,0 1 0,0 0-1,0 1 1,1-1 0,-1 1 0,1-1-1,-1 1 1,1 1 0,-1-1 0,1 1-1,-1-1 1,1 1 0,0 1 0,-1-1-1,1 1 1,-1 0 0,1 0 0,-1 0-1,1 0 1,-1 1 0,7 3 0,-2-1 11,0 1 0,-1-1 0,1 2 0,-1-1 0,-1 1 0,1 0 0,-1 1 0,0 0 0,0 0 0,-1 1 0,0-1 0,-1 1 0,1 1 0,5 12 0,-7-10-57,0 0-1,-1 1 1,0-1 0,-1 0-1,0 1 1,-1 0 0,0 12-1,-3 22-4133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0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3 106 9826,'1'-34'1216,"-1"-1"373,-3-1 3352,15 150-2175,-8-67-3100,-7 93 1,-1-72-2137,4-67 2330,0-1 0,0 1 0,0-1 0,0 1 0,0 0 0,0-1 0,0 1 0,0-1 0,1 1 0,-1-1 0,0 1 0,0 0 0,0-1 0,1 1 0,-1-1 0,0 1 0,1-1 0,-1 1 0,0-1 0,1 1 1,-1-1-1,1 0 0,-1 1 0,1 0 0,13-7-3664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0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132 100 13035,'1'-11'1770,"2"-20"3142,-3 30-4864,0 0 0,0 1 1,0-1-1,0 0 0,0 0 0,-1 1 0,1-1 0,0 0 0,0 1 0,-1-1 0,1 0 0,-1 1 0,1-1 1,0 0-1,-1 1 0,1-1 0,-1 1 0,0-1 0,1 1 0,-1-1 0,1 1 0,-1-1 0,0 1 0,1 0 1,-1-1-1,0 1 0,1 0 0,-1 0 0,0-1 0,0 1 0,1 0 0,-1 0 0,0 0 0,0 0 1,-1 0-1,2 15-505,1 30 388,7 56-1,-6-83 50,1 0 0,1-1 0,1 0 0,1 1 0,0-2-1,11 21 1,-15-33 9,0-1-1,0 1 0,0-1 0,1 1 0,-1-1 0,1 0 0,0 0 0,0 0 0,0 0 0,1-1 1,-1 1-1,1-1 0,-1 0 0,1 0 0,0 0 0,0 0 0,0-1 0,0 0 0,0 0 1,0 0-1,0 0 0,0 0 0,0-1 0,0 0 0,1 0 0,-1 0 0,0 0 0,0-1 0,0 1 1,0-1-1,0 0 0,0-1 0,0 1 0,0-1 0,7-3 0,-1 0-1,0-1-1,0 1 1,-1-2-1,0 1 1,-1-1 0,1-1-1,-1 1 1,0-2-1,-1 1 1,0-1-1,-1 0 1,8-13 0,-10 15 7,-2 0 1,1 0 0,-1-1 0,0 1 0,0-1-1,-1 1 1,0-1 0,-1 1 0,1-1 0,-2 1-1,1-1 1,-1 0 0,0 1 0,0-1 0,-1 1 0,0 0-1,0-1 1,-1 1 0,0 0 0,0 0 0,-1 1-1,0-1 1,0 1 0,0-1 0,-1 1 0,0 1-1,-8-9 1,6 7-86,0 1 0,-1-1 0,1 1 0,-1 1 0,-1-1 0,1 2 0,-1-1 0,1 1 0,-1 0 0,-1 1 0,1 0 0,0 0 0,-1 1 0,1 0 0,-1 1 0,0 0 0,1 0 0,-1 1 0,0 0 0,-18 4 0,16-1-429,1 2-1,-1-1 1,1 1-1,0 1 1,1 0-1,0 0 1,0 1-1,0 1 1,0-1-1,-10 13 1,-27 35-3862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 10330,'-5'1'705,"-24"2"782,29-3-1324,-1 0 0,0 1 0,1-1 0,-1 0 0,0 0 0,1-1 0,-1 1 0,0 0 0,1 0 0,-1 0 0,1 0 0,-1 0 0,0-1 0,1 1 0,-1 0 1,1-1-1,-1 1 0,1 0 0,-1-1 0,1 1 0,-1-1 0,1 1 0,-1 0 0,1-1 0,-1 1 0,1-1 0,0 0 0,-1 1 0,1-1 0,0 1 0,0-1 0,-1 1 0,1-1 0,0 0 1,0-1 752,4 23-1064,6 122 127,-3-13 22,-6-129-1,-1-1 0,0 1-1,0-1 1,0 1 0,1-1-1,-1 1 1,0-1 0,1 1-1,-1-1 1,0 0 0,1 1-1,-1-1 1,0 1 0,1-1 0,-1 0-1,1 0 1,-1 1 0,1-1-1,-1 0 1,0 0 0,1 1-1,-1-1 1,1 0 0,-1 0-1,1 0 1,0 0 0,-1 0-1,1 0 1,-1 0 0,1 0-1,-1 0 1,1 0 0,-1 0-1,1 0 1,-1 0 0,1 0-1,-1 0 1,1-1 0,-1 1-1,1 0 1,-1 0 0,1-1-1,-1 1 1,0 0 0,1 0-1,-1-1 1,1 1 0,-1-1-1,0 1 1,1-1 0,27-20-54,-25 19 38,46-43-153,-37 33 105,1 0 1,0 1-1,1 0 1,29-17-1,-41 26 58,1 1 0,-1 0 0,1 0 1,-1 1-1,1-1 0,0 0 0,-1 1 0,1 0 0,0-1 0,0 1 0,-1 0 1,1 1-1,0-1 0,0 0 0,-1 1 0,1-1 0,0 1 0,-1 0 1,1 0-1,4 2 0,-2 0 6,-1 1 0,1-1 0,-1 1 0,1 0 0,-1 0 0,0 0 0,0 1 0,-1-1 0,5 8 1,-1 1 19,0-1 1,-1 1 0,0 0 0,-1 0 0,-1 1-1,0-1 1,3 21 0,-7-25 3,0-1-1,0 1 1,-1 0 0,0-1-1,-1 1 1,1-1-1,-2 1 1,1-1 0,-1 0-1,0 0 1,-1 0 0,0 0-1,0-1 1,-10 14 0,10-16-151,-1 0 0,1 0 0,-1 0 0,0-1 0,0 0 0,-1 0 1,1 0-1,-11 5 0,11-7-247,1 0 0,-1 0 0,0-1 0,0 0 0,0 0 0,0 0 0,0 0 1,0-1-1,0 0 0,-1 0 0,1 0 0,-6-1 0,-8-7-3200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1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97 13107,'-12'-15'3056,"8"5"1009,14 3-3745,15 3-424,37-5-24,29-4-8,52 3-1736,16 2-2161,4-13 56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2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38 7850,'-35'-38'9282,"34"53"-6092,10 114-3536,-4-87-976,1-1 0,3 1-1,20 62 1,0-43-2339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80 8850,'0'-3'901,"-1"-1"0,1 1 1,-1 0-1,1 0 0,-1 0 0,0 0 0,0 0 1,-1 0-1,1 0 0,0 0 0,-1 0 0,-2-3 1,3 5-826,0-1 0,-1 0 1,1 0-1,-1 1 1,1-1-1,-1 1 1,1 0-1,-1-1 1,0 1-1,0 0 1,-3-2-1,4 3-81,1 0 0,0 0 0,-1 0 0,1 0 0,-1 0 0,1 0 0,0 0 0,-1 0 0,1 0 0,0 0 0,-1 1 0,1-1-1,0 0 1,-1 0 0,1 0 0,0 1 0,0-1 0,-1 0 0,1 0 0,0 1 0,0-1 0,-1 0 0,1 0 0,0 1 0,0-1 0,-1 0 0,1 1 0,0-1 0,0 0-1,0 1 1,0-1 0,0 0 0,0 1 0,0-1 0,0 0 0,0 1 0,0-1 0,0 1 0,-8 20-38,1 0 1,2 1-1,0 0 1,1 0-1,1 0 0,1 37 1,1-45-10,2 0-1,0 1 1,0-1-1,1 0 1,1 0-1,1 0 1,0-1 0,0 1-1,1-1 1,1 0-1,14 23 1,-17-32 11,-1 0 0,1-1 0,0 1 0,1-1 1,-1 0-1,1 0 0,-1 0 0,1 0 0,0 0 0,0-1 0,0 0 0,1 0 0,-1 0 0,0 0 1,1-1-1,-1 0 0,1 0 0,5 1 0,-3-2-14,-1 0-1,1 0 1,-1-1-1,0 0 1,1 0-1,-1-1 1,0 0-1,0 0 1,0 0-1,0-1 1,0 1-1,6-5 1,-3 1 21,0 0 0,0 0 0,-1-1-1,1-1 1,-2 1 0,1-1 0,-1 0 0,0-1 0,-1 0-1,0 0 1,0 0 0,-1-1 0,0 0 0,-1 0 0,5-15 0,-6 11 55,-2 1 1,1 0 0,-2 0 0,1-1-1,-2 1 1,0 0 0,0 0 0,-2-1-1,1 1 1,-2 0 0,-5-14 0,7 21-30,-1-1 0,0 1 0,0 0 0,-1-1 0,0 2 0,0-1 0,0 0 0,-1 1 0,0 0 0,0 0 0,0 0 0,-1 1 0,0 0 0,1 0 0,-1 0 0,-1 1 0,1-1 0,0 1 0,-1 1 0,0 0 0,1 0 0,-15-3 0,12 4-308,0 0 1,0 1-1,0 0 0,0 0 1,0 1-1,1 0 0,-1 1 1,0 0-1,0 0 0,1 1 1,-1 0-1,1 0 0,0 1 1,0 0-1,0 0 0,0 1 1,1 0-1,0 1 0,-8 6 1,-17 27-3730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9746,'28'-54'2991,"-27"51"-2559,0 1 0,-1 0 0,1 0 0,-1 0 0,0 0 0,0 0 0,0 0 0,0 0 0,0 0 0,0 0 0,-4-7 2525,3 22-2583,18 248-530,-11-237 50,-5-23 100,-1-1-1,0 0 1,0 1 0,0-1-1,1 0 1,-1 1 0,0-1 0,0 0-1,1 0 1,-1 1 0,0-1-1,1 0 1,-1 0 0,0 0-1,1 0 1,-1 1 0,0-1 0,1 0-1,-1 0 1,0 0 0,1 0-1,-1 0 1,1 0 0,-1 0-1,0 0 1,1 0 0,-1 0-1,0 0 1,1 0 0,0 0 0,2-2-33,0-1 0,0 1 1,0 0-1,0-1 0,0 1 1,0-1-1,-1 0 1,3-3-1,10-11 42,-9 11-12,-1 0 0,1 1 0,0 0 1,0 0-1,0 0 0,1 1 0,-1 0 1,1 1-1,0-1 0,0 1 0,1 0 1,-1 1-1,1 0 0,-1 0 1,1 1-1,-1 0 0,1 0 0,0 0 1,0 1-1,0 1 0,-1-1 0,1 1 1,0 0-1,-1 1 0,1 0 0,-1 0 1,1 1-1,-1 0 0,0 0 0,0 0 1,0 1-1,-1 0 0,1 1 1,-1-1-1,0 1 0,0 0 0,8 11 1,-10-12-13,0-1 0,0 1 0,-1 1 0,1-1 0,-1 0 0,-1 1 0,1 0 0,0-1 0,-1 1 0,0 0 0,0 0 0,-1 1 0,1-1 0,-1 0 0,0 0 0,-1 1 0,1-1 0,-1 1 0,0-1 0,0 0 0,-1 1 0,-1 5 0,0-5-93,0 1 0,-1-1 0,0 1 0,0-1 0,-1 0 0,0-1 0,0 1 0,0-1 0,-1 1-1,0-1 1,0-1 0,0 1 0,0-1 0,-1 1 0,0-2 0,-11 7 0,-9 1-425,0 0-1,0-2 1,0-1 0,-1-2 0,-1 0 0,-37 2 0,54-7-2047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14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59 146 11162,'-27'-32'2929,"12"12"768,3 7-3137,8 5-56,8 8-144,10-3 24,14-1 8,39-4-72,28-1-304,48-9-4073,2-13 1273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35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5137,'-35'9'2253,"62"-11"4552,19 8-5776,21 3-1158,398 3 2256,-466-13-1908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3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 7554,'-9'-11'5451,"37"17"-5427,87 5 612,0-6-1,173-12 0,-128-16-1399,-206 34-2142,-20-3-365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4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19 10842,'-28'-8'5669,"23"6"-5672,1 0 1,-1 1 0,0-1 0,0 1 0,0 0-1,0 1 1,-7-1 0,-2 3 20,-1 0 1,1 2-1,0 0 1,0 0-1,0 1 1,0 1-1,-16 9 1,10-5-142,0-1 0,-23 7 1,27-13-117,12-3 71,0 0 1,0 1-1,0 0 1,0 0 0,0 0-1,0 0 1,0 1-1,0-1 1,1 1-1,-1 0 1,-4 3-1,8-4 106,1 0 0,-1 0 0,1 0 0,-1 0-1,1 0 1,0 0 0,-1 0 0,1 0 0,0 0-1,0 0 1,0 0 0,0-1 0,-1 1 0,1 0-1,0-1 1,0 1 0,0-1 0,0 1 0,1-1 0,-1 1-1,1-1 1,26 12-94,16 3 258,-17-6-38,-1 1 1,29 15-1,-47-20-52,0 0 0,1 0 1,-2 1-1,1 0 0,-1 0 0,0 1 0,0 0 1,-1 1-1,0-1 0,6 11 0,-11-17-8,0 1 0,0 0-1,0 0 1,0-1-1,-1 1 1,1 0 0,0 0-1,-1 0 1,0 0-1,1 0 1,-1 0 0,0 0-1,0 0 1,0 0-1,0 0 1,0 0 0,-1 0-1,1 0 1,-1-1-1,1 1 1,-2 3 0,0-2 19,0 1 1,0-1-1,0 0 1,-1 0-1,1 0 0,-1-1 1,0 1-1,1-1 1,-1 1-1,-6 3 1,1-2-277,0 0-1,0 0 1,0 0 0,0-1 0,-1 0-1,1-1 1,-1 0 0,-17 2 0,-10-8-2353,0-10-463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03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87 423 6377,'-9'4'530,"0"-1"1,0 0-1,0 0 0,-1-1 0,1 0 0,-1 0 0,-11 0 0,38-10 6907,68-29-7291,-15 17-18,0 4 0,141-16-1,-101 18 14,96-16 337,322-41 246,-59-11 36,-204 29-370,-102 20-167,103-15 274,-257 49-327,-2 0 549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8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93 2224,'-2'0'-57,"-48"-9"1458,45 8-853,1 0-1,-1-1 1,0 0 0,1 0 0,0 0 0,-1-1 0,1 0 0,0 1 0,1-1 0,-1-1 0,0 1 0,1 0 0,0-1 0,-6-7 0,-4-2 757,11 12-1083,0 0 1,0-1 0,0 1-1,1-1 1,-1 1-1,1-1 1,-1 0 0,1 1-1,0-1 1,-1 0 0,0-2-1,2 3-256,2 1-129,0-1 137,1 0 0,-1 1 0,0 0 0,0-1 1,0 1-1,0 0 0,1 0 0,-1 0 0,0 1 1,0-1-1,0 0 0,5 2 0,11 1 70,456 67 988,-31-4-68,-108-21-226,260 28 197,91-34-296,-613-29-602,-69-13 142,-13 0-1445,-31-1-2053,-61-9-59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6 6569,'2'-6'10651,"-3"6"-10619,0 2-56,-1 4 64,-10 34-56,-21 63 40,7-32 8,-4 9 56,3-12-264,6-8-624,8-23-329,5-12-1615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 12867,'-4'-2'7403,"6"3"-7375,0-1 0,0 1 0,0-1 0,0 1 0,0 0 0,0 0 0,0 0 0,0 0 0,0 0 0,0 0 0,-1 1 0,1-1 0,0 0 0,-1 1 0,3 2 0,15 14-59,0 2 0,-1 0 1,-1 1-1,-1 0 0,-1 2 1,-1 0-1,15 34 0,1 9-319,21 72-1,-40-105-624,-3 1 1,0-1-1,-2 1 0,3 50 1,-9-81 575,0 1 0,0-1 1,-1 0-1,1 1 0,-1-1 0,1 1 1,-1-1-1,-2 5 0,-15 14-3212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13539,'4'-26'6705,"8"22"-6681,14 3-64,9-2-16,31 0-1696,10-5-2281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98 7794,'-88'-51'1947,"85"48"-1620,-1 0 1,1 0 0,-1 0 0,1 0-1,0-1 1,0 1 0,-3-6 0,3 2 1054,8 12 454,28 40-1981,-22-31 136,0 1 0,-1 0-1,-1 0 1,0 1 0,11 27 0,3 28 71,26 130 1,-57-234 426,-6-48 0,13 49-615,2 0 0,1 0 0,1 0 1,1 0-1,2 1 0,19-57 0,-25 85 112,1 0 0,0 0 0,0 0-1,0 1 1,0-1 0,1 0 0,-1 0 0,1 1-1,0-1 1,-1 1 0,1-1 0,0 1-1,0 0 1,1 0 0,-1 0 0,0 0-1,1 0 1,-1 1 0,1-1 0,0 1 0,-1-1-1,1 1 1,0 0 0,0 0 0,4-1-1,1 2-140,1 1-1,-1-1 0,0 2 0,1-1 0,-1 1 0,0 0 0,13 6 1,-8-4-224,51 18-2273,3 1-238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1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15 15363,'-4'-10'7554,"5"8"-7578,-1 1-96,0 0-224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2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71 7986,'-8'-5'782,"0"-1"0,0 0 0,1-1 0,0 1 1,0-1-1,1-1 0,-11-14 0,22 21-620,1 0 1,-1 0-1,0 1 0,0-1 1,1 1-1,5 1 0,851 4-2,290 9 829,-371 13-252,42 3-494,-49 1-242,279 6-274,-946-22-4408,-106-15 4576,-1 0 1,1 0-1,-1 0 1,0 0-1,1 0 1,-1 0-1,1-1 1,-1 1-1,1 0 1,-1 0-1,0 0 1,1 0 0,-1-1-1,0 1 1,1 0-1,-1 0 1,0-1-1,1 1 1,-1 0-1,0 0 1,1-1-1,-1 1 1,0 0-1,0-1 1,1 1-1,-1-1 1,0 1-1,0 0 1,0-1 0,1 1-1,-1-1 1,0 0-1,0 1 104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3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44 7730,'-7'-11'3219,"-8"-13"-229,2 17 2086,13 6-4970,0 1-134,5 29-418,53 310 591,15 370 0,-47 143 166,8 159 272,7-351-266,-13 0-215,66 852 310,-78-1324-855,-17-163-1047,2-24 1407,-1-1-1,0 0 1,0 1-1,0-1 1,0 0-1,0 1 1,0-1 0,0 1-1,0-1 1,0 0-1,0 1 1,0-1-1,0 0 1,0 1-1,0-1 1,0 0-1,0 1 1,0-1-1,-1 0 1,1 1-1,0-1 1,0 0-1,0 1 1,-1-1-1,1 0 1,0 0 0,0 1-1,0-1 1,-1 0-1,1 0 1,0 1-1,-1-1 1,1 0-1,0 0 1,-1 0-1,1 0 1,0 1-1,-1-1 1,1 0-1,0 0 1,-1 0-1,1 0 1,0 0 0,-1 0-1,1 0 1,0 0-1,-1 0 1,0 0-1,-15-25-3977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4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70 10626,'-75'-47'2973,"54"24"1332,26 37-2736,11 58-1629,-5 1 0,6 116-1,-17-156 18,-1-23-208,1 1 1,1 0-1,0 0 0,0 0 1,1 0-1,4 13 0,-6-23 115,1 0-1,-1 0 0,0 0 1,0 0-1,1-1 0,-1 1 1,1 0-1,-1 0 0,1 0 0,-1-1 1,1 1-1,-1 0 0,1 0 1,0-1-1,-1 1 0,1-1 1,0 1-1,0-1 0,-1 1 0,1-1 1,0 1-1,0-1 0,0 1 1,0-1-1,0 0 0,-1 0 1,1 0-1,0 1 0,0-1 1,0 0-1,0 0 0,0 0 0,0 0 1,0 0-1,0-1 0,0 1 1,0 0-1,-1 0 0,3-1 1,23-22-3681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5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71 11843,'-22'-40'3676,"4"10"198,15 37-3005,6 26-1264,7 61 377,-2 111 0,-16 107 29,4-225-25,0-73-306,-5-16-1266,-13-22-2959,16 15 3003,-13-13-2579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5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8 150 4177,'-2'-17'3023,"-4"-34"2847,6 49-5747,0 1 1,0-1 0,0 0 0,1 1 0,-1-1 0,0 0 0,0 1-1,1-1 1,-1 0 0,1 1 0,0-1 0,-1 1 0,1-1 0,0 1-1,0-1 1,0 1 0,0-1 0,0 1 0,0 0 0,1 0 0,-1-1-1,0 1 1,3-1 0,18-7-41,0 1 0,0 1 0,0 2 0,1 0-1,30-2 1,-39 5-88,0 1-1,0 1 1,1 0-1,-1 1 0,0 0 1,0 2-1,0-1 1,0 2-1,25 9 1,-32-10-17,-1 1 1,0 0 0,1 0 0,-2 0 0,1 1 0,0 0 0,-1 0 0,0 0 0,0 1 0,-1 0 0,1 0 0,-1 0-1,0 1 1,-1-1 0,0 1 0,0 0 0,0 0 0,3 13 0,-3-1-3,0-1 0,-1 1 1,-1 0-1,-1 0 0,-1 0 0,-3 23 1,4-40-15,0-1 0,-1 1 0,1 0 0,-1 0 0,1-1 1,-1 1-1,0-1 0,0 1 0,0 0 0,1-1 0,-2 0 0,1 1 1,0-1-1,0 0 0,0 1 0,-1-1 0,1 0 0,0 0 1,-1 0-1,1 0 0,-1 0 0,1 0 0,-1-1 0,0 1 0,1 0 1,-1-1-1,0 1 0,1-1 0,-1 0 0,0 0 0,0 1 0,1-1 1,-1 0-1,-3-1 0,-8 0 18,0 0 0,0-1-1,-23-6 1,16 3 119,0 2-10,41 14-42,-4-2-42,22 9 12,101 53 55,-122-61-72,-1 1 0,1 1 0,-2 0 0,0 1 0,23 24 1,-37-34-11,1 0 0,-1 0 0,1 1 1,-1-1-1,0 1 0,0-1 1,-1 1-1,1 0 0,-1-1 1,0 1-1,0 0 0,0 0 1,1 6-1,-3-7-3,1-1-1,0 1 0,-1-1 1,1 1-1,-1 0 1,0-1-1,0 1 0,0-1 1,0 1-1,0-1 1,0 0-1,-1 0 0,1 1 1,-1-1-1,0 0 1,0 0-1,0 0 0,0-1 1,0 1-1,0 0 1,0-1-1,-3 2 0,-9 5-153,0-1-1,0 0 0,-1-2 0,0 0 0,0 0 0,0-1 0,0-1 0,-17 1 1,-13 1-1597,-71-4 1,19-4-783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6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82 156 5945,'-23'-42'1116,"1"-1"264,6-4 2608,3 29-260,7 13-1189,5 8-2631,54 144-12,50 228 1,-76-264 157,34 164 243,38 423 0,-49 281 585,31 155-150,22 108 507,-97-1099-1863,-6-142 554,0-1-1,0 1 1,1-1 0,-1 1 0,0-1-1,0 1 1,0-1 0,0 1 0,0 0-1,0-1 1,0 1 0,0-1 0,0 1 0,0-1-1,-1 1 1,1-1 0,0 1 0,0-1-1,0 1 1,-1-1 0,1 1 0,0-1-1,-1 1 1,1-1 0,0 1 0,-1-1-1,1 1 1,-1-1 0,-17-7-3338,-13-18-698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8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33 6857,'-3'-12'4719,"-6"-4"-133,-22 12-4513,30 4-73,-12 0-4,1 0 0,0 1 0,0 1 0,1 0 1,-14 5-1,23-7 4,0 0-1,0 1 1,0 0 0,0-1 0,0 1-1,1 0 1,-1 0 0,0 0 0,0 0-1,1 1 1,-1-1 0,1 0 0,-1 1-1,1-1 1,-1 1 0,1-1 0,0 1-1,0 0 1,0-1 0,0 1 0,0 0-1,0 0 1,0 0 0,1 0 0,-1 0-1,1 0 1,-1 0 0,1 0 0,0 0-1,0 0 1,0 0 0,0 0 0,0 0-1,0 0 1,1 0 0,-1 0 0,0 0 0,1 0-1,0 0 1,-1 0 0,1 0 0,0-1-1,0 1 1,2 2 0,-1 0-3,0 0 0,1 0 0,0 0 0,0 0 0,0-1 0,0 1 0,1-1 0,-1 0 0,1 0 0,0 0 0,0 0 0,0-1 0,0 1 0,5 1 0,7 2-32,0-1 1,28 6-1,-32-9 13,-1 1 0,1 0 0,-1 1 0,0 0 0,0 0 0,14 9 0,-21-10 18,-1-1 0,0 1 0,0 0 0,0 0 0,0 1 0,0-1 0,0 1 0,-1-1 0,0 1 0,0 0-1,0 0 1,0 0 0,-1 0 0,1 0 0,-1 0 0,0 1 0,0-1 0,-1 0 0,1 1 0,-1-1 0,0 9 0,0-4-41,-1 1 0,1 0 1,-2-1-1,1 1 1,-1-1-1,-1 0 0,0 1 1,-5 12-1,6-19-39,1 0 1,-1 0-1,0 0 0,0-1 1,0 1-1,0-1 0,0 1 1,-1-1-1,1 0 0,-1 1 0,1-1 1,-1 0-1,0-1 0,0 1 1,0-1-1,0 1 0,0-1 1,0 0-1,0 0 0,0 0 1,-1 0-1,1-1 0,0 1 1,-1-1-1,1 0 0,0 0 0,-1 0 1,-3-1-1,-5-1-64,0-1 1,0-1-1,1 0 0,-1-1 0,1 0 1,0 0-1,0-1 0,1-1 0,0 0 0,0 0 1,0-1-1,1 0 0,0-1 0,-12-15 1,17 13-1712,14-2 20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11442,'-5'0'6322,"2"0"-5922,0 0-448,2 0-336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19 9970,'-2'-17'5741,"-3"16"-4242,-16 36-1691,-129 298 470,87-187-3563,47-108 1427,6-15-1461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09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22 104 12611,'-5'-33'1322,"4"23"-372,0 0 0,-1 1 0,0-1 0,-1 0 0,-4-11 1,28 46 325,1 9-1328,-2 1 0,-1 1 0,-2 1 0,18 54 0,13 85 144,9 26-442,-60-244-6390,0-1 2610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1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12187,'5'-15'6697,"4"15"-6281,10 3-392,18 4-48,14 0-24,27 8-1528,-4-3-2289,-2-11 168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1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31 5169,'-7'-4'574,"-7"-8"4533,14 12-5050,0 0 0,0 0-1,0 0 1,0 1 0,0-1 0,1 0-1,-1 0 1,0 0 0,0 0 0,0 0-1,1 0 1,-1 0 0,0 0-1,0 0 1,0 0 0,1 0 0,-1 0-1,0 0 1,0 0 0,0 0 0,1 0-1,-1 0 1,0 0 0,0 0 0,0 0-1,0 0 1,1 0 0,-1 0-1,0 0 1,0 0 0,0-1 0,0 1-1,1 0 1,-1 0 0,0 0 0,0 0-1,0 0 1,0-1 0,0 1-1,0 0 1,1 0 0,-1 0 0,0 0-1,0-1 1,0 1 0,0 0 0,0 0-1,0 0 1,0 0 0,0-1-1,0 1 1,0 0 0,0 0 0,0 0-1,0-1 1,0 1 0,0 0 0,0 0-1,0 0 1,0-1 0,0 1 0,0 0-1,0 0 1,0 0 0,0 0-1,-1-1 1,335 0 1294,105 6-261,27 24-185,542-36 1,-805-8-698,220-5-36,-398 22 216,-8 0-1412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3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65 7130,'-6'-65'7136,"55"526"-5149,-37-291-1286,101 1840 2552,-110-1859-3061,7 278 176,25 141-172,3-39 14,10 113 232,-33-538-356,-40-195-7901,-8-68 2867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3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12 9114,'-2'-2'276,"0"1"0,0 0 0,0 0 0,0 0-1,-1 0 1,1 0 0,0 0 0,0 0 0,-1 1 0,1 0 0,-1-1 0,1 1 0,0 0-1,-1 0 1,1 0 0,-1 0 0,-3 1 0,-45 14-945,36-10 997,-8 4-361,1 0 0,0 2 0,0 0 0,1 2 0,0 0 0,1 1 0,1 1 0,0 1 0,-24 27 0,34-33 47,-1 1 1,1 0-1,1 0 0,0 1 1,1 0-1,0 1 0,1 0 1,0 0-1,1 0 0,1 0 1,0 1-1,1 0 0,0 0 1,1 0-1,0 0 0,1 0 1,2 26-1,0-35 1,1 1 0,-1 0 1,1 0-1,0-1 0,1 1 0,-1-1 1,1 0-1,0 0 0,1 0 0,-1 0 1,1 0-1,0-1 0,0 1 0,0-1 1,1 0-1,-1 0 0,1-1 0,0 1 0,0-1 1,0 0-1,1-1 0,-1 1 0,1-1 1,-1 0-1,9 2 0,2 0-356,0-1-1,1 0 0,-1-1 1,1-1-1,-1 0 1,1-1-1,-1-1 1,20-3-1,-5-3-860,49-18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5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 9418,'-4'-10'2112,"7"3"737,6 4-2769,16 3-160,12 0-24,20-1-208,5 0-104,13 0-368,-5-3-2049,1 9 353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4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69 126 7842,'-33'-63'1223,"7"9"3512,20 46-4088,3 13-1827,4 29 288,20 191 769,-28 973 5668,-5-242-1600,36-331-3353,30 18-417,-2-31-19,-51-109-33,-1-503-154,0 1 0,0-1 1,0 1-1,0-1 1,0 1-1,0-1 1,0 1-1,0 0 1,0-1-1,0 1 0,0-1 1,0 1-1,0-1 1,-1 1-1,1-1 1,0 1-1,0-1 1,0 1-1,-1-1 1,1 1-1,0-1 0,-1 1 1,1-1-1,-1 0 1,1 1-1,0-1 1,-1 0-1,1 1 1,-1-1-1,1 0 0,-1 1 1,1-1-1,-1 0 1,1 0-1,-1 0 1,1 0-1,-1 1 1,1-1-1,-1 0 1,1 0-1,-1 0 0,0 0 1,1 0-1,-1 0 1,1 0-1,-1 0 1,1 0-1,-1-1 1,1 1-1,-1 0 0,1 0 1,-2-1-1,-28-21-3361,-12-31-269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5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85 7602,'-13'-16'3521,"13"10"-1040,39 10-1439,-35-3-1186,96 13 459,1-4 1,122-4-1,217-26 278,-281 10-468,0 1-43,841-30-40,-1015 32-3712,-5-6 948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5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86 8354,'-7'-31'4689,"8"-5"-4420,-1 17-2640,23 251 2004,-9-57 1257,-14-175-878,0 0 1,0 0 0,0 0 0,0 1-1,1-1 1,-1 0 0,0 0-1,0 0 1,0 0 0,0 0-1,0 1 1,0-1 0,0 0-1,0 0 1,0 0 0,0 0-1,0 0 1,0 1 0,0-1-1,1 0 1,-1 0 0,0 0 0,0 0-1,0 1 1,-1-1 0,1 0-1,0 0 1,0 0 0,0 0-1,0 1 1,0-1 0,0 0-1,0 0 1,0 0 0,0 0-1,0 1 1,0-1 0,0 0-1,-1 0 1,1 0 0,0 0 0,0 0-1,0 0 1,0 0 0,0 1-1,0-1 1,-1 0 0,1 0-1,0 0 1,0 0 0,0 0-1,0 0 1,-1 0 0,1 0-1,0 0 1,0 0 0,0 0-1,0 0 1,-1 0 0,1 0 0,0 0-1,0 0 1,0 0 0,0 0-1,-1 0 1,1 0 0,0 0-1,0 0 1,0 0 0,-14-15 304,-13-30-1023,7 5-1428,4-2-269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7466,'0'-1'170,"0"-1"0,-1 0 1,1 1-1,0-1 1,1 1-1,-1-1 1,0 1-1,0-1 0,0 0 1,1 1-1,-1-1 1,1 1-1,0-1 1,-1 1-1,1 0 0,0-1 1,0 1-1,1-3 1,1 4-238,0 1 0,0-1 1,0 1-1,-1 0 0,1 0 1,0 0-1,-1 0 0,1 0 1,-1 0-1,1 1 1,3 2-1,8 3 102,157 92 197,-154-88-194,-1 1 0,0 0 0,0 1 0,-1 1 0,-1 1 0,0 0 0,-1 1 0,12 19 0,-24-32-31,1 0 0,-1-1 0,1 1 0,-1 0 0,0 0 0,0 0 0,0 0 0,0 0 0,-1 0 0,1 1 0,-1-1 0,0 0 0,0 0 0,0 0 0,0 0 0,0 1 0,-1-1 0,0 0 0,1 0 0,-1 0 0,-2 4 1,1-3 9,-1 0 0,0 0 1,0 0-1,-1-1 1,1 1-1,0-1 1,-1 0-1,0 0 1,0 0-1,0 0 1,0-1-1,-7 4 1,-11 3-50,-1-1 0,0-1-1,-1 0 1,-30 3 0,53-10 14,-19 2-1701,20-11 124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6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78 7370,'-7'-17'587,"4"11"-64,1 0 1,-1-1-1,1 1 0,0-1 1,1 0-1,-1 1 1,0-9-1,2 14-403,5 141-6287,5 87 6745,-26 294 4135,2 184-6,73 537 486,-51-1075-5034,50 1172 1503,-49-734-689,-8-585-1207,0 25 1056,-1-33-1835,-4-49-6889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2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36 7642,'-10'-23'3701,"7"12"-2047,6 10-1263,16 37-642,-4-14 215,-6-10 14,-1 1 0,0 0 0,0 1-1,-2-1 1,8 21 0,28 105 670,37 222-1,-8 153 1965,-55-386-2034,63 753 2008,-36 3-1223,-16-92-85,13 275-505,-34-956-698,5 83 302,-16 249-1,1-420-58,1-18-702,-2-53-2760,2-56-1498,-2-27-697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4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555 9 12475,'0'-1'240,"-1"0"0,1 1 1,-1-1-1,1 1 0,-1-1 1,0 0-1,1 1 0,-1-1 1,0 1-1,0 0 1,1-1-1,-1 1 0,0 0 1,0-1-1,1 1 0,-1 0 1,0 0-1,0-1 0,0 1 1,0 0-1,1 0 0,-1 0 1,0 0-1,-2 1 0,-25 8 872,-27 27-1715,-11 20 584,3 2-1,2 4 1,-62 81-1,67-77-67,27-36 63,28-29 22,1-1 0,-1 1 0,1-1 0,-1 0 0,1 1 0,-1-1 0,0 0 0,1 0 0,-1 1 0,1-1 0,-1 0 0,0 0 1,1 0-1,-1 0 0,0 0 0,1 0 0,-1 0 0,0 0 0,1 0 0,-1 0 0,0 0 0,1 0 0,-1 0 0,0 0 0,1-1 0,-1 1 0,1 0 0,-1-1 1,0 1-1,1 0 0,-1-1 0,1 1 0,-1 0 0,1-1 0,-1 1 0,1-1 0,-1 1 0,1-1 0,0 1 0,-1-1 0,1 0 0,0 1 0,-1-1 1,1 1-1,0-2 0,-11-33-78,10 32 79,-5-25 47,2 0 0,1-1 0,1 1-1,1-1 1,6-54 0,-5 82-48,1-1 0,-1 1 0,0-1-1,1 1 1,-1 0 0,1 0 0,0-1 0,-1 1-1,1 0 1,0 0 0,0 0 0,0 0 0,0 0 0,0 0-1,0 0 1,0 0 0,0 0 0,0 0 0,0 1-1,1-1 1,-1 0 0,0 1 0,0-1 0,1 1 0,-1-1-1,0 1 1,1 0 0,-1-1 0,1 1 0,-1 0 0,3 0-1,47 5-87,-39-3 83,32 6-8,-1 2-1,60 21 1,-80-23-7,-1 1 0,0 2 0,0 0-1,-2 1 1,1 1 0,18 16 0,-32-22-87,0-1 1,-1 1-1,0 0 0,0 0 1,-1 1-1,0 0 0,0 0 1,7 17-1,9 36-3570,-17-48 2244,5 11-2435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5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20 9170,'-1'-20'11710,"1"31"-10855,1 133-1012,-28 219 0,25-340 190,0 3-678,-1-37-2115,2-23-1149,-1-36-341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6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10730,'8'4'7322,"-4"-2"-6226,-1-1-864,0 0-272,-1 1-240,-2 3-1872,-12 12 263,-52 61-1952,23-40-39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11498,'4'-7'2433,"7"3"1056,13-2-3241,6 1-288,34 1 40,18 0 96,44 1-1296,-2 0-2353,12-11 320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6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18 8354,'-11'-9'4107,"4"4"-2071,9 13-2358,9 23 385,-3-2-34,-2-1 1,0 1 0,-3 0-1,0 0 1,-2 0 0,-1 1-1,-4 34 1,7-83 66,-2-1 0,0-27 1,0 8-99,0 35-5,-1-14 1,2 0-1,0 0 1,1 1 0,1-1-1,9-24 1,-12 39-69,1 0 1,-1 0-1,1 0 0,-1 0 1,1 1-1,0-1 0,0 0 1,1 1-1,-1 0 0,0-1 1,1 1-1,-1 0 0,1 0 1,0 0-1,0 1 0,0-1 1,0 1-1,0-1 0,0 1 1,0 0-1,0 0 0,0 0 1,0 1-1,1-1 0,-1 1 1,0 0-1,1 0 0,-1 0 1,0 0-1,0 1 1,1-1-1,-1 1 0,0 0 1,0 0-1,4 1 0,31 14-2419,-4 3-24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6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1 10522,'-5'14'6005,"-32"42"-5950,-57 55 129,-141 127-1,233-236-180,0 0-1,1 0 1,-1 0-1,0-1 1,0 1 0,0-1-1,0 1 1,-1-1-1,1 0 1,0 0 0,-1 0-1,1 0 1,0 0-1,-1 0 1,1-1 0,-1 1-1,1-1 1,-1 0-1,1 0 1,-1 0 0,1 0-1,-1 0 1,1 0-1,-1-1 1,1 1 0,-1-1-1,1 0 1,-1 1-1,1-1 1,0 0 0,-3-2-1,1 0-7,0-1 0,0 0 0,0 0 0,1 0 0,-1 0 0,1 0 0,0-1-1,1 0 1,-1 1 0,1-1 0,0 0 0,0 0 0,-2-8 0,2 3 22,-1-1-1,2 0 1,0 0-1,0 0 1,1 0-1,0 0 1,1 0 0,0 0-1,0 0 1,2 0-1,-1 0 1,1 0 0,1 1-1,0 0 1,11-20-1,-14 28-11,1 0-1,0 0 0,-1 0 0,1 0 1,0 0-1,1 1 0,-1-1 0,0 0 1,0 1-1,1 0 0,-1 0 0,1-1 1,-1 1-1,1 1 0,-1-1 1,1 0-1,0 1 0,-1-1 0,1 1 1,0 0-1,-1 0 0,1 0 0,0 0 1,-1 0-1,1 1 0,0-1 0,-1 1 1,6 1-1,6 3 11,-1 0-1,1 1 1,24 15 0,-34-19-15,152 105-572,20 13-1025,-157-109 1330,1-1 1,0 0 0,1-2 0,0 0-1,0-1 1,1-1 0,25 3-1,24-7-2848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12 12131,'-7'-12'5905,"1"23"-6033,-10 11 40,-5 14-8,-16 29 64,-3 7 64,-5 19 16,9-8-16,4-6-16,15-27-184,9-12-632,13-22-305,14-13-2471,11-14 127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7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11154,'0'-1'304,"0"0"-1,0 1 0,0-1 0,0 0 1,8-12 5154,-7 13-5155,-1-1 0,3 0 1,24-3 1562,29 14-3270,-52-8 2065,5 0-665,-1 1 1,0 1 0,0-1-1,-1 1 1,1 1 0,-1-1 0,0 1-1,0 1 1,0-1 0,-1 1-1,0 0 1,0 1 0,-1-1-1,1 1 1,-1 0 0,-1 1 0,6 10-1,3 8 2,-1 1 0,-2 0 0,11 43 0,-10-33-297,-2 1 1,-2 0-1,-2 0 0,-1 1 1,-2-1-1,-3 44 1,-6-51-1515,7-30 1642,0 0 1,0-1-1,-1 1 0,1 0 0,-1 0 0,1 0 1,-1-1-1,1 1 0,-1 0 0,1 0 0,-1-1 0,0 1 1,1-1-1,-1 1 0,0-1 0,1 1 0,-1-1 0,0 1 1,0-1-1,0 1 0,0-1 0,1 0 0,-1 1 0,0-1 1,0 0-1,0 0 0,0 0 0,0 0 0,0 0 0,-1 0 1,-15-6-3244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8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11883,'8'-11'2640,"2"3"1025,18 7-3369,10-3-336,22 0-24,7 3-56,25-1-3553,-2 0 1097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27 11042,'-7'-5'5574,"-14"-12"-548,21 16-5024,0 1 1,-1 0 0,1 0-1,0-1 1,0 1 0,0 0-1,0 0 1,-1-1 0,1 1-1,0 0 1,0 0-1,-1 0 1,1-1 0,0 1-1,0 0 1,-1 0 0,1 0-1,0 0 1,0-1 0,-1 1-1,1 0 1,0 0 0,-1 0-1,1 0 1,0 0 0,-1 0-1,1 0 1,0 0-1,-1 0 1,1 0 0,0 0-1,0 0 1,-1 0 0,1 0-1,0 1 1,-1-1 0,1 0-1,0 0 1,0 0 0,-1 0-1,1 0 1,0 1 0,0-1-1,-1 0 1,1 0-1,0 0 1,0 1 0,-1-1-1,1 0 1,0 0 0,0 1-1,-10 79-418,-3-2 0,-26 91-1,28-125-529,-2 22-2765,12-18-239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48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78 13379,'0'-13'1005,"3"-25"4159,-3 37-5136,-1 1-1,1 0 0,-1 0 1,0-1-1,1 1 1,-1 0-1,1 0 1,-1 0-1,0 0 0,1 0 1,-1 0-1,1 0 1,-1 0-1,0 0 0,1 0 1,-1 0-1,1 0 1,-1 0-1,0 0 1,1 0-1,-1 1 0,1-1 1,-1 0-1,1 0 1,-1 1-1,1-1 1,-1 0-1,1 1 0,-1-1 1,1 1-1,-1-1 1,1 1-1,0-1 0,-1 1 1,1-1-1,0 1 1,-1-1-1,1 1 1,0-1-1,-1 2 0,-5 17-45,0 0 0,1 1 0,1-1 0,1 1 0,0 0-1,2 0 1,1 37 0,1-48 8,-1 0 0,1 0 0,1-1 0,-1 1 0,2 0 1,-1-1-1,1 1 0,0-1 0,1 0 0,0 0 0,0 0 0,1 0 0,0-1 0,0 0 0,1 0 1,0 0-1,0-1 0,0 0 0,1 0 0,9 6 0,-12-9 17,1-1 0,0 1 0,0-1 0,0-1 0,0 1 0,0-1 0,0 1 0,0-1 0,1-1 0,-1 1 0,0-1 0,1 0 0,-1 0 0,0-1 0,0 1-1,1-1 1,-1 0 0,0-1 0,0 1 0,0-1 0,0 0 0,0 0 0,0-1 0,-1 1 0,1-1 0,-1 0 0,1 0 0,-1-1 0,0 1 0,-1-1 0,1 0 0,3-4 0,1-2 1,0 0-1,-1 0 1,0-1 0,-1 0-1,0 0 1,-1 0-1,0-1 1,-1 0 0,0 0-1,-1 0 1,0 0 0,1-18-1,-3 22-60,-1 0 0,0 0 0,0 0 0,-1 0 0,0 0 0,0 0 0,-1 1 0,0-1-1,-1 0 1,0 1 0,0-1 0,0 1 0,-1 0 0,0 0 0,0 1 0,-1-1 0,-8-9-1,7 11-300,1 0 0,-2 1-1,1-1 1,0 1-1,-1 0 1,0 1-1,0-1 1,0 1 0,0 1-1,0-1 1,-15-2-1,-75-5-3394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0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0 10234,'-3'4'4850,"-30"43"-4637,-8 15-222,-230 329 292,268-386-267,0-1 0,0-1 0,0 1-1,0 0 1,-1-1 0,0 1 0,0-1-1,0 0 1,-6 4 0,9-7-5,0 0 1,0 0-1,0 1 0,0-1 0,1 0 1,-1 0-1,0 0 0,0 0 1,0 0-1,0 0 0,1 0 1,-1-1-1,0 1 0,0 0 0,0 0 1,1-1-1,-1 1 0,0 0 1,0-1-1,1 1 0,-1-1 1,-1 0-1,0-1 21,0 0 1,0 0-1,1 0 0,-1-1 1,0 1-1,1-1 1,0 1-1,-1-1 0,0-4 1,-3-6 24,1 0 1,1 0-1,0 0 0,1 0 1,1-1-1,0 1 0,0 0 1,2-1-1,-1 1 0,2-1 1,0 1-1,0 0 0,1 0 1,1 0-1,6-14 0,-8 23-58,1 1-1,-1 0 0,1 0 0,0 0 0,0 0 0,0 0 1,0 0-1,1 1 0,-1 0 0,1-1 0,0 1 0,-1 0 1,1 1-1,0-1 0,0 1 0,0 0 0,0 0 0,0 0 1,0 0-1,0 1 0,1 0 0,-1 0 0,8 0 1,3 1-22,0 0 0,-1 1 0,1 1 0,0 0 0,16 7 0,-23-7-4,0 0 0,0 1 0,-1 0 0,1 1 0,-1-1 0,0 1 0,0 1-1,-1 0 1,8 7 0,2 6 128,25 39 0,-33-45-659,1 0 0,0 0 0,0-1-1,2 0 1,-1-1 0,1 0 0,21 15 0,14-3-2363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8290,'6'26'10981,"13"30"-10524,-3-12-534,-7-7 72,-2 0 1,-2 1-1,2 38 1,7 55 55,-11-118-418,-6-61-10564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9 9610,'-1'-8'5049,"1"7"-4993,-2 1-200,1 0-136,0 1 88,-3 2 24,-8 8 72,-67 59-224,36-35-1593,2-5-855,10-14-633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10634,'-4'-2'5081,"5"0"-5201,0 2-184,8-1 248,31 0 112,72-3-416,-27 4-1608,6-10-1105,-14-1-552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6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75 10786,'-4'-23'2139,"-9"-29"1449,8 73-3724,9 50 96,19 106 0,-23-176 37,0 0 0,0 0 1,0-1-1,1 1 0,-1 0 0,0 0 1,0 0-1,0-1 0,1 1 0,-1 0 1,1 0-1,-1-1 0,0 1 0,1 0 1,-1-1-1,1 1 0,-1 0 0,1-1 1,0 1-1,-1-1 0,1 1 0,0-1 1,-1 1-1,1-1 0,0 0 0,0 1 1,-1-1-1,1 0 0,0 1 0,0-1 1,-1 0-1,1 0 0,0 0 1,0 0-1,0 0 0,0 0 0,-1 0 1,1 0-1,0 0 0,0 0 0,0 0 1,-1 0-1,1-1 0,0 1 0,0 0 1,-1-1-1,2 0 0,40-26-61,-33 20 50,14-11 75,-1-1-1,0-1 0,-1-1 0,-1-1 0,-1 0 1,30-49-1,-44 60-12,5-6 106,-7 16-103,0 10-53,-1 18-2,1-1 0,2 1 0,1-1 0,14 41 0,-16-59-95,-1 0 0,1 0 1,0-1-1,0 1 1,8 9-1,-9-15-150,-1 1 0,0-1-1,1 1 1,-1-1 0,1 0-1,-1 0 1,1 0 0,0 0 0,0-1-1,0 1 1,0-1 0,0 1 0,1-1-1,-1 0 1,0-1 0,4 2 0,23-4-2972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3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549 0 8690,'-3'1'379,"1"-1"0,-1 1 1,0 0-1,0 0 0,0 0 0,1 0 1,-1 0-1,0 0 0,1 1 1,-4 2-1,-38 39-279,22-20 118,-84 88 25,61-60-124,-81 69 1,120-115-102,-1-1 1,0 1 0,0-1 0,0 0 0,0-1 0,0 0 0,-1 0 0,0 0 0,-9 1 0,15-3 32,-1-1 1,0 1-1,0-1 1,0 0 0,0 0-1,1 0 1,-1 0-1,0-1 1,0 1-1,0-1 1,1 0 0,-1 0-1,0 0 1,1 0-1,-1 0 1,1 0-1,-1-1 1,1 1 0,-1-1-1,1 0 1,0 1-1,0-1 1,0 0-1,0 0 1,0-1 0,1 1-1,-1 0 1,0-1-1,-1-3 1,0-1 28,0 1 1,1-1-1,-1 1 0,1-1 0,1 0 1,-1 0-1,1 0 0,1 0 1,-1 0-1,1 0 0,0 0 1,1 0-1,-1 0 0,2 0 1,-1 1-1,1-1 0,4-12 1,-4 15-74,0 0 0,0 1 0,1-1 0,-1 0 1,1 1-1,-1 0 0,1 0 0,0 0 1,1 0-1,-1 0 0,0 1 0,1-1 1,0 1-1,-1 0 0,1 0 0,0 0 0,0 1 1,0-1-1,0 1 0,0 0 0,0 0 1,1 1-1,-1-1 0,0 1 0,0 0 0,1 0 1,-1 0-1,0 0 0,0 1 0,7 1 1,-5 0-18,0 0 0,0 0 1,0 1-1,0 0 0,0 0 1,-1 0-1,0 0 0,1 1 1,-1 0-1,0 0 0,-1 1 1,1-1-1,6 9 0,7 12-35,27 44 0,-9-12 43,-29-47-24,1-1 1,0 0 0,1 0 0,-1-1-1,2 0 1,-1 0 0,1-1 0,0 0-1,1-1 1,13 7 0,-17-10-135,1-1 1,0 1-1,0-2 1,0 1-1,0-1 1,0 0-1,0 0 1,0-1-1,0 0 0,0-1 1,1 1-1,-1-2 1,0 1-1,-1-1 1,1 0-1,9-5 1,-4 2-456,-1-1 1,-1 0-1,1-1 0,15-12 1,41-48-2881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4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28 8610,'-2'-3'421,"0"1"0,-1-1 0,1 1 0,-1 0 0,0 0 1,1 0-1,-1 1 0,0-1 0,0 1 0,0-1 0,0 1 0,0 0 0,0 0 0,-1 1 1,1-1-1,0 1 0,-5-1 0,-1 1-156,1 0 0,0 1-1,0 0 1,0 1 0,0 0 0,-15 5 0,1 2-309,0 1 0,1 1 0,0 1 0,-21 16 0,29-18 42,1 0 1,0 1-1,1 1 1,0-1-1,0 2 1,2 0-1,-1 0 1,-13 27-1,20-35 2,1 0 0,0 0-1,0 0 1,0 0 0,0 0 0,1 1 0,-1-1-1,2 0 1,-1 1 0,0-1 0,1 1 0,0-1-1,1 1 1,-1-1 0,1 1 0,0-1 0,0 1-1,1-1 1,-1 0 0,1 0 0,0 0-1,1 0 1,-1 0 0,1 0 0,0 0 0,0-1-1,1 0 1,-1 1 0,7 5 0,1-3-292,0 1 1,0-2-1,0 0 0,1 0 1,-1-1-1,2 0 0,-1-1 1,0 0-1,1-1 0,0-1 1,-1 0-1,18 1 0,58-2-2518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5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78 7090,'-33'-32'2325,"27"-14"8264,8 72-10293,3 33-551,5 123 78,-10-154-928,-1 1 0,-1-1-1,-2 0 1,-8 36 0,-9-7-2771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2:55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56 8490,'4'-4'2303,"-4"3"-2073,0 1 0,1-1 1,-1 0-1,0 1 0,0-1 1,0 1-1,0-1 0,1 0 0,-1 1 1,0-1-1,0 1 0,0-1 1,0 0-1,0 1 0,-1-1 1,1 1-1,0-1 0,0-1 0,-13-17 2241,12 18-2469,1 1 1,-1-1-1,0 0 0,1 0 0,-1 1 1,0-1-1,0 1 0,1-1 1,-1 1-1,0-1 0,0 1 0,0-1 1,0 1-1,1 0 0,-1-1 1,0 1-1,0 0 0,0 0 0,0 0 1,0 0-1,0-1 0,0 1 1,0 1-1,0-1 0,0 0 0,0 0 1,0 0-1,0 0 0,0 1 1,1-1-1,-1 0 0,0 1 0,0-1 1,0 1-1,0-1 0,0 1 1,1-1-1,-1 1 0,0 0 0,1-1 1,-1 1-1,0 0 0,1 0 1,-1-1-1,1 1 0,-1 1 0,-21 42-21,13-29 17,1 1 1,1 0-1,0 0 1,1 0-1,1 1 1,0 0-1,2 0 1,0 0-1,-2 29 1,5-30-8,1 1 1,1-1-1,0 1 0,1-1 1,1 0-1,0 0 1,1 0-1,1-1 1,8 16-1,-11-25 17,0 0 0,0 0 0,1 0-1,0-1 1,0 0 0,0 0 0,1 0 0,0 0 0,0-1 0,0 1-1,0-1 1,1 0 0,-1-1 0,1 0 0,0 0 0,0 0 0,1 0 0,-1-1-1,0 0 1,1 0 0,-1-1 0,1 0 0,0 0 0,-1-1 0,9 1-1,-6-2 9,1 0 0,0 0 0,-1-1 0,1-1 0,-1 1-1,1-1 1,-1-1 0,0 0 0,-1 0 0,1-1-1,-1 0 1,1 0 0,-1-1 0,-1 0 0,1 0 0,-1-1-1,0 0 1,-1 0 0,0-1 0,0 0 0,0 0 0,-1 0-1,-1-1 1,8-17 0,-6 12 13,-2-1 1,1 1-1,-2-1 0,0 0 0,-1 0 1,0 0-1,-2 0 0,1 0 1,-2-1-1,0 1 0,-1 0 1,0 0-1,-1 0 0,-1 0 0,-8-21 1,9 28-142,-1 1 0,0-1 1,0 1-1,-1 0 0,1 1 1,-2-1-1,1 1 0,-1 0 1,1 0-1,-2 1 0,1-1 1,-1 1-1,1 1 0,-1-1 1,-1 1-1,1 1 0,0-1 0,-1 1 1,0 0-1,0 1 0,0 0 1,-14-2-1,-52 2-3307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07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11162,'7'-32'6430,"-2"9"-6153,-4 5 3500,16 297-4073,-15 180 336,-2-441-73,1-46-5325,3-8 1594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08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2 200 7146,'0'-21'739,"-1"8"-12,1 0 0,0 0 0,0 1 0,2-1 0,-1 0 0,2 1 0,0-1 0,7-20 0,-8 31-650,0 0-1,0 0 0,0 0 0,0 0 0,0 0 0,0 0 0,1 1 0,-1-1 0,0 1 0,1 0 0,-1 0 0,1 0 0,5-2 1,40-8-44,-38 9 11,4-1-57,1 2 0,-1 0 0,0 0 0,1 1 0,-1 1-1,0 0 1,1 1 0,-1 1 0,0 0 0,-1 1 0,1 0 0,14 7-1,-23-9 6,1 1-1,-1 0 1,-1-1 0,1 2-1,0-1 1,-1 1-1,1-1 1,-1 1-1,0 0 1,-1 1 0,1-1-1,-1 1 1,1-1-1,-1 1 1,-1 0-1,1 0 1,-1 1-1,0-1 1,0 0 0,0 1-1,-1-1 1,0 1-1,0 0 1,0-1-1,-1 1 1,0 0 0,0-1-1,0 1 1,-1 0-1,0-1 1,0 1-1,-3 10 1,1-8-57,0-1 0,0 0 0,-1 0 0,1 0 0,-2-1 0,1 1 0,-1-1 0,0 0 0,0 0 0,0 0 0,-12 8 0,15-12 40,-1 0-1,1 0 1,0 0-1,-1-1 0,0 1 1,1-1-1,-1 0 1,0 0-1,1 0 0,-1 0 1,0 0-1,0 0 1,0-1-1,0 1 0,0-1 1,0 0-1,0 0 1,0 0-1,0 0 0,0-1 1,0 1-1,0-1 1,1 0-1,-1 0 1,0 0-1,0 0 0,0 0 1,1 0-1,-1-1 1,1 1-1,-1-1 0,1 0 1,-4-3-1,22 4 128,131 26-9,-129-21-94,1 1 1,-1 1 0,0 1-1,-1 1 1,0 0 0,17 11-1,-32-17-6,1-1 0,-1 1 0,0-1 0,0 1 0,0 0-1,0-1 1,0 1 0,0 0 0,0 0 0,-1 1 0,1-1 0,-1 0-1,0 0 1,1 1 0,-1-1 0,0 1 0,-1-1 0,1 1 0,0 0 0,-1-1-1,1 1 1,-1-1 0,0 6 0,-1-3 6,0-1 1,0 0-1,-1 0 0,1 0 1,-1 0-1,0 0 1,0 0-1,-1 0 0,1-1 1,-1 1-1,0-1 1,0 1-1,-4 2 0,-10 9 38,-1-1-1,-1 0 0,0-2 0,-29 15 1,24-15-22,-1-1 1,0-1-1,-34 8 1,46-15-189,-1 0 0,0-1 0,1 0 0,-1-1 0,0-1 0,0 0 0,-26-4 0,37 4 33,1-1-1,0 1 1,0 0 0,0-1 0,0 0-1,0 1 1,0-1 0,0 0 0,0 0-1,0 0 1,1 0 0,-1 0 0,0-1-1,0 1 1,1-1 0,-3-2-1,1-2-259,0 1-1,1-1 0,0 0 0,0 0 0,-2-12 1,4 17 335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08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9306,'8'-34'5463,"-6"30"-5358,0 1 0,0-1 1,0 1-1,0-1 0,1 1 0,-1 0 1,1-1-1,0 1 0,0 1 0,0-1 1,0 0-1,1 1 0,-1-1 0,1 1 1,0 0-1,5-2 0,7 16 177,-3 0-269,-11-10-11,12 10-4,0 2 0,0 0 0,19 27 0,-29-36 7,0 1 1,-1-1-1,0 1 1,0-1-1,-1 1 1,0 0-1,0 0 0,0 0 1,-1 0-1,1 1 1,-1-1-1,-1 0 1,1 1-1,-1-1 1,-1 0-1,1 1 1,-3 11-1,-1-6 36,0-1 1,-1 1-1,0 0 0,-1-1 1,-1 0-1,1-1 0,-2 1 1,1-1-1,-1-1 0,-1 1 1,-18 14-1,22-23 103,13-4 60,129 9-541,11 1-3673,-47-13 850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09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9146,'111'-47'2991,"-110"47"-2847,1-1 0,-1 1-1,0-1 1,0 1 0,0-1 0,0 0-1,0 0 1,0 0 0,0 0 0,0 0-1,0 0 1,0 0 0,0 0 0,-1 0-1,1 0 1,0 0 0,-1 0 0,1 0-1,-1-1 1,1 1 0,-1 0 0,-4-16 7010,11 69-7301,-2 0-1,-3 84 1,-18 112 106,9-156 60,1-18-35,-12 255-433,12-307-454,6-21 807,0-1 0,-1 0 0,1 0-1,0 0 1,-1 0 0,1 0 0,0 0 0,-1 0 0,1 0 0,0 0-1,-1 0 1,1 0 0,-1 0 0,1 0 0,0 0 0,-1 0 0,1 0-1,0 0 1,-1 0 0,1 0 0,0 0 0,-1-1 0,1 1 0,0 0-1,-1 0 1,1 0 0,0-1 0,-1 1 0,1 0 0,0 0 0,0-1 0,-1 1-1,-27-39-5874,27 37 5873,-26-42-4289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0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11074,'38'-48'5057,"-26"37"-4683,1 1 0,0 0-1,25-15 1,-6 9-522,1 1-1,49-16 1,-66 27 167,0 0 0,0 1 1,1 1-1,-1 0 0,1 1 0,-1 1 0,1 0 1,-1 2-1,1 0 0,25 6 0,-34-6-41,0 0 0,-1 0 0,1 1 0,0 0 0,-1 0 0,0 1 0,0-1 0,0 2 0,0-1 0,-1 1 1,1 0-1,-1 0 0,0 1 0,-1 0 0,1 0 0,-1 0 0,-1 1 0,1 0 0,-1 0 0,0 0 0,-1 0 0,1 0 0,2 12 0,-5-12-51,0 0 1,-1 1-1,0-1 1,-1 0-1,1 0 1,-1 0-1,-1 0 1,1 0-1,-1 0 1,0 0-1,-1 0 1,0 0-1,0-1 1,0 0-1,-1 1 0,0-1 1,0 0-1,-1-1 1,1 1-1,-1-1 1,0 0-1,-1 0 1,1-1-1,-1 1 1,-9 4-1,13-8 47,0 0 0,0 0 0,0 0 0,0-1 0,-1 1 0,1-1 0,0 1 0,0-1 0,0 0 0,-1 0 0,1 0 0,0 0 0,0-1 0,-1 1 0,1 0 0,0-1 0,0 0 0,0 1 0,0-1 0,0 0 0,0 0 0,0 0 0,0 0 0,0-1 0,0 1 0,1 0 0,-1-1 0,0 1 0,1-1 0,-1 0 0,1 1 0,0-1 0,-1 0 0,1 0 0,0 0 0,0 0 0,0 0 0,1 0 0,-1 0 1,0 0-1,1-1 0,-1 1 0,1 0 0,0 0 0,0 0 0,0-1 0,0 1 0,0 0 0,0 0 0,1-5 0,0 6 26,0 0 1,-1 1-1,1-1 1,0 0-1,0 0 1,0 0-1,0 0 1,0 1-1,0-1 1,0 0 0,0 1-1,0-1 1,0 1-1,0-1 1,0 1-1,0 0 1,0-1-1,1 1 1,-1 0-1,0 0 1,0 0 0,0 0-1,1 0 1,-1 0-1,0 0 1,0 0-1,0 0 1,0 1-1,1-1 1,-1 0-1,0 1 1,0-1 0,2 2-1,41 15 15,-35-11-26,1 0 0,-1 1 0,0 0 0,-1 0 0,1 1 0,-1 0 0,-1 1 0,0 0 0,0 0 0,-1 0 0,0 1 0,0 0 0,-1 0 0,0 0 0,-1 1 0,0 0 0,3 19 0,-5-25 4,-1 1 0,0 0 0,-1 0 0,1 0 0,-1 0 0,0 0 0,-1 0 0,1 0 0,-1 0 0,0 0 0,-1-1 0,1 1 0,-1 0 0,0-1 0,-1 1 0,1-1 0,-1 1 0,0-1 0,-1 0 0,1-1 0,-1 1 0,0 0 0,0-1 0,0 0 0,-1 0 0,1 0 0,-1-1 0,0 1 0,0-1 0,-1 0 0,1-1 0,0 1 0,-1-1 0,-10 3 0,-4 0-583,-1-1 1,0-1-1,0 0 0,-27-1 1,-25-6-1801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0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53 7706,'-9'-21'613,"-7"-10"11892,20 69-12798,6 17 121,-3 2-1,-3-1 1,-2 0 0,-3 1-1,-2-1 1,-2 1 0,-3-1-1,-22 79 1,29-131-287,1-1 0,-1 1-1,-1-1 1,1 1 0,-1-1 0,1 0 0,-1 0-1,0 0 1,0 0 0,0 0 0,-4 4 0,-5-4-3705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48 10874,'-2'-3'278,"1"0"-1,-1 0 1,1 0-1,-1 0 1,0 0-1,0 0 1,-1 0-1,1 1 1,0-1-1,-1 1 1,0-1-1,1 1 1,-1 0 0,-4-2-1,4 3-230,-1 0 0,1 0 0,0 0 0,-1 0 0,1 1 1,-1 0-1,1-1 0,-1 1 0,1 0 0,-1 1 0,1-1 0,-1 1 0,1-1 0,0 1 0,-1 0 0,1 0 1,0 1-1,-1-1 0,-2 3 0,-2 0-120,0 1 1,1 0-1,0 0 1,0 1 0,0 0-1,1 0 1,0 0-1,0 1 1,0 0-1,1 0 1,0 1-1,1 0 1,-7 14 0,9-18 48,0 1 0,1-1 1,-1 1-1,1 0 1,0-1-1,0 1 1,1 0-1,0 0 1,0 0-1,0-1 1,0 1-1,1 0 0,-1 0 1,1 0-1,0-1 1,1 1-1,-1 0 1,1-1-1,0 1 1,0-1-1,1 0 1,-1 0-1,1 0 1,0 0-1,0 0 0,0 0 1,0-1-1,6 5 1,-1-3-167,0 0-1,0 0 1,0-1 0,0 0-1,1 0 1,0-1 0,-1-1 0,1 1-1,0-1 1,1-1 0,-1 0 0,0 0-1,0 0 1,15-2 0,63-13-2581,2-10-461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19 187 5473,'-3'-8'703,"0"-1"1,0 0-1,0 0 0,1 0 0,1 0 1,-1 0-1,1-11 0,1 16-508,0 1 0,1 0 0,-1 0 0,1-1 0,0 1 0,0 0 0,0 0 0,0 0 0,0 0 0,1 0 0,-1 0 0,1 1 0,0-1 0,0 0 0,0 1 0,0-1 0,0 1 0,1 0 0,-1 0 0,1 0 0,-1 0 0,1 0 0,0 0 0,5-2 0,6-2-127,-1 0 0,0 1-1,1 1 1,0 0 0,0 0 0,1 2-1,-1 0 1,18-1 0,-25 3-71,0 1 0,-1-1 0,1 1 1,-1 1-1,1-1 0,-1 1 0,1 0 0,-1 0 1,0 1-1,0 0 0,0 0 0,0 0 0,-1 1 1,1 0-1,-1 0 0,0 0 0,0 1 0,0 0 0,-1 0 1,4 5-1,-1 0-19,0 1 1,-1 0-1,0 0 0,-1 0 1,7 19-1,-10-24 31,-1 0-1,1 1 1,-1-1-1,0 0 0,-1 1 1,1-1-1,-1 1 1,0-1-1,-1 0 1,0 1-1,0-1 0,-2 9 1,2-13-27,-1-1-1,1 1 1,0-1 0,-1 1 0,1-1-1,-1 1 1,1-1 0,-1 0 0,1 0 0,-1 0-1,0 0 1,0 0 0,0 0 0,0 0-1,1 0 1,-1-1 0,0 1 0,0-1-1,0 0 1,0 1 0,-1-1 0,-1 0-1,-52 1 47,46-2-27,-21-4 112,27 2-87,30 1-160,-5 2 115,-1 1 0,0 1 0,1 1 0,-1 0 0,0 2 0,0 1 0,-1 0 0,0 1 0,0 1 0,25 15 0,-32-15-5,0 0 0,-1 1 0,0 0 0,-1 1-1,0 0 1,0 1 0,11 17 0,-19-25 15,0 0 1,0 0-1,0 1 1,0-1-1,0 1 0,-1 0 1,0-1-1,0 1 1,0 0-1,0 0 0,0 0 1,-1 0-1,0 0 0,1-1 1,-2 1-1,1 0 1,0 0-1,-1 0 0,0 0 1,1 0-1,-2 0 1,1-1-1,0 1 0,-1 0 1,1-1-1,-1 1 0,0-1 1,-1 0-1,1 1 1,-4 3-1,-4 2-1,0 0 0,0-1 0,-1 0 0,-1 0 0,1-1-1,-1-1 1,0 0 0,0 0 0,-17 4 0,3-2-140,0-1 0,-1-2 0,-40 5-1,55-9-222,1 0-1,0-1 0,-1 0 0,1-1 0,-1 0 0,1 0 0,0-1 0,0-1 0,-19-7 0,25 7-10,0 0 1,0 0-1,1-1 0,-1 0 0,1 1 1,-5-7-1,9 9 367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2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9442,'2'-1'388,"0"-1"-1,0 0 1,-1 1-1,1-1 1,-1 0-1,1 0 1,-1 0-1,0 0 1,0-1-1,0 1 1,0 0-1,0 0 1,0-1-1,-1 1 1,1 0 0,-1-1-1,0 1 1,1-1-1,-1 1 1,0-1-1,-1 1 1,1 0-1,0-1 1,-1 1-1,1-1 1,-1 1-1,0 0 1,-1-3-1,7 20-55,-1 0 0,-1 1 0,3 25 0,-5-25-378,1 0 0,1 0-1,1 0 1,0-1 0,1 1 0,8 18 0,-13-34 34,0 1 0,1 0 0,-1-1 0,0 1 0,0 0 0,1-1 0,-1 1 0,1-1 1,-1 1-1,0-1 0,1 1 0,-1-1 0,1 1 0,0-1 0,-1 0 0,1 1 0,-1-1 1,1 1-1,-1-1 0,1 0 0,0 0 0,-1 1 0,1-1 0,0 0 0,1 0 0,16-9-473,1-2 342,-11 6 136,0 1 0,0 0 0,1 0 0,-1 1 1,1 0-1,0 0 0,0 1 0,0 0 0,0 1 0,0 0 0,1 0 0,-1 1 0,0 0 0,1 1 0,-1 0 1,0 0-1,0 1 0,0 0 0,0 1 0,0 0 0,10 5 0,-12-4-15,-1 0 0,0 0 0,0 1-1,0 0 1,0 0 0,-1 0 0,0 1 0,0 0-1,0 0 1,-1 0 0,0 0 0,0 1 0,-1-1 0,1 1-1,-2 0 1,5 13 0,-6-15-11,0 0 1,-1 0-1,1 0 0,-1 0 0,0 0 1,0 0-1,-1 0 0,1-1 1,-1 1-1,-1 0 0,1 0 0,0 0 1,-1-1-1,0 1 0,0-1 1,0 1-1,-1-1 0,0 0 1,0 0-1,0 0 0,0 0 0,0 0 1,-1-1-1,1 0 0,-1 0 1,-5 4-1,-7 2-336,1 0 0,-2-1 1,1-1-1,-1-1 0,0 0 1,-1-1-1,-31 5 0,-25 8-5220,62-15 2627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12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13603,'10'-11'2801,"25"0"1223,25 6-3936,40-1-248,25-2-168,45 10-2872,-10 2-833,-16-26-904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41 259 9626,'-5'-5'1240,"1"3"-358,0-1-1,0 0 0,0 0 1,1-1-1,-1 1 1,1-1-1,0 1 0,-4-7 1,27 12-570,1 4-321,-1 1 1,0 1-1,-1 0 1,0 2-1,0 0 1,-1 1-1,0 0 1,-1 2-1,0 0 1,-1 1-1,25 29 1,-29-30 9,-1 1 0,0 0 0,-2 1 0,1 0 0,-2 0 0,0 1 0,-1 0 0,0 1 0,-2-1 0,0 1 0,-1 0 0,0 1 0,-1-1 0,0 30 0,-3-43-1,0 0 1,0-1-1,0 1 1,0 0-1,-1 0 1,0 0-1,0 0 0,0-1 1,0 1-1,-1 0 1,1-1-1,-1 1 1,0-1-1,0 0 0,0 1 1,0-1-1,-1 0 1,-4 4-1,5-5-10,-1-1 1,1 0-1,0 0 0,-1-1 1,1 1-1,-1 0 0,1-1 1,-1 1-1,1-1 0,-1 0 0,1 0 1,-1 0-1,1 0 0,-1 0 1,1-1-1,-1 1 0,1-1 0,-1 0 1,1 0-1,-1 0 0,1 0 1,0 0-1,0 0 0,-1 0 1,1-1-1,0 1 0,0-1 0,-2-2 1,-2 0-36,0-1 0,1 0 0,-1 0 0,2 0 1,-1 0-1,0-1 0,1 1 0,0-1 0,0-1 1,1 1-1,-1 0 0,2-1 0,-1 1 0,1-1 0,0 0 1,0 0-1,0 0 0,1 0 0,0 0 0,1-1 1,0-8-1,1 4-14,1 1 0,0-1 0,1 1 0,0-1 0,1 1 1,1 0-1,-1 1 0,2-1 0,-1 1 0,1 0 0,1 0 0,14-16 1,11-8 66,2 3 0,1 0 1,52-34-1,-19 16 277,-59 42-172,0 0 0,-1-1 0,1 0-1,-1 0 1,7-11 0,-13 17-93,-1 0 0,1 0 1,-1 0-1,0 0 0,0 0 1,0-1-1,0 1 0,0 0 1,-1 0-1,1-1 0,-1 1 1,1-1-1,-1 1 0,0-1 1,0 1-1,0 0 0,0-1 1,0 1-1,-1-1 0,1 1 1,-1 0-1,0-1 0,1 1 1,-1 0-1,0-1 0,0 1 1,-1 0-1,1 0 0,0 0 1,-1 0-1,-2-2 0,-1-2-349,-1 1 0,0 0 0,-1 1-1,1 0 1,-1 0 0,0 0 0,0 1 0,0 0-1,-1 0 1,1 0 0,0 1 0,-1 1 0,-10-2-1,-68-9-3232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2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24 163 7978,'-18'-30'6354,"17"26"-6249,0 0-1,0 0 1,0-1-1,0 1 1,1 0 0,-1-1-1,1 1 1,0 0-1,1-1 1,-1 1-1,1 0 1,0-1-1,0 1 1,0 0-1,0 0 1,1 0 0,2-6-1,-1 7-39,-1-1 1,1 0-1,0 1 1,0-1-1,0 1 0,0 0 1,0 0-1,1 0 0,-1 1 1,1-1-1,0 1 0,0 0 1,0 0-1,0 0 1,0 0-1,1 1 0,-1-1 1,0 1-1,1 1 0,7-2 1,-6 2-71,-1 1 1,0 0 0,0 0-1,0 0 1,0 1 0,0 0-1,0-1 1,-1 2-1,1-1 1,0 0 0,-1 1-1,0 0 1,0 0 0,0 1-1,0-1 1,0 1-1,-1-1 1,5 7 0,-1 0 6,0 1-1,0 0 1,-1 0 0,-1 1 0,0 0 0,0 0 0,-2 0-1,1 0 1,-1 1 0,-1-1 0,0 1 0,-1 0 0,0-1-1,-1 1 1,-1 0 0,0 0 0,-1-1 0,0 1 0,-6 20-1,1-8 46,-1 1-1,-2-1 1,0 0-1,-2-1 1,0 0-1,-2-1 1,-1-1-1,-24 31 0,63-63 239,2 2 0,27-5-1,-9 4-1035,1 3 0,-1 2 1,1 2-1,71 5 0,-1 3-2088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54 265 10034,'-7'0'386,"-23"-4"1657,29 4-1880,1 0 0,-1-1-1,0 1 1,0 0 0,0-1 0,0 1-1,1 0 1,-1-1 0,0 1 0,0-1-1,1 0 1,-1 1 0,0-1-1,1 1 1,-1-1 0,1 0 0,-1 1-1,1-1 1,-1 0 0,1 0-1,-1 0 1,1 1 0,0-1 0,-1 0-1,1 0 1,0 0 0,0 0 0,0 1-1,-1-3 1,42 6 1076,-27-1-1242,1 0-1,-1 2 1,0 0-1,0 0 1,-1 1 0,1 1-1,-1 0 1,0 1 0,-1 1-1,1 0 1,-1 0-1,16 16 1,-14-7 3,0 0-1,-1 1 1,-1 0-1,0 1 1,-2 0-1,0 1 1,-1 0 0,-1 0-1,-1 1 1,-1 0-1,-1 1 1,0-1 0,-2 1-1,-1 0 1,0 40-1,-2-59 6,-1 1 0,1 0 0,-1 0 0,0-1 0,0 1 0,0-1 0,-1 1 0,1-1-1,-1 1 1,1-1 0,-1 0 0,0 0 0,-4 5 0,5-8-3,1 1 0,-1-1-1,0 1 1,1-1 0,-1 1 0,0-1 0,1 0-1,-1 1 1,0-1 0,0 0 0,1 1 0,-1-1-1,0 0 1,0 0 0,0 0 0,0 0 0,1 0-1,-1 0 1,0 0 0,0 0 0,0 0-1,1 0 1,-3-1 0,1 0-5,0 0 1,0 0-1,0 0 0,1-1 1,-1 1-1,0-1 1,1 1-1,-1-1 0,0 0 1,1 0-1,0 1 0,-3-5 1,-2-5-37,0 0 0,0-1 0,1 1 0,1-1 0,0 0 0,1-1 0,0 1 0,0-1 0,2 1 0,-1-1 0,2 0 0,0 1 0,0-1 0,1 0 0,0 1 0,2-1 0,2-12 0,-1 11 35,1 0 1,0 1-1,0 0 1,2 0-1,-1 1 1,2 0-1,-1 0 0,2 0 1,-1 1-1,2 0 1,-1 1-1,2 0 1,-1 0-1,1 1 0,15-9 1,36-12 102,11-5 57,-68 32-108,0-1 0,0 1 0,0-1 0,0 0 0,0 0 0,-1 0 0,0-1 0,0 1 0,6-11 0,-8 11-69,0-1 0,0 0 1,-1 0-1,1 0 0,-1 0 1,0 0-1,-1 0 0,1 0 1,-1 0-1,0-1 0,-1 1 1,1 0-1,-1 0 0,0 0 1,0 0-1,-4-9 0,3 8-405,0 0 0,-1 1 0,0-1 0,0 0 0,0 1 0,-1-1 0,-7-7 0,-33-23-2727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4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46 7930,'0'-1'499,"0"0"1,-1-1 0,1 1 0,0-1-1,0 0 1,0 1 0,0-1 0,0 1-1,0-1 1,1 1 0,-1-1-1,0 1 1,1 0 0,-1-1 0,1 1-1,-1-1 1,2-1 0,4-15 4706,5 62-5655,8 105 125,1 221 0,-22-355-1837,-1-38-2624,0-21 643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12947,'1'2'5265,"5"-1"-3788,6 2-1702,16 10 219,-1 1-1,0 2 0,-1 0 1,0 2-1,-1 0 0,35 37 1,-31-27-69,-2 2 0,0 1 1,-3 1-1,39 65 0,-56-85 5,-1 0-1,-1 0 1,0 0-1,-1 1 1,0-1-1,-1 1 1,0 0-1,-1 0 1,0 23-1,-2-30 27,0 0 1,-1 0-1,0 1 0,0-2 0,-1 1 0,1 0 0,-1 0 0,0 0 0,-1-1 1,0 1-1,1-1 0,-2 0 0,1 0 0,-1 0 0,1 0 0,-1 0 0,-1-1 1,1 0-1,-1 0 0,1 0 0,-1 0 0,0-1 0,-8 4 0,5-3-57,-1 0-1,0 0 0,0-1 0,0-1 1,-1 1-1,1-2 0,-1 1 1,1-1-1,-1-1 0,0 1 0,1-2 1,-1 1-1,-15-4 0,12 1-371,0 0-1,0-1 0,0 0 1,0-2-1,1 1 1,0-1-1,0-1 0,-19-14 1,-19-25-2677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5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81 10618,'-18'-19'942,"12"14"-183,1-1 0,-1 0 0,1 0 0,0 0 0,1-1 0,-1 0 0,-6-12 3766,9 37-4857,2 7 251,-1 35 58,2-1-1,3 1 1,16 76-1,-15-137 242,5-13-184,4-6-48,24-25-41,-36 44 48,-1-1 1,1 0-1,0 1 1,1-1-1,-1 1 0,0 0 1,0 0-1,1 0 1,-1 0-1,0 0 1,1 0-1,-1 1 0,1-1 1,-1 1-1,1-1 1,-1 1-1,1 0 1,-1 0-1,1 0 0,-1 1 1,1-1-1,-1 1 1,1-1-1,-1 1 0,1 0 1,-1 0-1,1 0 1,-1 0-1,0 0 1,0 0-1,0 1 0,0-1 1,3 3-1,6 5-35,0 0 0,0 1 0,-1 0 0,11 14 0,-14-16 40,8 9-34,-1 1 0,-1-1 0,-1 2 0,0 0 0,10 24 0,-20-37 19,1 0 0,-1 0-1,-1 0 1,1 0 0,-1 0 0,0 1-1,-1-1 1,1 0 0,-1 0 0,-1 8-1,0-10 1,0-1 0,0 1-1,0 0 1,0-1-1,0 1 1,-1-1 0,0 0-1,0 0 1,0 1-1,0-1 1,0 0-1,-1-1 1,1 1 0,-1 0-1,0-1 1,0 1-1,0-1 1,-4 3 0,-2 0-230,1-1 1,0 0 0,-1-1 0,0 0 0,0 0 0,0-1-1,0 0 1,-1 0 0,1-1 0,0 0 0,-10-1 0,12 0-306,0-1 1,1 0 0,-1 0-1,0 0 1,1-1 0,-1 0-1,1 0 1,-1 0 0,-10-7-1,-16-23-3953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13251,'33'-15'2816,"29"3"1041,20 0-4057,37-1-1560,5 9-2313,-1-2 176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4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 7490,'0'4'8081,"1"11"-7548,0 6-527,-4 184 455,0 38 202,5-207-558,2 0 0,1 0 0,2 0 0,19 58-1,-18-73-63,-4-14-26,0 0-1,-1 0 1,-1 1 0,1-1-1,-1 1 1,0 0-1,-1 0 1,0 0 0,0-1-1,-1 16 1,-26-71 878,19 33-830,-3-8-162,-1 0 0,-2 1 1,0 0-1,-20-24 1,29 41 66,0 0 1,0 1 0,0-1-1,-1 1 1,1 0 0,-1 0-1,0 1 1,-1 0 0,1-1-1,0 2 1,-1-1 0,0 1 0,0 0-1,1 0 1,-1 0 0,0 1-1,0 0 1,-1 0 0,1 0-1,0 1 1,0 0 0,0 0-1,0 1 1,-7 1 0,-7 1 72,18-3-39,-1 0-1,1 0 1,0 0 0,0 1 0,0-1 0,0 0-1,0 1 1,0 0 0,0-1 0,0 1-1,0 0 1,0 0 0,0 0 0,0 0 0,0 1-1,1-1 1,-1 0 0,0 1 0,1-1-1,-1 1 1,1-1 0,0 1 0,-1 0-1,1 0 1,0 0 0,0-1 0,0 1 0,0 0-1,1 0 1,-1 1 0,0-1 0,1 0-1,-1 0 1,1 0 0,0 0 0,0 4-1,-10 45 64,4-24-50,1 0 0,1 0 0,2 1 0,0-1 0,4 39 0,-1-59-11,0 0 0,0-1 0,1 1 0,0 0 0,0-1-1,1 1 1,-1-1 0,2 0 0,-1 0 0,1 0 0,0 0 0,0 0-1,0-1 1,1 0 0,0 0 0,0 0 0,0-1 0,0 1 0,1-1-1,0 0 1,0-1 0,0 1 0,0-1 0,0-1 0,1 1-1,-1-1 1,8 2 0,-10-3-30,0 0-1,0 0 1,1 0 0,-1 0-1,0-1 1,0 1 0,1-1-1,-1 0 1,0-1 0,0 1-1,1-1 1,-1 1 0,0-1-1,0 0 1,0-1 0,0 1-1,0-1 1,0 0 0,0 0-1,-1 0 1,1 0 0,4-4-1,-2 0-329,-1-1-1,0 1 1,0-1-1,-1 0 1,0 0-1,0 0 1,0-1-1,-1 1 1,0-1-1,3-12 1,11-49-2684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7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80 11282,'-7'-80'9093,"8"95"-9226,-11 530 15,1-342 100,11-115 27,-12-101-1456,0-8-251,-5-11-2006,-6-9-440</inkml:trace>
  <inkml:trace contextRef="#ctx0" brushRef="#br0" timeOffset="1">1 492 10866,'4'-9'2321,"7"8"952,5-2-3097,15 6-248,8 0-8,17-5-145,2 4-279,16 2-704,-2-4-2097,-1 0 185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7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1046 7578,'-17'-14'8390,"34"11"-7680,218-8-185,449-16 437,-136 11-670,500-2 355,-626 24-444,703 3 428,-345-1-268,122-1-197,316 8 160,64 0-175,-523-27 114,-745 12-256,3 0 206,-15 0 217,-8 0 655,45-3-943,11 4-183,74 10 0,-104-12 67,-14 0 14,-9 0 138,4-15 879,10-69-860,0-129 0,-20-88-1006,8 283 647,1-227-6397,10 118 1655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8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68 6441,'-2'-9'226,"1"6"-8,1 0-1,-1 0 0,1 0 1,-1 0-1,1-1 1,0 1-1,0 0 0,0 0 1,1 0-1,11-24 10457,-8 48-11308,0-3 1093,21 139-501,6 205 0,-16-146 69,-16-216-88,1 1 1,0-1-1,0 1 0,0-1 1,0 1-1,0-1 1,-1 1-1,1-1 1,0 0-1,0 1 0,-1-1 1,1 1-1,0-1 1,-1 0-1,1 1 1,0-1-1,-1 0 0,1 1 1,-1-1-1,1 0 1,0 0-1,-1 1 1,1-1-1,-1 0 0,1 0 1,-1 0-1,1 0 1,-1 0-1,1 0 1,-1 1-1,1-1 0,-1 0 1,1 0-1,-1 0 1,1-1-1,0 1 0,-1 0 1,1 0-1,-1 0 1,1 0-1,-1 0 1,1 0-1,-1-1 0,0 1 1,-5 0-1707,-31 0-1557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29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7610,'36'-54'14688,"-35"78"-15971,43 400 1369,-13-99 90,-26-284-171,1 1-27,-2 2 1,-2-1 0,-4 71 0,1-109-307,0 0 1,-1 0 0,1 0 0,-1 0 0,0 0 0,0 0 0,0-1-1,-4 7 1,4-10 32,1 1 0,0 0 1,0 0-1,-1-1 0,1 1 0,-1-1 0,1 1 0,-1-1 0,0 0 0,1 0 0,-1 0 0,0 1 0,0-2 0,0 1 0,0 0 1,0 0-1,0-1 0,0 1 0,0-1 0,0 1 0,0-1 0,-2 0 0,1-1-374,-1 1 0,1-1 0,0 0 1,0-1-1,0 1 0,0 0 0,1-1 0,-6-3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46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10538,'0'-1'158,"0"0"-1,0 0 0,-1 1 1,1-1-1,0 0 1,0 0-1,0 1 0,0-1 1,0 0-1,0 0 1,0 0-1,0 1 0,1-1 1,-1 0-1,0 0 0,0 1 1,1-1-1,-1 0 1,0 0-1,1 1 0,-1-1 1,1 0-1,-1 1 1,1-1-1,-1 1 0,1-1 1,-1 1-1,1-1 0,-1 1 1,1-1-1,0 1 1,-1-1-1,2 1 0,1 1-139,1 0-1,-1 0 0,1 1 1,-1-1-1,0 1 0,1 0 0,-1 0 1,0 0-1,-1 1 0,1-1 0,3 4 1,18 18-19,0 1 0,-2 1 1,-1 1-1,-2 1 0,0 1 1,-2 1-1,24 57 0,-28-58 26,-2 1 0,-1 1 0,-2 0 0,0 0-1,-3 1 1,3 40 0,-7-71-20,-1-1 1,0 1 0,0 0-1,0-1 1,0 1 0,0-1-1,0 1 1,0-1 0,0 1-1,0 0 1,0-1-1,0 1 1,-1-1 0,1 1-1,0 0 1,0-1 0,0 1-1,-1-1 1,1 1-1,0-1 1,-1 1 0,1-1-1,-1 1 1,1-1 0,0 0-1,-1 1 1,1-1 0,-1 0-1,1 1 1,-1-1-1,1 0 1,-1 1 0,1-1-1,-1 0 1,1 0 0,-1 0-1,0 1 1,1-1-1,-1 0 1,1 0 0,-1 0-1,0 0 1,1 0 0,-1 0-1,1 0 1,-1 0 0,0 0-1,1-1 1,-1 1-1,1 0 1,-1 0 0,1 0-1,-1-1 1,1 1 0,-1 0-1,0-1 1,-30-22 477,25 15-409,0 0 1,0 0-1,1-1 1,0 0-1,0 0 1,1 0-1,0-1 1,1 1-1,0-1 1,0 0-1,1 0 1,1 0-1,-1 0 0,2 0 1,-1 0-1,1 0 1,2-12-1,0 8-25,1 0 1,0 0-1,1 0 0,0 0 0,1 1 0,0 0 0,1 0 0,1 0 0,0 1 0,1 0 1,14-17-1,-4 9-67,1 0 0,1 2 1,0 0-1,1 2 1,1 0-1,1 1 0,0 1 1,47-19-1,-65 31-88,0 0 0,1 1-1,-1-1 1,1 1 0,0 0 0,-1 0 0,10 1 0,-8 1-992,-21 5-2892,-12-3 169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48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 10418,'-7'-14'7508,"7"23"-4179,9 40-2843,-6-38-494,55 387-70,-30 18 138,-8-111-25,-17-253 641,-3-34-1749,-10-58-11302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49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1245 8514,'-2'-23'13274,"15"13"-14079,13-3 825,0-2 0,-1-1 0,37-31 0,16-11 22,177-101 62,383-175 0,-298 165 65,433-190 220,-663 317-277,-111 43-72,0 0-1,0 0 0,0 0 0,0 1 1,0-1-1,1 0 0,-1 0 0,0 1 0,0-1 1,1 0-1,-1 1 0,1-1 0,0 0 1,-1 1-1,1-1 0,0 1 0,0-1 1,0 0-1,0 1 0,0-1 0,0 3 0,5 41-218,-3-29 232,13 370-113,-2-109 108,2 22-50,-8-221 24,33 137-1,-30-181-1735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50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77 6857,'-4'-2'465,"1"0"-42,-1 0 0,1 0 0,0 0-1,-1-1 1,1 1 0,0-1 0,0 0 0,1 0-1,-1 0 1,1 0 0,-1 0 0,1-1 0,0 1-1,0-1 1,1 1 0,-1-1 0,-3-12 5702,4 6-2681,18 15-3755,215 117 194,-61-29 147,670 315 46,-806-391-71,618 332-83,-196-121 200,-334-172-168,-34-7 139,-89-51-164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3:51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18 7106,'-11'-7'6281,"-13"3"-4117,2 1-1303,12 1-824,0 1 1,0 0-1,0 1 1,0 0 0,0 1-1,-1 0 1,1 0 0,-19 6-1,1 3-29,1 0 0,0 2-1,1 1 1,-46 31 0,71-44 0,1 0 0,-1 0 0,1 1 0,-1-1 0,1 0 1,-1 1-1,1-1 0,-1 1 0,1-1 0,0 0 0,-1 1 0,1-1 0,0 1 0,-1-1 1,1 1-1,0-1 0,0 1 0,-1 0 0,1-1 0,0 1 0,0-1 0,0 1 0,0-1 1,0 1-1,0 0 0,0-1 0,0 1 0,0-1 0,0 1 0,0 0 0,0-1 0,0 1 1,0-1-1,1 1 0,17 24 382,-13-19-407,27 25 108,1 0-1,2-3 0,1-1 0,64 37 0,-23-14 104,-74-48-183,-1 0 1,0 0-1,1 1 1,-1-1 0,0 1-1,0 0 1,0 0-1,-1 0 1,1-1 0,-1 2-1,1-1 1,-1 0-1,0 0 1,1 4 0,5 42 37,-6-39-54,0-7 18,0 0 1,0 0-1,-1 0 0,1 0 0,-1 0 0,0 0 1,0 0-1,0 0 0,0 0 0,-1 1 0,1-1 0,-1 0 1,0 0-1,1-1 0,-1 1 0,-1 0 0,1 0 1,0 0-1,-1-1 0,1 1 0,-1 0 0,0-1 0,0 0 1,0 1-1,0-1 0,-3 2 0,0-2 54,-1 0 0,1 0 0,-1 0 0,1-1 0,-1 1 0,0-2 0,0 1 0,0 0 0,1-1 0,-1 0 0,-10-2 1,-27-2-227,-46-11 0,2-4-4445,32 4 1050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18 10434,'-3'-16'5417,"2"15"-5337,-1 6-264,0-4 16,0 3 120,-17 34 104,-23 60 48,10-16-8,6 0-40,-10 11-40,9-11-40,-1-9-328,11-29-168,0-11-176,6-26-248,3-24-2185,5-13 769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5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 12259,'-6'-4'5392,"11"14"-4206,0 4-1202,0 0-1,0 0 1,1-1-1,1 0 0,0 0 1,12 16-1,-7-11 5,0 1-1,15 36 1,0 18-496,-3 0 0,-3 2 0,19 136 0,-56-254-5632,3 4 3078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7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62 8338,'32'1'6630,"-50"-6"-5697,15 4-936,-1 0 1,0 0-1,1 0 1,-1 1 0,1 0-1,-1-1 1,0 1-1,1 0 1,-1 1-1,0-1 1,1 1 0,-1 0-1,1 0 1,-1 0-1,1 0 1,-1 0-1,1 1 1,0-1-1,0 1 1,0 0 0,0 0-1,0 0 1,0 1-1,0-1 1,0 1-1,1-1 1,-3 4 0,3 0-48,-1-1 0,1 1 0,0 0 1,0 0-1,1 0 0,-1 0 0,1 0 1,1 1-1,-1-1 0,1 0 0,0 0 1,1 0-1,-1 1 0,1-1 0,3 9 1,-1-2-68,1-1 1,0 0 0,0 0 0,10 16 0,-12-23 71,1 0 0,0-1 0,0 1 0,0-1 0,1 1 0,0-1 0,0 0 1,0 0-1,0-1 0,0 1 0,1-1 0,6 4 0,-9-7 47,-1 1-1,1-1 1,0 0-1,0 0 0,0 0 1,0 0-1,0 0 1,-1 0-1,1 0 1,0-1-1,0 1 1,0 0-1,0-1 0,-1 0 1,1 1-1,0-1 1,-1 0-1,1 0 1,-1 0-1,1 0 1,-1 0-1,1 0 0,-1-1 1,1 1-1,-1 0 1,0-1-1,0 1 1,0-1-1,0 1 0,0-1 1,0 0-1,0 1 1,-1-1-1,2-3 1,3-5 19,-1-1 1,0 1 0,0-1-1,2-13 1,-4 11-1,0 0-1,-1-1 1,0 1 0,-1 0-1,0 0 1,-1 0 0,0 0-1,-2 0 1,1 0 0,-1 0-1,-1 1 1,-1-1 0,1 1-1,-2 0 1,-10-18 0,16 30-51,0 0 0,0-1 1,0 1-1,0 0 1,0-1-1,0 1 0,0 0 1,-1 0-1,1-1 0,0 1 1,0 0-1,0 0 1,0-1-1,-1 1 0,1 0 1,0 0-1,0-1 0,0 1 1,-1 0-1,1 0 1,0 0-1,0-1 0,-1 1 1,1 0-1,0 0 0,0 0 1,-1 0-1,1 0 1,0 0-1,-1 0 0,1 0 1,0-1-1,0 1 0,-1 0 1,1 0-1,0 0 1,-1 0-1,1 1 0,0-1 1,-1 0-1,1 0 0,0 0 1,0 0-1,-1 0 1,1 0-1,9 16-4072,13 1 870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5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26 11835,'-6'-1'6089,"21"-1"-5937,32-3-328,15-1-96,33-1-3337,-4 3 1192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6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73 10282,'-3'-10'1340,"1"-1"-1,0 0 1,1 0-1,-1-18 1486,3 41-2547,57 813 1129,-49 4-938,-7-381 54,3 137-28,-20 207-104,8-516-305,2-254-1998,-4-31-1321,-9-37-1815,17 42 4960,-23-65-5968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97 234 8946,'-97'-44'5887,"644"9"-4869,4 33-541,-280 3-344,444-2 166,-627 1-271,575-8 253,175-16 224,-26 11-59,-86 24-58,-342 4-147,392 3 218,-757-18-464,-5 0-18,-1 0 0,1-1 0,0 0 0,-1-1 1,0-1-1,19-5 0,-31 8-29,0-1 0,0 1 1,0 0-1,0 0 0,0-1 0,0 1 1,0 0-1,0-1 0,0 1 1,0-1-1,-1 1 0,1-1 1,0 0-1,0 1 0,-1-1 0,1 0 1,0 1-1,-1-1 0,1 0 1,0 0-1,-1 0 0,1 1 1,-1-1-1,0 0 0,1 0 0,-1 0 1,0 0-1,1 0 0,-1 0 1,0 0-1,0 0 0,0 0 0,0 0 1,0 0-1,0 0 0,0 0 1,0 0-1,0 0 0,-1 0 1,1 0-1,0 0 0,-1 0 0,1 0 1,0 0-1,-1 1 0,1-1 1,-1 0-1,0 0 0,1 0 1,-2 0-1,-4-6-636,0 0 1,-1 1 0,0 0-1,-12-8 1,12 10 294,-69-49-3857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7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24 8906,'-14'-24'8228,"19"53"-6409,10 37-1795,10 113-1,-22 190-455,0-339-1608,-5-53-2380,-6-20 378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8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79 8578,'-2'-24'4437,"-5"4"-3534,-3-8 193,11 28-1046,-1-1 1,0 1-1,1-1 0,-1 1 1,1-1-1,-1 1 1,0 0-1,1-1 1,-1 1-1,1 0 0,-1-1 1,1 1-1,-1 0 1,1-1-1,-1 1 0,1 0 1,0 0-1,-1 0 1,1 0-1,-1 0 0,1 0 1,-1-1-1,1 1 1,0 0-1,-1 1 0,1-1 1,-1 0-1,1 0 1,0 0-1,26 1-228,-25-1 264,16 1-70,-1 0 1,0 2-1,0 0 0,0 0 0,-1 2 1,1 0-1,-1 1 0,0 1 0,-1 0 0,0 1 1,23 16-1,-26-13-9,1 0-1,-2 1 1,1 0 0,-2 1-1,14 20 1,-21-29-11,-1-1 0,1 1 0,-1 0 0,0 0 1,0 1-1,0-1 0,0 0 0,-1 1 0,0-1 0,0 0 1,0 1-1,0 0 0,-1-1 0,0 1 0,0-1 0,0 1 1,0 0-1,-1-1 0,0 1 0,1-1 0,-2 1 0,1-1 1,-1 1-1,-2 4 0,2-6 3,-1 0 0,0 0 1,0 0-1,0-1 0,0 1 1,0-1-1,-1 0 0,1 0 0,0 0 1,-1 0-1,0-1 0,1 1 1,-1-1-1,0 0 0,0 0 1,0-1-1,0 1 0,0-1 0,-5 0 1,3 1 3,-1-1 0,1-1 1,0 1-1,0-1 0,0 0 0,-1-1 1,1 0-1,0 1 0,0-2 1,1 1-1,-9-5 0,13 6-185,34 16-799,5 5 916,103 54 26,-120-61 44,0 0 1,0 2 0,-1 0 0,21 22-1,-39-36-7,0 1-1,-1-1 1,1 1-1,-1 0 1,0-1-1,1 1 1,-1 0-1,0 0 0,0 0 1,0 0-1,0 0 1,-1 0-1,1 0 1,-1 0-1,1 0 1,-1 0-1,1 0 1,-1 1-1,0-1 1,0 3-1,-1-3 3,0 0 0,0 0 0,0 0-1,0 0 1,0-1 0,0 1 0,0 0 0,-1-1 0,1 1-1,-1-1 1,1 1 0,-1-1 0,1 1 0,-1-1 0,0 0 0,0 0-1,-2 1 1,-9 4-25,0-1-1,-1-1 1,0 0-1,-24 4 1,36-8 15,-30 6-632,-1-2 0,1-1 0,-1-2 1,0-1-1,0-1 0,-32-6 0,-28-16-2373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9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57 8906,'-2'-57'8439,"7"76"-7383,13 46-774,-3 1 0,-3 0 0,-2 1-1,0 100 1,-25 282 720,8-335-834,-26 620 401,46 2-8,15-354-266,8 287 22,-40-598-770,4-71 407,0 0 0,0 0 0,0-1 0,0 1 0,0 0 1,0 0-1,0 0 0,0 0 0,0-1 0,0 1 0,-1 0 0,1 0 1,0 0-1,0 0 0,0 0 0,0-1 0,0 1 0,0 0 0,-1 0 0,1 0 1,0 0-1,0 0 0,0 0 0,0 0 0,0 0 0,-1 0 0,1 0 1,0-1-1,0 1 0,0 0 0,0 0 0,-1 0 0,1 0 0,0 0 0,0 0 1,0 0-1,0 0 0,-1 0 0,1 0 0,0 1 0,0-1 0,0 0 1,0 0-1,-1 0 0,1 0 0,0 0 0,0 0 0,0 0 0,0 0 0,0 0 1,-1 0-1,1 1 0,0-1 0,0 0 0,0 0 0,0 0 0,0 0 1,0 0-1,0 1 0,0-1 0,-1 0 0,1 0 0,-9-19-2472,-4-30-1548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29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1 7874,'-60'17'4141,"40"-9"-3530,0 1 1,-26 17-1,-82 69 176,125-93-683,-18 14 134,1 1-1,1 0 1,0 2-1,-31 40 0,49-58-233,0 0 0,0 1 0,0-1 0,0 0 0,0 1 0,1-1 0,-1 1-1,0-1 1,1 1 0,-1 0 0,1-1 0,0 1 0,-1-1 0,1 1-1,0 0 1,0-1 0,0 1 0,0 0 0,0-1 0,0 1 0,1 0 0,-1-1-1,0 1 1,1-1 0,0 1 0,-1 0 0,1-1 0,0 1 0,0-1 0,-1 0-1,1 1 1,0-1 0,0 0 0,1 0 0,-1 1 0,0-1 0,0 0 0,3 2-1,2 0 2,1 0 0,-1 0 0,1 0 0,0-1 0,-1 0 0,1 0-1,0 0 1,8 0 0,27 1-724,1-1 0,0-2-1,-1-2 1,1-2 0,72-17 0,41-13-2246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0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75 8162,'-14'-23'2242,"8"15"-728,2 0-1,-1 0 1,1-1-1,-4-10 1,21 90-1078,-4 0 1,-2 0-1,-5 118 1,-30 341 795,-3 418-147,79-289-950,-13-263-92,-30-334-705,-2-1 0,-3 1 0,-3-1 0,-15 86 0,16-136-45,-1-1 0,0 0 0,-1 0 0,0 0 0,-10 17-1,10-20-104,-1-1 0,-1 0-1,1-1 1,-1 1-1,-12 8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0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38 9434,'1'-38'9081,"6"165"-9061,-17 251 0,8-353 17,2 6 14,-1-13-251,-1-34-797,-8-78-4188,2 24 1158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1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32 8818,'0'-1'358,"1"-1"0,-1 1 1,1 0-1,-1-1 0,1 1 0,0-1 0,0 1 1,-1 0-1,1 0 0,0-1 0,0 1 0,0 0 1,0 0-1,1 0 0,-1 0 0,0 0 0,0 0 1,1 1-1,-1-1 0,0 0 0,1 1 1,2-2-1,1 1-158,0 0 0,1 0 0,-1 0 1,0 0-1,1 1 0,9 0 0,-1 2-318,-1-1-1,0 2 1,0 0 0,0 0-1,13 6 1,-6 1 115,-1 0-1,-1 2 1,0 0 0,-1 1 0,0 0 0,-1 2 0,-1 0-1,16 19 1,-10-8 7,-2 0-1,0 1 1,-2 0 0,22 49-1,-35-67-20,0-1 0,0 1 0,-1 0 0,-1 0-1,1 0 1,-2 0 0,1 0 0,-1 0 0,0 1 0,-1-1 0,0 0 0,-1 1-1,0-1 1,0 0 0,-1 0 0,0 1 0,-1-2 0,0 1 0,0 0 0,-1 0-1,0-1 1,0 0 0,-1 0 0,0 0 0,-1 0 0,0-1 0,0 0 0,0 0-1,-1-1 1,0 0 0,0 0 0,-1 0 0,1-1 0,-1 0 0,0-1 0,-1 1-1,-16 5 1,7-4-482,0 0-1,-1-2 0,1 0 0,-1 0 1,0-2-1,0 0 0,0-2 0,0 0 1,0-1-1,0-1 0,0 0 0,0-2 1,0 0-1,-24-9 0,22 3-1718,-38-23-1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48 9842,'-11'-19'3045,"-6"-5"2023,13 30-3802,5 21-1686,32 258 499,-32-277 108,-4-20 3,-2-27-76,4 20-115,1 0-1,0 1 1,2-1 0,0 1-1,1-1 1,11-33 0,-12 45-19,0 1 0,1-1-1,-1 1 1,2 0 0,-1 0 0,1 0 0,-1 1 0,2-1 0,-1 1 0,0 0 0,1 0 0,0 0 0,0 1 0,1 0 0,-1 0 0,1 0 0,0 0-1,0 1 1,0 0 0,0 1 0,1-1 0,-1 1 0,12-2 0,2 2-111,-1 1 1,1 1-1,0 0 0,-1 2 1,1 0-1,22 6 0,-42-8 103,0 0 1,0 1-1,0-1 0,-1 0 1,1 0-1,0 0 0,0 0 1,0 0-1,0 0 0,0 0 1,0 0-1,0 0 0,0 0 1,0 1-1,0-1 0,0 0 0,0 0 1,0 0-1,0 0 0,0 0 1,-1 0-1,1 0 0,0 0 1,0 1-1,0-1 0,0 0 1,0 0-1,0 0 0,0 0 0,0 0 1,1 0-1,-1 0 0,0 1 1,0-1-1,0 0 0,0 0 1,0 0-1,0 0 0,0 0 1,0 0-1,0 0 0,0 0 0,0 1 1,0-1-1,0 0 0,0 0 1,1 0-1,-1 0 0,0 0 1,0 0-1,0 0 0,0 0 1,0 0-1,0 0 0,0 0 1,0 0-1,1 0 0,-1 0 0,0 0 1,0 0-1,0 0 0,0 0 1,0 0-1,0 0 0,-15 7-1487,-22 2-1274,-15-6-886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1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77 8186,'-28'-5'815,"21"4"-297,0 0 0,0 0 0,0-1-1,0 0 1,0 0 0,0-1 0,-8-4 0,21 8-357,0 0-1,0 0 1,0 0 0,0-1-1,0 0 1,0 0-1,11-2 1,8 1 133,390-12 2053,565 1-898,-932 12-1423,-48 0-37,0 0 1,0 0-1,0 0 0,1 0 0,-1 0 0,0 1 0,0-1 1,0 0-1,0 0 0,0 0 0,0 0 0,0 0 0,1 0 1,-1 0-1,0 0 0,0 0 0,0 0 0,0 0 0,0 0 1,0 0-1,1 0 0,-1 0 0,0 0 0,0 0 0,0 0 1,0 0-1,0 0 0,0-1 0,1 1 0,-1 0 0,0 0 1,0 0-1,0 0 0,0 0 0,0 0 0,0 0 1,0 0-1,0 0 0,0 0 0,0-1 0,1 1 0,-1 0 1,0 0-1,0 0 0,0 0 0,0 0 0,0 0 0,0 0 1,0-1-1,0 1 0,0 0 0,0 0 0,0 0 0,0 0 1,0 0-1,0 0 0,0-1 0,0 1 0,0 0 0,0 0 1,0 0-1,0 0 0,0 0 0,0 0 0,0-1 0,-1 1 1,1 0-1,0 0 0,0 0 0,-24-9-2142,-30-7-4351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9666,'2'-3'239,"0"0"263,0 0 0,0 0 0,-1 0 0,1-1 0,-1 1 0,0-1 0,0 1 0,0 0 0,0-1 0,-1-4 633,-5 5-1016,2 14-900,15 557 2501,24 550 4099,1-511-5094,0 21-362,-29-518-610,14 269 825,-21-282-3408,-19 173-1,-4-153-1173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3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 10866,'-1'-11'5658,"-1"10"-5731,2 11-1978,24 311 1281,-4-69 1780,12 540 2845,-12 124-1259,86 311-1333,-99-1188-1299,9 76-564,-15-102-2,-1 0 0,0-1 1,-1 1-1,-1-1 1,0 1-1,0-1 1,-6 13-1,-17 33-3316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4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30 8562,'-15'-25'1473,"15"24"-1396,-1 1 1,1 0-1,-1-1 1,1 1-1,0 0 1,-1-1-1,1 1 1,-1 0-1,1-1 1,-1 1-1,1 0 1,-1 0-1,1 0 1,-1-1-1,1 1 0,-1 0 1,0 0-1,1 0 1,-1 0-1,1 0 1,-1 0-1,1 0 1,-1 0-1,1 0 1,-2 1-1,-1 1 122,-1 1 0,1 0 0,0 0 0,-1 0 0,2 1 0,-1-1 0,0 1 0,1-1 0,-3 5 0,0 0-443,-48 69 386,-83 111 225,135-187-358,1 0 0,-1-1-1,0 1 1,1 0 0,-1-1 0,0 1-1,0 0 1,1-1 0,-1 1-1,0-1 1,0 1 0,0-1-1,0 1 1,0-1 0,0 0-1,0 1 1,0-1 0,0 0 0,0 0-1,0 0 1,0 0 0,0 0-1,0 0 1,0 0 0,0 0-1,0 0 1,0 0 0,-1-1-1,-1 0 14,0-1 0,1 1-1,-1-1 1,1 0 0,-1 0-1,1 0 1,-1 0 0,1 0-1,-3-4 1,-6-9 162,0 0 1,-12-26-1,19 33-48,1 3-112,-8-16 766,11 21-782,0-1-1,-1 1 1,1-1-1,0 1 0,0 0 1,0-1-1,0 1 1,0-1-1,0 1 1,0-1-1,0 1 1,1 0-1,-1-1 1,0 1-1,0-1 1,0 1-1,0 0 1,0-1-1,1 1 0,-1 0 1,0-1-1,0 1 1,1 0-1,-1-1 1,0 1-1,1 0 1,-1-1-1,0 1 1,1 0-1,-1 0 1,0 0-1,1-1 1,-1 1-1,0 0 0,1 0 1,-1 0-1,1 0 1,-1 0-1,0-1 1,1 1-1,-1 0 1,1 0-1,-1 0 1,0 0-1,1 0 1,-1 0-1,1 1 0,-1-1 1,1 0-1,0 0 1,30 2 12,0 1 1,0 2-1,0 1 1,-1 2-1,0 0 1,35 16-1,-46-16-1004,-1 1 0,-1 1 0,25 18 0,-7-1-1926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5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19 9362,'-7'-19'10167,"7"19"-10066,-7 270-579,-2-71 530,7-190-495,-5-21-818,-7-29-2540,13 40 3664,-14-51-3647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22 9698,'10'-10'6321,"-8"6"-5344,1 2-1153,0-1 8,-2 0 8,-6 3-1897,-14 11-1216,-63 50-79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35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7962,'1'1'8690,"2"-1"-8594,2 0 40,45 0 24,63 1-152,-3-1-3369,-4-1 1032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46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7 12923,'-8'-6'6289,"9"11"-6377,-2-4-184,-2 3 24,-11 29 152,-26 57 184,6-24-16,1 4-48,-4 1-464,9-13-392,2-14-585,13-23-255,31-51-5321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46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9 11915,'2'-8'6681,"-2"9"-6185,2-1-680,2 3 240,16 8-32,54 47 56,-41-17-104,4 17 64,-5 2-104,-3 6-8,-12-6-256,-5-2-704,-11-18-433,-9-11-2303,-3-21-65</inkml:trace>
  <inkml:trace contextRef="#ctx0" brushRef="#br0" timeOffset="1">0 297 10794,'8'4'6730,"4"0"-6018,23 0-912,13-4-1056,37 2-2441,3-6 384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47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97 8554,'-13'-12'795,"8"8"-252,0 0 0,0 0 0,1 0 1,0 0-1,0-1 0,0 0 0,0 0 1,1 0-1,0 0 0,0 0 0,0-1 0,0 1 1,1-1-1,-3-11 0,16 71 1411,-7-7-2111,-1 0 1,-7 72-1,-9 29-2968,8-95 540,1 0-1332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9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44 9162,'-10'-43'2571,"15"73"-346,5 29-2236,-3 7 87,-3 87 0,-4-141-64,0-6-60,-1-10-688,1-12-1290,0-7-113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4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92 100 9714,'-1'-1'375,"0"1"-1,0-1 1,0 0-1,0 0 1,0 1 0,0-1-1,0 0 1,0 0-1,0 0 1,0 0-1,0 0 1,0 0 0,1 0-1,-1 0 1,-1-3-1,2 3-216,-1-1-1,0 0 1,0 1-1,0-1 1,0 1-1,0-1 1,-1 1-1,1 0 1,0-1-1,-1 1 0,1 0 1,-1 0-1,-2-2 1,3 3-141,0-1 0,0 0 1,0 0-1,-1 1 0,1-1 0,0 1 1,0-1-1,0 1 0,0-1 1,-1 1-1,1 0 0,0 0 0,0-1 1,-1 1-1,1 0 0,0 0 1,0 0-1,-1 0 0,1 1 0,0-1 1,0 0-1,-1 0 0,0 1 0,0 2-29,0 0-1,0-1 1,1 1-1,-1 0 1,1 0-1,0 0 1,0 0-1,0 0 1,0 0-1,1 1 0,-1 4 1,-4 23-27,1 1 0,2 0 0,1 0 0,2-1 0,1 1 0,1 0 0,2-1 0,14 53 0,-17-79 50,0 0 1,0 0-1,1 0 0,-1 0 1,1 0-1,0-1 0,0 1 1,1-1-1,-1 0 0,1 0 1,0 0-1,0 0 1,1-1-1,-1 0 0,9 5 1,-9-6 0,0-1 1,0 1 0,0-1 0,0-1 0,0 1-1,1 0 1,-1-1 0,0 0 0,0 0 0,1 0 0,-1-1-1,0 1 1,0-1 0,0 0 0,1 0 0,-1-1 0,0 1-1,0-1 1,-1 0 0,5-2 0,4-4 16,-1 0 0,1 0 0,-2-1-1,0 0 1,0-1 0,0 0 0,-1 0 0,-1-1 0,14-22 0,-10 12-11,-2 1 0,0-2 1,-1 1-1,11-44 0,-17 54-48,-1-1 0,0 1 0,-1-1 0,0 0-1,-1 1 1,0-1 0,-1 0 0,-2-12 0,2 19-69,-1 0 0,1-1-1,-1 1 1,0 0 0,-1-1 0,1 1-1,-1 1 1,0-1 0,0 0 0,0 1-1,-1-1 1,0 1 0,1 0 0,-2 0-1,1 0 1,0 1 0,-1 0 0,-8-5 0,3 3-369,0 1 1,0 0 0,0 1-1,-1 0 1,1 1-1,-14-1 1,-83-1-3111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3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 76 8810,'11'-53'2834,"-11"53"-2738,0-1 1,0 0-1,1 1 1,-1-1-1,0 0 1,0 1-1,0-1 1,0 0-1,0 1 1,0-1-1,0 0 1,0 1-1,0-1 1,0 0-1,0 1 1,0-1-1,-1 0 1,1 1-1,0-1 1,0 0-1,-1 1 1,1-1-1,0 0 1,-1 1-1,1-1 1,-1 1-1,1-1 1,-1 1-1,1-1 1,-1 1-1,1-1 1,-1 1-1,1 0 1,-1-1-1,1 1 1,-1 0-1,0-1 1,1 1-1,-1 0 1,0 0-1,1 0 1,-1-1-1,0 1 1,-1 0-1,-1 1-40,0 0-1,0 0 0,1 0 1,-1 0-1,0 1 1,0-1-1,1 1 1,-1-1-1,1 1 1,-1 0-1,-2 3 1,-40 42-38,3 2 1,-55 80-1,-29 35-129,123-160 99,-37 36-95,38-38 97,0 0-1,0-1 1,1 1-1,-1-1 1,-1 0-1,1 1 0,0-1 1,0 0-1,0 0 1,-1 0-1,1-1 1,0 1-1,-1-1 1,1 1-1,-1-1 0,1 0 1,0 0-1,-4 0 1,4-1 2,1 1-1,-1-1 1,0-1 0,1 1 0,-1 0-1,1 0 1,0 0 0,-1-1 0,1 1-1,0-1 1,0 1 0,0-1 0,0 1-1,0-1 1,0 0 0,0 0 0,1 1-1,-1-1 1,1 0 0,-1 0 0,1 0-1,0 1 1,-1-1 0,1-3 0,-1-48-10,2 40 99,-1 0 1,2 0 0,-1 0 0,2 0-1,0 0 1,0 0 0,2 1-1,-1 0 1,1 0 0,1 0-1,7-11 1,-12 22-76,0 0 0,0 0 0,0 1 0,0-1 0,0 0 0,0 1 0,0-1 0,0 1 0,0-1 0,0 1 0,0-1 1,0 1-1,0 0 0,0-1 0,1 1 0,-1 0 0,0 0 0,0 0 0,0 0 0,1 0 0,-1 0 0,0 0 0,0 1 0,0-1 0,0 0 0,1 1 0,-1-1 0,0 1 0,0-1 0,0 1 0,0-1 0,0 1 1,0 0-1,1 1 0,38 33-97,-33-27 69,80 88-45,-60-63 14,1-2 0,1-1 0,56 44 0,-79-70-54,0 0-1,1 0 1,-1 0-1,0-1 1,1 0-1,0-1 1,0 1-1,0-1 1,0-1 0,7 2-1,-10-3-93,0 0 0,0 0 0,0-1 0,0 1 0,0-1 0,0 0 0,0 0 0,0 0 0,-1 0 0,1-1 0,0 0 0,-1 1 0,1-1 0,-1-1 0,0 1 0,1 0 0,-1-1 0,0 0 0,4-4-1,37-54-3126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4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41 8546,'-38'-40'12498,"40"53"-13207,11 79 599,0-5 20,1 102 1,-18-248-7926,11 10 3906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5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16 10850,'-12'-15'5898,"8"14"-5546,0 1-336,3 0 16,-2 0 64,-1 0 24,-1 1-24,-21 11-904,-44 30-473,32-15-2199,3-7-265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5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34 8570,'-4'-15'2312,"-3"6"633,5 5-2433,4 5 152,1-4-248,-2 1-8,3 2-16,40-1-448,70 1-1056,-13 9-2168,10-2 103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5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1 11666,'-40'30'2977,"25"-31"784,9 2-3113,-1 3-720,-18 5 24,-4 4 24,-14 10 96,-5 4-80,-3 9 64,11 1-80,6 4 16,13-3-120,13-1 0,17-8-16,32 1-768,21-10-521,57-12-2271,15-30-169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6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10762,'2'-4'727,"0"0"1,0 0-1,0 0 0,0 0 0,-1 0 0,0 0 0,0-1 0,0 1 0,0 0 0,0-1 0,-1 1 1,0 0-1,0-6 1344,0 45-2756,-4 203 631,-1-45-1785,5-183 1018,0 1 1,1-1-1,0 0 0,1 1 0,0-1 0,1 0 0,5 16 0,6-5-4294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6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37 8682,'17'21'4794,"-37"-28"41,-7-5-4745,-34-26 1469,47 71-2082,3-1 415,1 1-1,-9 53 1,17-70 82,0 1 1,1-1 0,0 1 0,1-1 0,1 1 0,1-1 0,0 0 0,7 22-1,-8-34 30,0-1 0,1 0-1,-1 1 1,1-1 0,0 0 0,0 0-1,0 0 1,0 0 0,0 0-1,1 0 1,-1-1 0,1 1-1,0-1 1,0 0 0,0 0-1,0 0 1,0 0 0,0 0-1,1-1 1,-1 1 0,1-1 0,-1 0-1,1 0 1,-1 0 0,1-1-1,-1 1 1,1-1 0,0 0-1,-1 0 1,1 0 0,0 0-1,-1-1 1,1 0 0,6-1 0,3-1-1,-1-1 0,1 0 0,-1-1 1,0 0-1,0-1 0,0-1 1,-1 0-1,18-13 0,-20 11-84,0 0 0,-1 0 0,0 0-1,-1-1 1,0 0 0,0-1 0,-1 1 0,0-1 0,-1-1 0,0 1-1,-1-1 1,0 0 0,3-23 0,-6 30 0,0 0 0,0-1 1,-1 1-1,0-1 0,0 1 0,-1-1 1,1 1-1,-1-1 0,0 1 1,-1-1-1,1 1 0,-1 0 0,0 0 1,0 0-1,-1 0 0,1 0 0,-1 0 1,0 1-1,-1-1 0,1 1 0,-1 0 1,0 0-1,0 0 0,0 1 0,0-1 1,-1 1-1,1 0 0,-1 0 0,0 1 1,0-1-1,0 1 0,0 0 0,0 0 1,-7 0-1,-6-2-541,-1 1-1,0 1 1,0 1 0,0 1 0,0 0 0,0 2-1,0 0 1,-21 5 0,-68 18-2979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8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167 118 7578,'-5'-3'330,"1"-1"1,-1 0 0,1 0-1,-1-1 1,1 0 0,1 1-1,-1-1 1,1 0 0,0-1-1,0 1 1,0 0 0,0-1-1,1 0 1,0 1 0,1-1-1,-1 0 1,1 0 0,-1-10-1,2 4 2971,4 14-2288,11 23-1971,-4-6 1196,-10-16-242,6 7-25,0 0 0,-1 1-1,-1 0 1,0 0 0,0 0 0,-1 1 0,0 0-1,-1 0 1,-1 0 0,0 0 0,1 24 0,-3-26 50,-1 1 0,0-1-1,-1 1 1,0-1 0,-1 0 0,0 0 0,-1 0 0,0 0 0,0-1 0,-1 1 0,0-1 0,-1 0 0,0 0 0,0-1 0,-1 0-1,0 0 1,-1-1 0,1 1 0,-1-2 0,-1 1 0,1-1 0,-1 0 0,0-1 0,-1 0 0,1-1 0,-1 0 0,0 0 0,-18 4-1,47-11 127,1 2 0,0 0 0,20 2 1,8-1-88,83-12 90,-74 5-290,63 2-1,-106 7-1391,-30 0-1984,-39-4-122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68 10922,'4'-45'3154,"-10"24"1462,2 19-3556,2 12-557,0 134-822,0-79-1175,10 120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 10050,'-7'-8'2361,"14"0"551,1 4-2928,2 4-808,9 3-256,2 0 128,6 2-1961,2-3 633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10250,'3'-5'506,"1"-1"-1,1 1 1,-1 0-1,1 0 1,0 0-1,0 1 1,0-1-1,1 1 1,0 1-1,-1-1 1,1 1-1,0 0 1,7-2-1,-5 2-401,0 1 1,1 0-1,-1 1 0,0 0 0,1 0 1,-1 1-1,0 0 0,1 0 1,13 3-1,-9 0-187,0 0 0,0 1 1,-1 1-1,0 0 0,0 0 1,0 1-1,0 1 0,-1 0 0,0 0 1,-1 1-1,1 1 0,-2 0 0,14 14 1,-11-7-35,0 0 0,14 25-1,-22-34 64,0 1 0,0-1 0,-1 1 0,-1-1-1,1 1 1,-1 0 0,0 0 0,-1 0-1,1 9 1,-2-16 34,0 0 0,0 0 0,0 0 0,0 0 0,0 0 0,0 0 1,-1 0-1,1 0 0,0 0 0,-1 0 0,1 0 0,0 0 0,-1 0 0,1 0 0,-1 0 0,1-1 0,-1 1 0,0 0 0,1 0 0,-1-1 0,0 1 0,0 0 0,1-1 0,-1 1 0,0 0 0,0-1 1,0 1-1,0-1 0,-1 1 0,-1-1-71,0 1-1,1-1 1,-1 0 0,0 1 0,0-1 0,0-1 0,0 1 0,0 0 0,0-1 0,-4-1-1,2 1-63,-1-1 1,0 0-1,1 0 0,-1-1 0,1 1 0,0-1 0,0 0 0,0-1 0,0 1 0,-4-6 0,23 14 382,17 15-243,-8-2 7,-1 2 0,35 39 1,-52-53-8,1 1 1,-1-1-1,0 1 1,0 1-1,-1-1 1,0 1-1,0 0 1,0 0-1,-1 0 1,-1 0-1,0 1 0,0-1 1,0 1-1,-1-1 1,0 15-1,-1-19 12,-1-1 0,-1 1 0,1-1-1,0 1 1,-1-1 0,0 0 0,1 0 0,-1 0-1,-1 0 1,1 0 0,0 0 0,-1-1-1,1 1 1,-1-1 0,0 0 0,0 1-1,0-1 1,0 0 0,0-1 0,0 1 0,-1-1-1,-5 3 1,-6 1 3,-1 0-1,0-1 1,-24 4 0,25-6-369,0 0-1,0-1 1,0-1 0,0 0 0,0-1 0,-23-4 0,-12-15-1700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1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53 10138,'-17'-14'1298,"-3"-4"367,6-2 2875,20 51-1128,-3 36-3883,-3-48 728,2 24-232,-6 71-1,6-116-22,1 0-1,-1 0 1,1 0-1,0 0 1,0 0-1,0 0 0,0 1 1,0 0-1,0-1 1,1 1-1,4-1 0,37-11-112,-41 12 94,0 1 1,1 0 0,-1 0-1,0 0 1,0 1 0,0 0-1,0-1 1,0 2-1,0-1 1,0 0 0,0 1-1,0-1 1,0 1 0,-1 0-1,6 4 1,42 37-145,-47-40 126,-1 0-1,0 0 1,1 1 0,-1 0-1,-1-1 1,1 1 0,0 0-1,-1 0 1,0 0 0,0 1-1,0-1 1,-1 1 0,1-1-1,-1 1 1,0-1 0,0 1-1,-1 0 1,1-1 0,-1 1 0,0 0-1,-1-1 1,1 1 0,-1 0-1,0-1 1,0 1 0,0-1-1,0 1 1,-1-1 0,0 1-1,0-1 1,0 0 0,0 0-1,-1 0 1,0 0 0,0 0-1,0-1 1,0 1 0,0-1-1,-1 0 1,-4 3 0,-3 3-108,-1-1 0,0 0 0,-1 0 0,1-2 0,-28 11-1,34-15-202,0 0 0,0 0 0,0 0 0,0-1 0,0 0 0,0 0 0,0-1 0,0 0 0,0 0 0,0 0 0,-1-1 0,1 0 0,0 0-1,0 0 1,0-1 0,-8-3 0,-15-17-3081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36 13315,'-4'-5'7778,"32"4"-6914,13 2-920,37-2-128,20-3-641,42-7-3519,-5-3 711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7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18 9650,'-7'-18'5409,"5"26"-2691,4 40-2324,-4 202-429,-3-66-96,5-176-111,3 47-131,-3-53 198,0-1-1,0 1 0,0-1 0,0 1 1,1 0-1,-1-1 0,0 1 1,1-1-1,0 1 0,-1-1 0,1 1 1,0-1-1,0 1 0,-1-1 0,1 1 1,0-1-1,0 0 0,1 0 0,-1 0 1,0 1-1,0-1 0,1 0 0,-1 0 1,0-1-1,1 1 0,1 1 0,14-7-3435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4:5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40 10266,'-4'-12'1003,"4"11"-771,0 0 1,-1 0-1,1 0 0,-1 0 0,1 0 0,0 0 1,0 0-1,-1 0 0,1 0 0,0 0 0,0 0 1,0 0-1,0 0 0,0 0 0,0 0 0,1 0 0,-1 0 1,0 0-1,0 0 0,1 0 0,0-1 0,2 1-148,0 0 1,-1 0-1,1 1 0,0-1 0,0 1 0,0-1 0,0 1 0,0 0 0,0 1 0,0-1 0,3 1 0,23 1-110,-1 1-1,1 2 0,47 13 0,-68-16-15,1 1 1,-1 0 0,0 0-1,-1 1 1,1 0-1,0 0 1,-1 0-1,0 1 1,0 0-1,-1 1 1,1 0 0,-1 0-1,0 0 1,-1 0-1,0 1 1,0 0-1,0 0 1,4 10 0,-8-15 25,0-1 1,0 1 0,-1-1 0,1 1 0,0 0-1,-1 0 1,0-1 0,1 1 0,-1 0 0,0 0 0,0 0-1,0 0 1,0-1 0,0 1 0,0 0 0,-1 0 0,1 0-1,0-1 1,-1 1 0,0 0 0,-1 3 0,1-4-22,0 0 0,-1 0 0,1-1 0,0 1 0,-1 0 0,1 0 0,0-1 0,-1 1 1,1-1-1,-1 1 0,1-1 0,-1 0 0,0 1 0,1-1 0,-1 0 0,1 0 0,-1 0 0,1 0 0,-3-1 0,-6-1-323,1 0-1,0 0 0,0-1 0,0 0 0,0 0 0,-13-8 0,36 23 353,0 1-1,-1 1 1,16 20-1,-15-17 6,-9-12-2,0 1 0,0-1 1,0 1-1,-1 0 0,0 0 0,0 0 0,0 1 0,-1-1 1,0 1-1,0 0 0,-1 0 0,0 0 0,0 0 0,0 1 1,0 11-1,-3-17 7,1-1 1,-1 1-1,0 0 1,0-1-1,0 1 1,0-1 0,0 1-1,0-1 1,0 1-1,0-1 1,-1 0-1,1 1 1,0-1-1,-1 0 1,1 0-1,-1 0 1,0 0 0,1 0-1,-1-1 1,0 1-1,1 0 1,-1-1-1,0 1 1,0-1-1,0 0 1,1 0-1,-1 1 1,0-1 0,0 0-1,-2-1 1,-59-1-124,61 1 103,-17-1-706,-1-2 1,1 0-1,-32-12 1,6-6-1588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5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24 510 9642,'-8'-7'1623,"-8"-12"4624,22 16-4230,16 9-2361,6 5 352,0 1-1,-1 1 0,42 28 0,-53-30-6,-1 0-1,-1 1 1,0 1-1,0 0 1,-2 0-1,1 2 1,-2 0-1,11 16 1,-12-11 8,0-1 0,-1 1-1,12 41 1,-18-52-3,-1 1 0,0 0 1,0 0-1,-1 0 0,-1 0 0,1 0 0,-1 0 0,-1 0 0,0 0 0,-5 19 0,6-28-8,0-1-1,0 1 0,0-1 0,0 1 1,-1-1-1,1 1 0,0-1 0,-1 0 1,1 1-1,0-1 0,-1 1 0,1-1 1,0 1-1,-1-1 0,1 0 0,-1 1 0,1-1 1,0 0-1,-1 0 0,1 1 0,-1-1 1,1 0-1,-1 0 0,1 0 0,-1 1 1,1-1-1,-1 0 0,0 0 0,1 0 0,-1 0 1,1 0-1,-1 0 0,1 0 0,-1 0 1,1 0-1,-1 0 0,1-1 0,-1 1 1,1 0-1,-1 0 0,1 0 0,-1-1 1,1 1-1,-1 0 0,1 0 0,-1-1 0,1 1 1,0 0-1,-1-1 0,1 1 0,-1-1 1,1 1-1,0-1 0,-1 1 0,1-1 1,-22-28-228,14 12 153,1-1 1,1 1-1,0-1 0,2 0 0,0 0 0,1-1 0,0 1 0,2-1 0,0 0 1,1 1-1,1-1 0,1 0 0,1 1 0,5-20 0,0 5 114,2 1-1,1 1 1,2 0-1,1 1 0,1 0 1,1 1-1,23-30 1,-37 57-32,6-9 46,0-1 0,0 0 0,10-23 1,-16 31-38,-1-1 0,0 1 1,0 0-1,0-1 1,0 1-1,-1 0 0,1-1 1,-1 1-1,0-1 1,0 1-1,-1-1 1,0 1-1,1 0 0,-1-1 1,-1 1-1,-2-8 1,-1 2-101,-1 0 1,0 0 0,0 0 0,-1 1 0,0 0-1,-1 1 1,0-1 0,0 1 0,-1 1-1,-13-10 1,2 4-849,-1 1 0,0 1 0,-1 1 0,-23-8 0,-30-8-2683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06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7994,'6'-23'6187,"-4"4"-4224,4-16-1119,-5 33-787,0 0 0,0 0 0,1 0 0,-1 0 0,0 0 0,1 0 0,-1 0 0,1 1 0,0-1 0,-1 1 0,1-1 0,0 1 0,0-1 1,0 1-1,0 0 0,0 0 0,0 0 0,0 0 0,0 1 0,1-1 0,-1 1 0,0-1 0,1 1 0,-1 0 0,0-1 0,0 1 0,4 1 0,2-2-68,1 1 1,0 0-1,-1 1 0,1 0 0,-1 1 0,10 2 0,-14-3-1,1 1 0,-1 0 0,1 0 0,-1 1 0,1-1 0,-1 1 0,0 0-1,0 0 1,-1 0 0,1 0 0,-1 1 0,1 0 0,-1 0 0,0 0 0,4 7 0,-4-4 17,0 0 0,0 1 1,0-1-1,-1 1 1,-1 0-1,1-1 0,-1 1 1,0 0-1,-1 8 1,0 3 29,-2 1 1,0-1-1,-2-1 0,0 1 1,0 0-1,-2-1 1,-8 19-1,9-24-12,0 0 0,-1-1-1,-1 0 1,1 0 0,-2-1-1,0 0 1,0 0 0,-18 17-1,67-23-550,0-3-772,0-1 1,66-8-1,12-12-1560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1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7978,'20'-71'7263,"-19"28"-2584,1 53-4676,27 265-93,-18-131-2501,-11-121 908,-7-42-6250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1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10922,'23'1'1820,"-1"1"-1,1 0 1,26 8-1,-20-3-1829,0 2 0,-1 1 0,0 1 0,-1 1 0,0 2 0,-1 1 0,30 22 0,-39-24 6,-1 2-1,0-1 1,-1 2 0,-1 0 0,0 1 0,-1 0-1,10 20 1,-18-28 2,0 0 0,-1 0 0,-1 0 0,1 0 0,-2 1 0,1 0 0,1 15 0,-4-19 1,1 0 0,-2-1 0,1 1 0,0 0 0,-1-1 1,0 1-1,-1-1 0,1 1 0,-1-1 0,0 0 0,0 1 1,-1-1-1,1 0 0,-5 5 0,2-4-71,0 0 0,-1 0 0,1-1 0,-1 0 0,0 0 0,-1-1 0,1 1 0,-1-1 0,0-1 0,0 1 0,0-1 0,0 0 0,-1-1 0,1 0 0,-9 2 0,3-2-502,0 0 0,-1-1-1,1 0 1,-1-1 0,1 0-1,0-1 1,-26-5 0,-32-20-3159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2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6 109 9914,'8'-70'3207,"-8"32"1421,-8 77-3029,6-4-1589,-1-1-16,2-1 1,1 1 0,8 53-1,-8-87 6,0 0-1,0 0 1,0 1 0,0-1-1,0 0 1,0 1 0,0-1-1,0 0 1,0 1-1,0-1 1,0 0 0,0 1-1,0-1 1,0 0 0,0 0-1,1 1 1,-1-1 0,0 0-1,0 0 1,0 1-1,1-1 1,-1 0 0,0 0-1,0 1 1,0-1 0,1 0-1,-1 0 1,0 0-1,1 0 1,-1 0 0,0 1-1,0-1 1,1 0 0,-1 0-1,0 0 1,1 0 0,-1 0-1,0 0 1,1 0-1,-1 0 1,0 0 0,0 0-1,1 0 1,14-12-139,7-6 86,-12 12 43,0 1-1,0 0 0,0 0 1,1 1-1,0 0 1,0 1-1,0 0 1,0 1-1,0 0 1,0 1-1,21 0 0,-12 2-3,-1 0 0,0 1 0,0 1 0,-1 1 0,1 1-1,23 9 1,-37-12 9,0 0-1,0 0 1,-1 1 0,1-1-1,-1 1 1,0 0-1,1 0 1,-2 1 0,1-1-1,0 1 1,-1-1-1,1 1 1,-1 1-1,0-1 1,0 0 0,-1 1-1,1-1 1,-1 1-1,0 0 1,0-1 0,-1 1-1,0 0 1,1 0-1,-2 1 1,1-1 0,0 0-1,-1 0 1,-1 9-1,-1-1 4,0-1-1,-2 1 1,1-1 0,-2 0-1,1 0 1,-2 0-1,1-1 1,-2 1-1,1-1 1,-2-1 0,-10 14-1,10-15-110,0 0-1,0 0 1,-1-1-1,0 0 1,-1 0-1,1-1 1,-1-1-1,-1 0 1,1 0-1,-1-1 1,0 0-1,-13 4 1,20-8-123,1 0 0,-1-1 0,0 1 0,1-1 0,-1 1 0,0-1 0,0 0 0,0-1 0,1 1 0,-1-1 0,0 1 0,1-1 0,-1 0 0,0 0 0,1-1 0,-1 1 0,1-1 0,0 0 0,0 0 0,-5-4 0,-19-28-3319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0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23 12731,'-5'-23'7134,"16"54"-7252,7 21 100,-3 0 0,-3 0 0,-1 1 0,4 64 1,-3 230 105,-57-471-1039,40 112 776,0 0 1,0 1 0,-1-1 0,-1 2 0,0-1-1,-10-12 1,15 20 152,0 1-1,0-1 1,-1 1-1,1 0 1,0 0 0,-1 0-1,1 1 1,-1-1-1,0 0 1,1 1-1,-1 0 1,0 0-1,0 0 1,0 0 0,0 0-1,0 0 1,0 1-1,0-1 1,0 1-1,0 0 1,0 0-1,0 0 1,-1 0 0,1 1-1,0-1 1,0 1-1,0 0 1,0 0-1,0 0 1,1 0-1,-5 2 1,0 2 14,0 0 1,0 1-1,0 0 1,1 0-1,0 0 1,0 1-1,1-1 1,0 1 0,0 1-1,0-1 1,1 1-1,0-1 1,1 1-1,-1 1 1,2-1-1,-1 0 1,1 1-1,0-1 1,0 13-1,1-15-2,0 0 0,1-1-1,0 1 1,0 0 0,0-1 0,1 1-1,0 0 1,0-1 0,0 1-1,1-1 1,0 1 0,0-1 0,0 0-1,1 0 1,-1 0 0,1 0 0,1 0-1,-1-1 1,1 1 0,-1-1 0,1 0-1,0 0 1,1 0 0,-1 0-1,1-1 1,-1 0 0,1 0 0,0 0-1,0-1 1,8 3 0,4 0-336,1-2 0,-1 0 1,1 0-1,0-2 0,-1 0 1,28-3-1,3-3-2460,52-12 1,-24-3-1632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2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91 13027,'-9'0'3377,"28"-8"727,18 1-3736,45-7-736,25-1-1152,38-9-2745,-13 2 376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3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54 10978,'2'-15'885,"-2"13"-566,1-1-1,-1 1 1,0-1 0,0 0 0,0 1 0,0-1 0,0 1 0,0-1 0,-1 0 0,1 1 0,-1-1 0,0 1 0,-1-4-1,5 53 1823,17 168-1673,-9 225 0,-2-5-210,-3-369 120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3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72 138 9682,'-11'2'571,"7"0"-130,0-1-1,-1 0 1,1-1 0,0 1 0,-1-1-1,1 0 1,-1 0 0,1 0 0,0-1-1,-1 1 1,-6-3 0,9 2 170,8 0-379,17 1-105,1164 1 933,-104-16-893,-6-1 14,-498 21-114,-35-10 33,1038-17 762,-789-22-578,-426 18-52,-354 26-713,22-1 1656,-30-1-2722,-20-4-3513,-13-1 646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4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64 141 9322,'-10'-23'1717,"1"-1"-1,0 0 1,-4-27 0,14 33 2782,2 30-3594,38 253-771,9 394 1,-52-352-873,-1-262-572,-2 0 0,-3 0 0,-1-1 0,-28 79 0,-16-9-3406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4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47 7602,'5'-47'11013,"-10"60"-11351,15 260 411,-4-136 377,49 652 2279,-30-496-2404,-20-217-887,-6 132 0,-1-179-272,-2 0-1,-1-1 1,-1 1-1,-1-1 0,-2 0 1,-1-1-1,-17 35 1,16-43-826,-1-1 1,-22 26 0,34-43 1617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5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 8234,'-7'-4'8864,"9"41"-8009,9 61-606,104 1215 1553,-113-1276-2956,-2 1 0,-2 0 0,-2-1 0,-13 62 0,-18-6-3030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9282,'5'-20'4400,"-5"20"-4356,0 0 0,1 0 1,-1 0-1,0 0 0,0 0 0,0 0 0,0 0 0,0-1 0,0 1 1,1 0-1,-1 0 0,0 0 0,0 0 0,0 0 0,0 0 1,0 0-1,0 0 0,1 0 0,-1 0 0,0 0 0,0 0 1,0 1-1,0-1 0,0 0 0,0 0 0,1 0 398,0 1-398,-1-1 0,0 0 0,0 0 0,0 0 1,0 0-1,0 0 0,0 0 0,0 1 0,0-1 0,0 0 1,0 0-1,0 0 0,0 0 0,0 0 0,0 0 0,0 1 1,0-1-1,0 0 0,12 49 1277,4 59-346,-4 2 1,-4 119 0,3 37-471,11-72-230,74 305 0,-92-482-402,0 1 1,-1 0-1,1 21 1,-4-33-209,-1 0 0,1 0 0,-1 1 0,0-1 1,0 0-1,-1 0 0,1 0 0,-2 0 1,1-1-1,0 1 0,-1-1 0,-5 9 1,-31 30-3195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7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9306,'4'-8'3902,"-4"8"-3780,1-1 0,-1 1 0,0 0 0,1 0 0,-1 0 0,0 0 0,1 0 0,-1 0 0,0 0 0,0 0 0,1 0 0,-1 0 0,0 0 0,1 0 0,-1 0 0,30 4-840,-12-1 1205,101 9-105,0-5 0,125-8 0,246-38 629,-56 3-383,150 33-369,2 33-146,-333-15-68,274-3 221,777 1 480,-729-6-502,360-42 544,-771 25-693,190 14 1,-270-7 15,-59 1 230,0 1 0,42 4 1,-56-5 626,-15 0-1305,-9 2-2924,-32-2-1119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21 418 12819,'-7'-20'1345,"-7"-21"2620,14 41-3942,0 0 0,0 0 0,1 0 0,-1 0 0,0 0 0,0 1 1,0-1-1,0 0 0,0 0 0,0 0 0,0 0 0,0 0 1,0 0-1,0 0 0,1 0 0,-1 0 0,0 0 0,0 0 1,0 0-1,0 0 0,0 0 0,0 0 0,0 0 0,0 0 1,1 0-1,-1 0 0,0 0 0,0 0 0,0 0 0,0 0 1,0 0-1,0 0 0,0 0 0,0 0 0,1 0 0,-1 0 1,0 0-1,0 0 0,0 0 0,0 0 0,0 0 0,0 0 1,0-1-1,0 1 0,0 0 0,0 0 0,0 0 0,1 0 1,-1 0-1,0 0 0,0 0 0,19 27-324,23 49 309,40 97-1,2 8 87,-70-162 5,-14-19-92,1 0 0,-1 0 1,1 1-1,-1-1 0,0 0 0,1 0 0,-1 0 0,1 0 0,-1 0 0,0 0 0,1 1 0,-1-1 0,1 0 1,-1 0-1,0 0 0,1 0 0,-1-1 0,1 1 0,-1 0 0,1 0 0,-1 0 0,0 0 0,1 0 1,-1 0-1,1-1 0,-1 1 0,0 0 0,1-1 0,2-2 44,0-1 0,0 1 0,0-1 0,-1 0 0,0 0 0,1-1 0,0-4 1,0 3-27,266-503-259,-240 462-1643,2 2 1,3 1 0,42-44 0,-18 32-3416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8 403 13115,'-1'0'151,"1"0"0,-4-3 1662,4 2-1662,-1 1 0,1 0 0,0-1 1,0 1-1,-1-1 0,1 1 0,0 0 0,0-1 0,0 1 0,0-1 0,0 1 0,0-1 0,0 1 1,0 0-1,0-1 0,0 1 0,0-1 0,0 1 0,0-1 0,0 1 0,0-1 0,1 1-124,0 0 0,0 0-1,-1 0 1,1 0-1,0 0 1,-1 0-1,1 0 1,0 0 0,-1 0-1,1 0 1,0 1-1,-1-1 1,1 0-1,0 1 1,-1-1 0,1 0-1,-1 1 1,1-1-1,0 1 1,-1-1 0,1 1-1,-1-1 1,0 1-1,1-1 1,0 1-1,27 33-93,0 2 0,44 76 0,-47-69 66,60 76-1,-82-115 13,1 1-1,0-1 0,0 0 1,0 0-1,1 0 0,-1-1 1,1 0-1,0 0 0,-1 0 1,2 0-1,4 1 0,-6-3 3,-1 0-1,1-1 1,0 0-1,0 0 0,-1 0 1,1 0-1,0-1 1,-1 1-1,1-1 1,0 0-1,-1 0 0,1 0 1,-1 0-1,1-1 1,-1 0-1,0 1 1,1-1-1,3-4 0,16-11-88,0-2-1,-2 0 0,0-1 0,34-44 0,-19 22-271,270-330-5416,-140 158 1229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1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291 123 4193,'5'-27'8490,"-13"-1"-5922,-16-12-2783,23 38 502,-1 0-269,0-1 0,0 1 0,-1 0-1,1 0 1,0 1 0,-1-1 0,1 0 0,-1 1-1,1-1 1,-1 1 0,0 0 0,0 0 0,0 0-1,0 0 1,0 0 0,0 1 0,0 0 0,0-1-1,0 1 1,0 0 0,0 0 0,0 1-1,-3 0 1,-4 0-15,1 1 0,0 0 0,0 1 1,1 0-1,-15 8 0,13-6-16,1 1 0,1 0 0,-1 1 0,1 0 0,0 0 0,1 0 0,0 1 0,0 1 0,0-1 0,1 1 0,0 0 0,1 0 0,0 1 0,1 0 0,0 0 0,0 0 0,1 0 0,-3 15 0,5-18-29,0-1 1,0 1-1,1-1 0,0 1 0,0 0 1,0-1-1,1 1 0,0-1 1,0 1-1,1-1 0,-1 0 0,2 0 1,-1 1-1,1-1 0,-1-1 1,2 1-1,-1 0 0,1-1 0,0 1 1,0-1-1,0 0 0,0-1 0,1 1 1,0-1-1,0 0 0,1 0 1,-1 0-1,1-1 0,-1 0 0,1 0 1,10 3-1,-10-3-45,0-1-1,0 0 1,1-1-1,-1 1 1,0-1 0,1 0-1,-1-1 1,1 0-1,0 0 1,-1 0 0,1-1-1,-1 0 1,1 0-1,-1-1 1,0 0 0,13-5-1,-11 3 32,0-1 1,0 0-1,0 0 0,-1-1 1,1 0-1,-1 0 0,-1-1 1,1 0-1,-1 0 0,-1-1 1,6-8-1,-4 6 173,-1-1 1,-1 1-1,0-1 0,0 0 1,-1 0-1,-1 0 1,0 0-1,0-1 0,-1 0 1,0 1-1,-1-1 0,-1 0 1,0 0-1,0 0 1,-1 1-1,-1-1 0,0 0 1,0 1-1,-7-18 0,3 21 354,3 11-345,1 25-178,3 0 47,2-1 0,0 1 0,2-1 0,1 0 0,9 27 0,-11-43-9,1-1 1,-1 0 0,1 0 0,1-1 0,0 1-1,0-1 1,10 10 0,-12-14-23,1-1 1,-1 0-1,1 0 1,0-1-1,0 0 1,0 1-1,0-2 1,1 1-1,-1-1 1,1 1-1,0-1 1,-1-1-1,1 1 1,9 0-1,-9-2-237,-1 0-1,1 0 0,-1-1 0,0 1 0,1-1 1,-1-1-1,0 1 0,0-1 0,1 0 0,-1 0 1,0 0-1,6-5 0,27-16-2397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9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45 369 9058,'-2'-3'355,"-1"0"-1,1 1 1,-1-1 0,1 0 0,0 0-1,0 0 1,0-1 0,0 1 0,1 0-1,0-1 1,-1 1 0,1-1 0,-1-4-1,-11-11 926,9 18-828,9 16-173,48 108-241,-20-43-23,3-2 1,47 75-1,-67-135 199,-15-18-185,-1 0-1,0 0 1,1 1 0,-1-1-1,0 0 1,1 0-1,-1 0 1,1 0-1,-1 0 1,0 0-1,1 0 1,-1 0 0,1 0-1,-1 0 1,0 0-1,1 0 1,-1 0-1,1 0 1,-1 0 0,0 0-1,1 0 1,-1 0-1,1 0 1,-1-1-1,0 1 1,1 0 0,-1 0-1,1-1 1,2-3 181,-1 0 0,1 0 0,-1 0 0,0 0 0,0 0 0,0-1 0,1-5 1,1-2-118,139-328 1776,-118 293-3203,2 0-1,2 1 1,2 2 0,68-75 0,-25 47-2870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5:1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58 11354,'-5'-15'1723,"-3"-11"1552,10 27-3280,0 1 0,0-1 0,0 0 0,0 1 0,-1 0 0,1-1-1,0 1 1,-1 0 0,1 0 0,-1 0 0,0-1 0,1 2 0,1 2 0,239 319 258,-240-322-200,-1 0 0,0-1 0,0 1 0,0 0 0,1 0 1,-1-1-1,1 1 0,0 0 0,-1-1 0,1 0 0,0 1 0,0-1 0,0 0 0,0 0 0,0 0 0,0 0 0,0 0 0,0-1 0,0 1 0,0-1 0,4 1 0,-2-2 59,0-1 0,-1 0 0,1 0 0,0 0 0,-1-1 0,0 1 0,1-1 0,-1 0 0,0 1 0,3-6 0,-5 7-110,153-132-862,-39 36-2282,30-38-469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0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19 12011,'-3'-18'7733,"-1"18"-6815,4 18-1132,18 149 84,9 155-1311,-27-321 1435,0 24-1730,-18-73-7381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0 12931,'-8'66'3032,"-9"-64"1065,5 4-3609,-5 7-568,-8 8-344,-5 7-320,-9 10-1296,5-3-2057,5-17-136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1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70 14651,'-9'-22'2689,"19"22"1504,6-4-4241,18 2-288,9-3 7,25-1-1183,9 1-856,11-8-1857,-14 1-912</inkml:trace>
  <inkml:trace contextRef="#ctx0" brushRef="#br0" timeOffset="1">759 9 17492,'2'0'4825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2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77 11755,'-3'-1'218,"-68"-29"5717,62 24-5888,328-13-5,-171 7 100,-136 4 2727,-13 8-2819,1 0 0,0 0 0,-1 0-1,1 0 1,0 0 0,-1 0 0,1 0-1,0 0 1,-1 0 0,1 0 0,0 0-1,-1 0 1,1 0 0,0 0 0,0 0-1,-1 0 1,1 0 0,0 0 0,-1 0-1,1 0 1,0 0 0,-1 1 0,1-1 0,0 0-1,0 0 1,-1 0 0,1 1 0,0-1-1,0 0 1,-1 0 0,1 1 0,0-1-1,0 0 1,0 0 0,-1 1 0,1-1-1,0 0 1,0 1 0,0-1 0,0 0-1,0 1 1,0-1 0,0 0 0,0 1-1,0-1 1,0 0 0,0 1 0,0-1-1,0 0 1,0 1 0,0-1 0,15 186-118,30 431-148,-42-568 215,3 69-57,-13 177-1,7-291 42,0 0-1,0 1 0,0-1 0,-1 0 0,0 0 1,0 0-1,0 0 0,0 0 0,-1 0 1,1-1-1,-1 1 0,0 0 0,0-1 0,0 1 1,-1-1-1,1 0 0,-1 0 0,0 0 1,0 0-1,0 0 0,-5 3 0,2-4-82,1-1 0,-1 0 0,0 0 0,0 0 0,0 0 0,0-1 0,0 0-1,0-1 1,0 1 0,0-1 0,0 0 0,0 0 0,-10-4 0,-11-4-958,-1-2 0,1 0 0,1-2 0,0-1 0,-43-30 0,-50-46-3570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2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71 14835,'1'-12'7192,"-3"-4"-6212,0 8-2994,1 22 226,2 7 1638,1 0 0,1 0 0,0 0 0,2-1-1,0 1 1,2-1 0,17 38 0,-24-56 141,1 0 1,0-1-1,0 1 1,0 0 0,0-1-1,1 1 1,-1-1-1,0 1 1,1-1-1,-1 1 1,1-1-1,-1 0 1,1 0 0,0 0-1,-1 0 1,1 0-1,0 0 1,0 0-1,0 0 1,0-1-1,-1 1 1,1-1-1,0 0 1,3 1 0,-1-1-36,0-1 0,0 0 1,0 1-1,0-2 1,0 1-1,0 0 0,0-1 1,0 1-1,-1-1 1,1 0-1,4-4 0,5-3-126,-1-1 0,0-1-1,-1 0 1,0-1 0,10-13-1,-16 19 140,-1-1 0,0 1-1,0-1 1,-1 1-1,1-1 1,-2 0 0,1 0-1,-1 0 1,2-12-1,-3 16 38,-1 1-1,0-1 0,0 0 1,0 0-1,0 0 0,-1 1 1,1-1-1,-1 0 0,0 0 1,0 1-1,1-1 0,-2 0 0,1 1 1,0-1-1,-1 1 0,1 0 1,-1-1-1,1 1 0,-1 0 1,0 0-1,0 0 0,0 0 1,0 0-1,-1 1 0,1-1 1,0 1-1,-1-1 0,-3-1 0,-11-4-7,1 1-1,-1 1 0,0 0 0,-1 1 0,1 1 1,-1 1-1,-17 0 0,3 1-1412,1 1 0,0 2 0,-35 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3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12955,'-4'1'8806,"2"8"-5917,1 18-4702,1-10 2546,-13 133-1510,-3-46-3407,3-167-4219,6 4 4918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3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7914,'-5'10'6785,"8"2"-5040,-1 4-2282,6 8-2799,7 3 687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3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15435,'1'8'7209,"3"29"-6924,-4 83-1458,1-98-23,1 0 1,2 0-1,7 29 0,-4-39 290,-1-18 498,1-22 252,30-189 4145,-31 220-3915,0 0-1,0 0 1,0 1-1,-1 0 1,11 8 0,3 8-266,0 1-1,-2 1 1,18 27 0,-22-28-995,-1 0 1,12 30-1,2 22-1919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2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10050,'0'-15'3286,"5"28"-855,5 20-2617,6 10 195,-1 1 0,-3 0 0,-2 1 0,9 84 0,-24-187-392,3 45 334,1 0 0,0 0 1,1 0-1,2-18 0,0 14 36,1 1 0,0-1 0,2 1 0,0 0 0,0 0 0,2 0 0,16-28 0,-20 39 20,0 0-1,1 0 1,0 0-1,0 1 1,0-1-1,1 1 1,-1 0-1,1 0 1,0 1-1,0 0 0,7-4 1,-8 5-11,0 1 1,0 0-1,1 0 1,-1 0-1,0 0 1,0 1-1,0 0 1,0 0-1,1 0 1,-1 0-1,0 0 1,0 1-1,0 0 1,1 0-1,-1 0 0,0 0 1,-1 1-1,5 2 1,-1-1 3,-1 1 0,0-1 0,0 1 0,0 1 1,-1-1-1,1 1 0,-1 0 0,0 1 0,-1-1 0,1 1 1,-1 0-1,0 0 0,0 0 0,-1 0 0,0 1 0,0 0 0,2 6 1,2 15-48,0-1 0,-2 1 1,2 32-1,5 24-1177,-11-81 940,-1 0 0,1 0 0,-1 0 1,1 0-1,0 0 0,0-1 0,1 1 1,-1 0-1,0 0 0,1-1 0,0 1 1,-1-1-1,1 1 0,0-1 0,1 0 1,2 3-1,13-1-3069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4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9 12963,'-13'-5'7345,"-7"2"-6753,-42 6-632,36 10 8,-3 3 72,-4 5-8,7-1-88,-1 5-272,11-4-328,10 1-976,14-5-297,25 4-2183,10-9-25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4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183 113 11947,'0'-1'516,"-10"-11"4643,9 11-4643,0 0 0,0 0 0,-3-1 0,-27-9 1233,-29 3-1702,57 8-137,0 0-1,1 0 1,-1 0 0,0 0-1,0 0 1,0 0-1,0 1 1,0-1 0,0 1-1,0 0 1,0 0 0,1 0-1,-1 0 1,0 1 0,1-1-1,-1 1 1,1-1 0,-1 1-1,1 0 1,0 0-1,0 0 1,0 0 0,-2 3-1,2-1-132,1 0 0,-1 0 0,1 0 0,0 0 0,0 0 0,1 0 0,-1 0 0,1 0-1,0 0 1,0 0 0,0 0 0,1 0 0,-1 1 0,1-1 0,0 0 0,3 6 0,-2-4 80,0 0 1,1 0-1,-1 0 0,1 0 1,1-1-1,-1 0 1,1 1-1,7 7 1,-9-11 162,0 0 0,0 0 1,0-1-1,0 1 1,0 0-1,1-1 0,-1 1 1,0-1-1,1 0 1,-1 0-1,1 0 0,0 0 1,-1 0-1,1 0 1,0-1-1,-1 1 0,1-1 1,0 0-1,-1 0 1,1 0-1,0 0 0,0 0 1,3-1-1,-4-1 60,1 1-1,-1-1 1,0 1-1,0-1 0,0 1 1,0-1-1,0 0 1,-1 0-1,1 0 1,0 0-1,-1-1 1,0 1-1,1 0 1,-1 0-1,0-1 1,0 1-1,0-1 1,-1 1-1,1-1 0,0 1 1,-1-6-1,6-58 580,-6 65-651,0-9-10,0 1 0,-1 0-1,0-1 1,-1 1 0,0 0 0,0 0-1,-1 0 1,-5-12 0,7 18-49,0 0 0,-1 0 0,1 1 0,-1-1 0,0 1 0,0-1 0,0 1 0,0 0 0,0 0 0,0 0 0,-1 0 0,1 0 0,-1 0 0,0 0 0,1 1 0,-1 0 0,0-1 0,0 1-1,0 0 1,1 0 0,-1 1 0,0-1 0,-1 0 0,1 1 0,0 0 0,0 0 0,0 0 0,0 0 0,-5 1 0,-9 6-927,20 4-402,0-9 1163,0 1 1,1-1-1,-1 0 1,1 0 0,-1 0-1,1-1 1,-1 1-1,5 0 1,21 5-571,50 5 0,-47-9 2770,49 18 6355,-58 19-8720,-17-30 309,21 34-178,-25-41 165,0 0 0,1 0 0,-1 0 0,1 0 0,-1-1-1,1 1 1,0-1 0,0 1 0,0-1 0,0 0 0,0-1 0,4 3 0,-5-4 56,0 0 0,-1 0 0,1 0 0,0-1 0,0 1 1,-1 0-1,1-1 0,0 1 0,-1-1 0,1 0 1,-1 1-1,1-1 0,-1 0 0,1 0 0,-1 0 1,1 0-1,-1 0 0,0 0 0,0 0 0,1-1 0,-1 1 1,0 0-1,1-2 0,28-42 353,-19 28-153,-5 9-51,1 0-1,0 1 1,0 0 0,0 0 0,1 0 0,0 1 0,1 0-1,-1 1 1,1 0 0,0 0 0,16-5 0,-18 8-106,-1 0 1,1 0-1,0 1 1,0 0-1,-1 0 1,1 1-1,0 0 1,0 0 0,0 1-1,0-1 1,-1 1-1,1 1 1,0-1-1,-1 1 1,1 1-1,-1-1 1,0 1-1,8 4 1,-9-3-110,0-1 1,0 1-1,0 0 0,-1 1 1,1-1-1,-1 1 1,0 0-1,0 0 0,-1 0 1,1 0-1,-1 1 1,0-1-1,-1 1 0,3 6 1,-3-6-457,-1 1 0,1-1 0,-1 1 0,0-1-1,0 1 1,-1-1 0,-1 13 0,-7 20-3302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5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44 10442,'-12'-44'12668,"19"56"-12725,10 29 9,-2 0-1,-2 2 1,-2-1 0,-1 2 0,-3-1 0,3 64-1,-6-9 92,-18 180 0,10-264 130,-2-20-100,-4-25-110,9 27 16,-13-49-196,7 23 47,-1 0 1,-1 1-1,-1 0 0,-2 0 0,-1 2 0,-24-40 0,35 64 151,-1 0 1,1 0-1,-1 0 0,1 0 0,-1 1 0,0-1 1,0 1-1,0 0 0,0 0 0,-1 0 0,1 0 1,0 1-1,-1-1 0,1 1 0,-1 0 0,0 0 1,1 0-1,-1 0 0,-4 0 0,3 2-17,-1-1-1,1 1 1,-1 0 0,1 0-1,-1 0 1,1 1-1,0 0 1,0 0 0,0 0-1,0 0 1,-8 6-1,1 1-67,0 0-1,1 1 0,0 0 0,0 0 0,2 1 0,-1 1 1,1 0-1,-14 25 0,19-30 17,0 1 0,1 0 0,0-1 0,1 1-1,0 0 1,0 0 0,-1 10 0,3-15 27,0 1 1,0-1-1,0 1 0,0-1 0,1 0 0,-1 1 1,1-1-1,0 0 0,0 1 0,0-1 0,1 0 0,-1 0 1,1 0-1,0 0 0,-1 0 0,2 0 0,-1 0 1,0-1-1,0 1 0,4 2 0,1 0-148,0 0 1,0 0-1,1-1 0,-1 0 1,1-1-1,0 0 0,0 0 1,0 0-1,0-1 0,11 1 1,12 1-1625,45 0 0,18-3-1489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13371,'7'-6'7609,"-10"6"-7008,2-2-449,1 1-56,0 2-224,1 3 32,4 28 8,5 49 32,-9-35-545,-2-12-367,-2-6-896,2-15-241,7-36-6104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6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11282,'33'0'-2248,"-10"9"2624</inkml:trace>
  <inkml:trace contextRef="#ctx0" brushRef="#br0" timeOffset="1">403 40 13691,'38'-40'11983,"-32"54"-12532,8 20 533,-1 1 0,-2 0 0,-2 1 0,-1 0-1,-2 0 1,-2 0 0,1 57 0,-24 265 74,17-339-59,-5 41-443,6-76-4149,1 2 2578,-2-27-2255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6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12219,'5'-14'7225,"19"-1"-6481,9 7-616,27-1-56,11 4 8,18 5-384,-3 7-800,11 6-2993,-17 3 336</inkml:trace>
  <inkml:trace contextRef="#ctx0" brushRef="#br0" timeOffset="1">668 4 12531,'2'-4'6998,"2"7"-6521,8 33-492,-2-1 1,-1 1 0,-2 1-1,-2-1 1,-1 1 0,-1 71 0,-6-91-851,-1-25-1643,-2-32-2452,2-11 589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6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11010,'-3'-2'4921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70 107 12883,'-21'-1'3925,"-8"-1"313,28 2-4242,0 0 1,1 0 0,-1 0 0,0 0 0,1 1-1,-1-1 1,0 0 0,1 0 0,-1 1-1,0-1 1,1 0 0,-1 1 0,1-1-1,-1 1 1,0-1 0,1 0 0,-1 1 0,1-1-1,0 1 1,-1 0 0,1-1 0,-1 1-1,1-1 1,0 1 0,-1 0 0,1-1 0,0 1-1,0 0 1,-1-1 0,1 1 0,0 0-1,0 0 1,-2 19-321,1-1 0,0 0 0,2 1 0,0-1 1,1 1-1,1-1 0,1 0 0,10 31 0,-14-49 330,0-1 0,1 1 0,-1-1 0,0 1 0,1-1 0,-1 1 0,0-1 0,1 0 0,-1 1 0,0-1 0,1 1 0,-1-1 0,1 0 0,-1 1 0,1-1 0,-1 0 0,1 0 0,-1 1 0,1-1 0,-1 0 0,1 0 0,-1 0 0,1 1 0,-1-1 0,1 0 0,-1 0 0,1 0 0,0 0 0,-1 0 0,1 0 0,-1 0 0,1 0 0,0-1 0,23-13 171,15-28 74,-32 32-224,0-1 0,-1 0 0,0 0 1,-1-1-1,0 0 0,-1 0 0,0 0 0,-1 0 0,0 0 0,2-24 1,-5 31-59,1 0 1,-1 0-1,0 1 1,0-1 0,-1 0-1,0 0 1,1 0 0,-1 1-1,-1-1 1,1 1-1,-1-1 1,0 1 0,0-1-1,0 1 1,0 0 0,-1 0-1,0 0 1,0 0-1,0 1 1,0-1 0,0 1-1,-1-1 1,1 1 0,-1 0-1,0 1 1,0-1-1,0 1 1,-1 0 0,1 0-1,0 0 1,-9-2 0,-4 2-2037,28 10-2636,21 6 892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7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7434,'14'9'10734,"-8"5"-6372,8 15-4575,-6-17 122,24 42-168,-30-49 63,0 0 0,0 0 0,0-1 1,0 1-1,-1 1 0,1-1 0,-2 0 0,1 0 0,0 0 0,-1 8 0,6-35 188,0 1 0,2 0 0,0 1 0,1-1-1,1 2 1,1 0 0,1 0 0,14-18 0,-24 34 27,0 1 1,0-1-1,0 1 0,0-1 0,0 1 1,1 0-1,-1 0 0,1 0 1,-1 0-1,1 0 0,0 0 1,0 1-1,0-1 0,0 1 1,0 0-1,0 0 0,0 0 1,0 0-1,0 0 0,0 1 1,4-1-1,-1 2-5,-1 0 0,1 0 0,-1 0 0,1 1 1,-1-1-1,0 1 0,1 0 0,-1 1 0,0-1 0,-1 1 1,8 6-1,-1-2-71,-2 1 0,1 1-1,-1 0 1,0 0 0,-1 1 0,0 0 0,-1 0 0,0 1 0,8 15 0,-5-5-841,-2-1-1,0 1 1,-1 1 0,5 29-1,1 29-2633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8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98 376 10762,'-9'-12'8367,"7"34"-5707,2-7-3395,-1 15 599,1 6-250,-2 0 0,-1 0 0,-13 60-1,16-139-5916,-2 13 4233,2-36-2225</inkml:trace>
  <inkml:trace contextRef="#ctx0" brushRef="#br0" timeOffset="1">1 19 12787,'-1'-18'5545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37 10002,'-5'-28'5141,"6"19"-2306,7 20-1516,30 47-1344,-27-43 16,-1 1-1,-1 0 0,0 0 0,-1 1 1,-1 0-1,6 21 0,-2 13-11,-3 2-1,-2-1 1,-2 1-1,-3 0 1,-7 74 0,2 20 84,4-181-195,-1 0 0,-2 0 0,-1 0 0,-2 0 0,-1 1 0,-1 0 0,-23-54 0,30 84 109,0 1 0,0 0 0,0 0 1,0 0-1,0 0 0,-1 0 1,1 1-1,0-1 0,-1 0 1,0 1-1,1-1 0,-1 0 0,0 1 1,0 0-1,0 0 0,0-1 1,0 1-1,-4-1 0,4 2 6,1 0 1,-1 0-1,0 0 0,0 0 0,0 0 0,0 0 0,0 1 0,1-1 0,-1 1 0,0-1 0,0 1 0,1 0 1,-1 0-1,0 0 0,1 0 0,-1 0 0,1 0 0,-2 1 0,-6 7-34,0 0 1,1 1-1,0 0 0,0 0 0,-6 14 0,11-20 47,-10 18-45,0 0-1,2 2 1,-9 24-1,16-39 1,1 1-1,0-1 0,1 1 1,0 0-1,1-1 1,0 1-1,0 0 1,1 0-1,0 0 1,4 19-1,-3-25-9,0-1 0,1 1 0,-1-1 0,1 1 0,0-1 0,0 1 0,0-1 0,1 0 0,-1 0 0,1 0-1,0-1 1,0 1 0,0 0 0,0-1 0,0 0 0,0 0 0,1 0 0,-1 0 0,1 0 0,-1-1 0,1 1 0,0-1 0,0 0 0,-1 0 0,6 0 0,12 2-831,-1-2 0,1 0 1,34-3-1,-53 2 792,98-10-2818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8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11242,'-29'3'7067,"5"0"-5466,24-3-1617,1 14-49,0-1 39,1 0 0,1 1 0,0-1 0,0 0 0,2-1 0,-1 1 0,2-1 0,11 22 0,-8-22 43,1 0 1,0 0 0,0-1-1,1 0 1,0-1 0,1 0-1,24 15 1,14 12 54,-93-24-777,39-12 611,-121 29-5419,87-24 1483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58 9234,'-54'-19'3293,"52"17"-2879,0 1 0,0 0 0,0-1 1,1 1-1,-1-1 0,1 1 0,-1-1 1,1 0-1,0 1 0,0-1 0,0 0 1,0 0-1,0 0 0,0 0 0,0 0 1,0 0-1,1-7 2036,6 37-2268,7 75-272,15 90-1703,-28-192 1635,1 0 0,-1 0 0,0 1 1,0-1-1,1 0 0,-1 0 1,1 0-1,-1 0 0,1 1 0,-1-1 1,1 0-1,0 0 0,-1 0 0,1 0 1,0 0-1,0 0 0,0 0 0,0-1 1,2 2-1,-2-2-47,0 0 0,-1-1 0,1 1 1,0-1-1,0 0 0,0 1 0,0-1 0,0 0 0,-1 1 1,1-1-1,0 0 0,-1 0 0,1 0 0,0 0 0,-1 0 1,1 0-1,-1 0 0,1 0 0,-1 0 0,0 0 0,0 0 1,1 0-1,-1 0 0,0 0 0,0-2 0,9-47-4118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19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12035,'17'-5'2392,"-4"10"593,12 3-4194,12 4-2607,16 5 63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0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11915,'-2'0'388,"1"0"0,0 0 0,-1 1 0,1-1 0,0 0 1,-1 1-1,1-1 0,0 0 0,-1 1 0,1 0 0,0-1 1,0 1-1,0 0 0,0 0 0,-1-1 0,1 1 0,-1 2 1,-12 23 1499,4 42-3419,8-49 2259,-2 10-828,2 0-1,1 0 1,1 0 0,5 43-1,-5-90-126,0 1 0,1-1 0,1 1 0,5-25 0,24-84 146,-30 122 91,0 0 0,0 1 0,0-1 0,1 1 0,-1-1 0,1 1 0,0 0 0,0 0-1,0-1 1,0 1 0,1 1 0,-1-1 0,1 0 0,0 1 0,0-1 0,0 1 0,0 0 0,0 0 0,0 0 0,0 0-1,6-2 1,-6 4-10,1 0 0,0 0 0,-1 0 0,1 0-1,-1 1 1,1-1 0,-1 1 0,1 0 0,-1 0-1,0 0 1,1 1 0,-1-1 0,0 1-1,0 0 1,0 0 0,0 0 0,0 0 0,0 0-1,-1 0 1,1 1 0,-1 0 0,4 4 0,13 16-232,-2-1 0,-1 2 0,0 0 0,-2 1 0,-1 1 0,-1 0 0,13 43 1,-62-126-2061,33 48 2558,-1-1 0,1 0-1,1 0 1,0 0-1,0 0 1,1 0 0,-2-20-1,4 27-184,0 0-1,0 0 0,1 0 1,-1 0-1,1 0 1,-1 0-1,1 0 0,0 0 1,0 0-1,0 0 1,1 0-1,-1 1 0,1-1 1,-1 0-1,1 1 1,0-1-1,0 1 0,0 0 1,0-1-1,1 1 0,-1 0 1,1 0-1,-1 1 1,1-1-1,-1 1 0,1-1 1,0 1-1,0 0 1,0 0-1,4-1 0,0-1-70,1 1-1,-1 0 0,1 1 1,-1 0-1,1 0 0,0 0 1,0 1-1,-1 0 0,1 1 1,0 0-1,-1 0 1,1 0-1,-1 1 0,12 4 1,-13-3-31,0 1 1,0-1 0,-1 1 0,0 0 0,1 1 0,-1-1-1,-1 1 1,1 0 0,-1 0 0,0 0 0,0 1 0,0 0-1,-1-1 1,0 1 0,0 1 0,0-1 0,1 8 0,49 165-5662,-34-123 1931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0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15 11715,'-21'-15'11865,"27"31"-12163,7 25 298,-2 0 0,-1 0 0,-3 1 0,-1 0-1,-2 1 1,-2-1 0,-6 67 0,-55 304-1543,37-288-600,20-116 1670,-3 30-1683,5-38 1932,-1 0 0,1 0 0,0 1 0,0-1 0,0 0 0,1 0 0,-1 1 0,0-1 0,0 0 0,1 0 0,-1 1 0,0-1 0,1 0 0,0 0 0,-1 0 0,1 0 0,-1 0 1,1 0-1,0 0 0,1 2 0,-1-3-1,0 0 1,-1 0 0,1 0 0,0 0-1,-1 0 1,1 0 0,0 0 0,0 0 0,-1 0-1,1 0 1,0 0 0,-1 0 0,1 0-1,0-1 1,-1 1 0,1 0 0,0-1-1,-1 1 1,1 0 0,0-1 0,0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0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12555,'0'-1'238,"1"-1"0,-1 0 0,1 1 0,-1-1 1,1 0-1,0 1 0,-1-1 0,1 1 0,0-1 0,0 1 1,0-1-1,0 1 0,1 0 0,-1 0 0,0-1 1,0 1-1,1 0 0,-1 0 0,1 0 0,-1 0 0,1 1 1,-1-1-1,1 0 0,0 1 0,-1-1 0,1 1 0,0-1 1,2 1-1,54-8-37,-46 8-214,0 1 1,0 0-1,0 1 1,0 0-1,0 1 1,-1 0-1,1 1 1,-1 0-1,0 1 1,0 0-1,0 1 1,-1 0-1,0 0 0,0 1 1,0 1-1,-1-1 1,0 2-1,12 14 1,-14-15-13,-1 0 1,1 1 0,-2 0-1,1 0 1,-1 0-1,-1 1 1,1 0 0,-2 0-1,1 0 1,-1 0-1,-1 0 1,0 1 0,-1-1-1,1 1 1,-2-1-1,0 1 1,0 0 0,-1-1-1,0 1 1,-1-1-1,-5 18 1,5-21-69,-1-2 0,0 1 1,0 0-1,0 0 0,-1-1 0,0 0 0,0 0 1,0 0-1,0 0 0,-1 0 0,0-1 0,0 0 1,0 0-1,-10 5 0,12-7-105,0-1 0,0 1 0,0-1 0,0 0 0,-1 0 0,1 0 0,0 0 0,-1-1 0,1 1 0,-1-1 0,1 0 0,-1 0 0,1 0 0,-1 0 0,1-1 0,0 1 0,-1-1 0,1 0 0,-1 0 0,1 0 0,0-1 0,0 1 0,0-1 0,0 0 0,0 0 0,0 0 0,0 0 0,1 0 0,-5-4 0,-20-34-3276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1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27 103 12379,'-5'-10'1535,"1"-1"0,0 0 0,1 0 0,0 0 0,0 0 1,1-1-1,0-14 821,7 38-2578,17 57 171,-2 0 0,-4 2 0,-3 0 0,8 119 0,-5 57-582,-16-247 529,0-1 1,0 1-1,0 0 1,0-1-1,1 1 1,-1 0 0,0-1-1,0 1 1,0 0-1,1-1 1,-1 1 0,0 0-1,1 0 1,-1 0-1,0-1 1,0 1-1,1 0 1,-1 0 0,0 0-1,1 0 1,-1-1-1,1 1 1,-1 0-1,0 0 1,1 0 0,-1 0-1,0 0 1,1 0-1,-1 0 1,0 0 0,1 0-1,-1 0 1,1 0-1,-1 0 1,0 0-1,1 1 1,-1-1 0,0 0-1,1 0 1,-1 0-1,0 0 1,1 1 0,-1-1-1,0 0 1,0 0-1,1 1 1,-1-1-1,0 0 1,0 0 0,1 1-1,-1-1 1,0 0-1,0 1 1,0-1 0,0 0-1,1 1 1,-1-1-1,0 0 1,0 1-1,0-1 1,0 1 0,0-1-1,0 0 1,0 1-1,20-32-4093,-19 29 3790,24-46-4835</inkml:trace>
  <inkml:trace contextRef="#ctx0" brushRef="#br0" timeOffset="1">437 452 11242,'9'-6'10214,"-9"17"-9463,9 286-2492,-8-269-865,3-47-3451,-1-27 1600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11530,'4'4'5922,"0"3"-6714</inkml:trace>
  <inkml:trace contextRef="#ctx0" brushRef="#br0" timeOffset="1">438 472 12379,'-11'-1'6229,"2"-2"-3558,7 2-2670,0 0 1,-1 1-1,1-1 1,0 1-1,-1-1 0,1 1 1,-1 0-1,1 0 1,0 0-1,-1 0 1,1 0-1,-1 1 1,1-1-1,-4 2 1,1-1-118,1 0 1,-1 0 0,1 1-1,-1-1 1,1 1 0,0 1-1,-1-1 1,1 0 0,0 1-1,1 0 1,-1 0-1,0 0 1,1 0 0,0 1-1,0 0 1,0-1 0,0 1-1,0 0 1,1 0 0,-1 0-1,1 1 1,1-1 0,-1 1-1,0-1 1,1 1 0,0-1-1,0 1 1,0 0 0,1-1-1,0 1 1,-1 0 0,2 7-1,0-5-82,0 0-1,0 0 0,0 0 1,1-1-1,0 1 0,1 0 1,-1-1-1,1 0 0,0 0 1,1 0-1,-1 0 0,1 0 1,0-1-1,1 1 0,0-1 1,-1 0-1,2 0 0,-1-1 1,0 0-1,1 0 0,0 0 1,0-1-1,0 1 0,0-1 1,0-1-1,1 1 0,0-1 1,-1 0-1,1-1 0,0 0 1,0 0-1,0 0 0,9-1 1,40-4-2268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1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134 612 12987,'-13'-16'1266,"-6"-8"420,12 3 2502,13 79-1386,-9 28-3173,0-37 355,2-25 440,-1 40-4946,23-97-3188,-5-23 3273</inkml:trace>
  <inkml:trace contextRef="#ctx0" brushRef="#br0" timeOffset="1">1 1 11170,'1'4'2481,"4"9"280,11 5-3594,15 7-2615,13 0-41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12771,'1'1'11792,"9"33"-10695,4 26-1108,-2 2 0,-3 0-1,-3 0 1,-3 74 0,-23 264-110,15-347 47,-1-25-763,6-28 774,-1 0 0,1 0 0,0 0 0,0 0 0,-1 0 0,1 1 0,0-1 0,-1 0 0,1 0 0,0 0 0,-1 0 0,1 0 0,0 0 0,-1 0 0,1 0 0,0 0-1,0 0 1,-1 0 0,1-1 0,0 1 0,-1 0 0,1 0 0,0 0 0,0 0 0,-1 0 0,1 0 0,0-1 0,0 1 0,-1 0 0,1 0 0,0 0 0,0-1 0,-1 1 0,1 0 0,0 0 0,0-1 0,0 1 0,0 0 0,0-1 0,-1 1-1,1 0 1,0-1 0,-24-53-6507,2-16 1568,1-10-966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3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80 10650,'-44'-23'2893,"44"23"-2806,-1 0 0,1 0 0,0 0 0,-1 0 1,1 0-1,0 0 0,-1 0 0,1 0 0,0 0 0,-1 0 0,1-1 0,0 1 1,0 0-1,-1 0 0,1 0 0,0-1 0,0 1 0,-1 0 0,1 0 0,0-1 1,0 1-1,0 0 0,-1 0 0,1-1 0,0 1 0,0 0 0,0-1 0,0 1 1,0 0-1,0-1 0,0 1 0,0 0 0,0-1 0,-1 1 0,1 0 0,1-1 1,-1 1-1,0 0 0,0-1 0,0 1 0,0-1 0,1 1-79,-1 0-1,1 1 1,-1-1-1,1 0 1,0 0-1,-1 0 1,1 1-1,-1-1 1,1 0-1,0 1 1,-1-1-1,1 0 1,-1 1 0,1-1-1,-1 1 1,0-1-1,1 1 1,-1-1-1,1 1 1,-1-1-1,0 1 1,1-1-1,-1 1 1,0 0-1,9 15 2,-1 0 0,-1 0 0,0 0 0,-1 1-1,-1 0 1,-1 0 0,0 0 0,-1 1 0,1 25-1,-12 74 39,29-208 12,-15 56 0,2 0 0,1 0 1,2 0-1,2 1 0,16-32 1,-28 64-61,0 0 0,1-1 1,-1 1-1,0 0 0,1 0 1,-1 0-1,1 0 0,-1 1 1,1-1-1,0 0 0,0 1 1,0-1-1,0 1 0,0-1 1,0 1-1,0 0 0,0 0 1,1 0-1,-1 0 0,0 0 1,1 1-1,-1-1 0,1 1 0,-1 0 1,0-1-1,4 1 0,-2 1-4,-1 0 1,1 1-1,-1-1 0,0 1 0,0-1 0,0 1 0,0 0 0,0 0 0,0 0 0,0 1 0,-1-1 1,1 1-1,-1-1 0,0 1 0,0 0 0,0 0 0,3 5 0,9 21 12,0 1 1,-2 0-1,-2 0 0,0 1 0,5 37 0,10 29-107,-25-96 9,0 0 0,0-1 1,0 1-1,1 0 0,-1-1 1,0 1-1,1-1 0,-1 1 1,0-1-1,1 1 0,-1-1 1,0 1-1,1-1 0,-1 1 0,1-1 1,-1 1-1,1-1 0,-1 0 1,1 1-1,0-1 0,-1 0 1,1 0-1,-1 1 0,1-1 1,0 0-1,-1 0 0,1 0 1,-1 0-1,1 1 0,0-1 1,-1 0-1,1 0 0,0-1 0,-1 1 1,1 0-1,0 0 0,-1 0 1,1 0-1,-1 0 0,1-1 1,0 1-1,-1 0 0,1 0 1,-1-1-1,1 1 0,-1-1 1,1 1-1,-1 0 0,1-1 0,-1 1 1,1-1-1,0 0 0,3-2-822,14-7-2581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10514,'4'-5'3865,"18"-2"192,18 0-3001,33-2-912,15 1-1328,23 10-2889,-15 3 200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3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14795,'44'56'8290,"-44"-57"-7890,1-3-1760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3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62 109 11819,'-23'-30'6607,"16"20"-6304,1 0 0,0 0 0,1 0-1,-5-15 1,9 25-287,1 0-1,0-1 0,0 1 1,-1 0-1,1 0 0,0 0 1,0-1-1,0 1 0,-1 0 1,1 0-1,0-1 0,0 1 1,0 0-1,0 0 1,-1-1-1,1 1 0,0 0 1,0-1-1,0 1 0,0 0 1,0 0-1,0-1 0,0 1 1,0 0-1,0-1 0,0 1 1,0 0-1,0-1 0,0 1 1,0 0-1,0 0 0,0-1 1,0 1-1,1 0 1,-1-1-1,0 1 0,0 0 1,0 0-1,0-1 0,1 1 1,-1 0-1,0 0 0,0 0 1,0-1-1,1 1 0,-1 0 1,0 0-1,0 0 0,1 0 1,-1-1-1,0 1 1,1 0-1,-1 0 0,0 0 1,0 0-1,1 0 0,-1 0 1,0 0-1,1 0 0,-1 0 1,0 0-1,1 0 0,-1 0 1,0 0-1,0 0 0,1 0 1,-1 0-1,1 0 0,26 13 35,-21-9-61,16 8-18,0 1 1,-2 0 0,1 2-1,19 18 1,-34-28-14,-1 1-1,0-1 1,0 1 0,0 0 0,0 0 0,-1 0 0,0 0 0,0 1 0,-1 0-1,0 0 1,0 0 0,-1 0 0,0 0 0,0 0 0,0 1 0,-1-1-1,0 1 1,-1-1 0,1 1 0,-2 7 0,-2 0-22,-1-1 0,0-1 0,-1 1 0,0 0 0,-1-1 0,0 0 0,-1-1 0,-1 1 0,-15 18 0,10-15 57,-1 0 0,-1-1 0,-1 0 0,0-1-1,-35 23 1,49-34 94,10-2-48,22-3-40,-2 1-5,292-25-4138,-197 12 1060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4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16307,'15'-25'3449,"-7"0"1416,-9 21-5009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7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7778,'7'-2'8437,"8"-3"-6457,29-10-2579,10 1 684,0 3 1,1 2 0,71-2 0,176 15-679,-381-17 5333,79 13-4739,-1 0-1,1 0 1,0 0-1,0 0 1,-1 0-1,1 1 1,0-1-1,0 0 1,0 0-1,-1 0 1,1 0-1,0 1 1,0-1-1,0 0 1,0 0-1,-1 1 1,1-1-1,0 0 1,0 0-1,0 1 1,0-1-1,0 0 1,0 0-1,0 1 1,0-1-1,0 0 1,0 0-1,0 1 1,0-1-1,0 0 1,0 1-1,0-1 1,0 0-1,0 0 1,0 1-1,0-1 1,0 0-1,0 0 1,0 1-1,1-1 1,-1 0-1,0 0 1,0 1-1,0-1 1,0 0-1,1 0 1,-1 1-1,70 731 69,-69-640-47,-1-90-21,0-1-1,0 1 1,-1 0 0,1 0 0,0-1 0,-1 1 0,1 0 0,-1 0 0,0-1-1,0 1 1,1-1 0,-1 1 0,0-1 0,-1 1 0,1-1 0,0 1-1,0-1 1,0 0 0,-1 0 0,1 0 0,-1 1 0,1-1 0,-1-1 0,1 1-1,-1 0 1,0 0 0,1 0 0,-1-1 0,0 1 0,1-1 0,-1 0-1,-2 1 1,-5 0-57,0-1-1,0 0 0,1 0 0,-1-1 0,-10-2 1,-22-5-727,0-1 1,1-2 0,-48-19 0,64 20-535,1-2 1,0 0-1,-31-22 1,-5-15-2944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7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31 14235,'0'-2'396,"-1"1"-1,1 0 1,-1 0 0,0 0 0,1 0-1,-1 0 1,0 0 0,0 0 0,0 0-1,0 0 1,0 0 0,0 1-1,0-1 1,0 0 0,0 0 0,0 1-1,-2-2 1,2 2-317,0 0-1,0 0 1,0 0 0,0 0 0,0 0-1,0 0 1,0 0 0,0 1 0,0-1-1,0 0 1,0 1 0,0-1 0,0 0-1,0 1 1,0-1 0,1 1 0,-3 0-1,-3 5-391,0 0 0,0 0 0,1 0 0,-9 13 0,9-12 762,-8 10-661,1 1 0,0 0 0,-15 34 0,25-46 92,-1-1 1,1 1-1,0 0 0,1 0 0,-1 0 0,1-1 0,0 1 0,1 1 0,-1-1 0,1 0 0,0 0 0,1 0 1,0 0-1,-1 0 0,2 0 0,-1 0 0,1-1 0,0 1 0,0 0 0,4 6 0,-4-9 66,1 0-1,-1-1 1,0 0 0,0 1-1,1-1 1,0 0 0,-1 0-1,1 0 1,0-1 0,0 1-1,0-1 1,0 1-1,0-1 1,0 0 0,0 0-1,0-1 1,1 1 0,-1 0-1,0-1 1,1 0-1,-1 0 1,0 0 0,0 0-1,1-1 1,-1 1 0,0-1-1,0 0 1,1 0-1,-1 0 1,0 0 0,4-3-1,3 0-48,0-1-1,0 0 0,-1-1 0,1 0 0,-1 0 1,-1-1-1,0 0 0,12-12 0,-16 14 72,0 0 0,0 0 0,-1 0-1,1 0 1,-1 0 0,0-1 0,-1 1 0,0-1-1,1 0 1,-2 0 0,1 0 0,-1 0 0,0 0-1,0 0 1,0 0 0,-1 0 0,0 0-1,0 0 1,-1 0 0,0 0 0,0-1 0,0 1-1,-3-6 1,1 6 5,0-1 1,-1 0-1,0 1 0,0 0 1,0-1-1,-1 2 0,0-1 1,0 0-1,0 1 0,-1 0 1,0 1-1,0-1 0,0 1 1,-1 0-1,1 0 0,-1 1 0,0 0 1,-10-3-1,5 2-16,-1 1 0,1 0 0,-1 1 0,0 0 0,-14 0 0,21 2-204,1 0-1,-1 0 1,1 1-1,-1 0 1,0 0 0,1 0-1,0 0 1,-1 1-1,1 0 1,0 0-1,0 1 1,0-1-1,-8 6 1,-4 13-2216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8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57 12907,'-8'-5'1398,"-1"0"0,1 0-1,0-1 1,0 1 0,1-2 0,-14-13 0,18 16-1040,3 24-360,2 0 0,6 32-1,3 18-31,2 63-247,-8-96-4058,-22-123-2167,1 24 2289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8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14227,'9'-14'1832,"8"6"1169,6 6-4721,8-1-1129,6 3-1112,6 3 48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8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24 11939,'-7'9'5466,"5"11"-3349,7 27-2213,-4-36 401,2 16-301,-3-13-146,1 1 0,1-1 1,0 0-1,1 0 0,9 24 0,-6-71-862,0-149 1103,-6 181-76,0 0 1,0-1-1,0 1 1,1 0-1,-1-1 1,0 1-1,1 0 1,-1 0-1,1 0 1,0-1-1,-1 1 1,1 0-1,0 0 1,0 0-1,-1 0 1,1 0-1,0 0 1,0 0-1,0 0 1,0 1-1,0-1 1,0 0-1,1 1 1,-1-1-1,0 0 1,2 0-1,1 0 0,0 1 0,0-1 1,0 0-1,0 1 0,1 0 0,-1 0 0,0 0 0,7 1 0,5 2-11,0 1-1,0 1 0,18 7 1,-21-7-150,-1 1 1,0 0 0,0 1-1,0 1 1,-1 0 0,0 0-1,-1 1 1,12 12 0,-16-14-422,0 0 1,0 1 0,-1-1-1,0 1 1,-1 0 0,0 1-1,6 15 1,1 29-3260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9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45 8722,'-3'-4'228,"1"1"0,-1-1-1,0 1 1,0 0 0,-1 0 0,1 0 0,-1 0 0,1 1 0,-1-1-1,0 1 1,0 0 0,0 0 0,0 0 0,-1 1 0,-6-2 0,2 2-17,0 0 0,0 1 1,0 0-1,0 1 1,0 0-1,0 0 1,-12 4-1,4 0 100,0 0-1,1 1 1,0 1 0,0 1-1,0 0 1,-25 18-1,34-21-294,0 0 0,0 0 0,1 1 0,-1 0-1,1 0 1,1 0 0,-1 1 0,1 0 0,1 0-1,-1 0 1,1 1 0,0-1 0,1 1 0,0 0-1,-5 16 1,8-21-45,-1-1-1,1 1 1,0-1 0,0 1-1,0 0 1,0-1 0,0 1-1,1-1 1,-1 1 0,1-1-1,-1 1 1,1-1 0,0 1-1,0-1 1,0 0 0,1 0-1,-1 1 1,0-1 0,1 0-1,2 3 1,0-2-41,-1-1-1,0 0 1,0 0 0,1 0-1,-1 0 1,1-1 0,-1 1-1,1-1 1,-1 0 0,1 0-1,0 0 1,5 0 0,3 0-92,0-1 0,0 0 0,0-1 1,-1 0-1,1-1 0,0-1 0,20-6 1,-24 6 216,-1 0 0,0-1-1,0 1 1,0-2 0,0 1 0,0-1 0,-1 0 0,0 0 0,0-1 0,-1 0 0,1 0 0,-1 0 0,0-1 0,-1 1 0,0-1 0,5-10 0,-1-4 951,-1 0 0,-1 0 0,-1 0 0,5-36 0,-5 46 79,1 29-1148,-1 0 19,11 36-285,32 92-2057,-41-126 862,2-1 0,19 31-1,15 4-2605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59 8362,'-14'-3'7611,"16"11"-5067,25 25-2478,404 453 154,-383-425 1323,-48-62-1493,-1 0 1,1 0 0,0 1 0,-1-1 0,1 0-1,0 0 1,-1 0 0,1 1 0,0-1 0,0 0-1,0 0 1,0 0 0,0 0 0,0 0 0,0 0-1,0 1 1,0-1 0,0 0 0,1 0-1,-1 0 1,0 0 0,0 1 0,1-3 0,40-141-380,71-171 0,-98 280 229,31-84-88,-43 111 331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3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363 143 12347,'0'-10'664,"0"-1"0,-1 0 1,0 1-1,-1-1 1,0 1-1,-1 0 0,-5-15 1,6 22-662,1 0 1,0 0-1,-1 1 1,0-1-1,1 1 1,-1-1-1,0 1 1,0 0 0,-1-1-1,1 1 1,0 0-1,-1 1 1,1-1-1,-1 0 1,1 1-1,-1-1 1,0 1-1,0 0 1,0 0-1,0 0 1,0 0 0,0 0-1,0 1 1,0 0-1,0-1 1,0 1-1,0 0 1,0 0-1,0 1 1,0-1-1,0 1 1,-6 1-1,-1 1-144,1 1-1,-1 0 0,0 1 0,1 0 0,0 0 0,0 1 0,1 0 0,-1 1 0,2 0 0,-1 0 1,-12 15-1,-8 13-21,-33 52 0,55-78 132,0-1-29,-22 39-294,27-45 297,-1 1 0,1 0 0,0-1 0,0 1 0,0 0 0,0 0 0,1 0 0,-1 0 0,1 0 0,0-1 0,-1 1 0,1 0 1,1 0-1,-1 0 0,1 3 0,-1-5 41,1 0 0,-1 0-1,1-1 1,0 1 0,-1 0 0,1 0 0,0-1 0,-1 1 0,1-1 0,0 1-1,0-1 1,0 1 0,-1-1 0,1 1 0,0-1 0,0 0 0,0 1 0,0-1 0,0 0-1,0 0 1,0 0 0,0 1 0,0-1 0,0 0 0,0 0 0,0-1 0,-1 1-1,1 0 1,0 0 0,0 0 0,0-1 0,0 1 0,0 0 0,0-1 0,0 1 0,0-1-1,0 0 1,40-21-216,-37 19 195,28-15 11,-2-3 1,0 0-1,-1-2 0,-2-1 0,27-29 1,-53 52 75,-1 1 1,1-1 0,0 0-1,-1 0 1,1 1 0,-1-1 0,1 0-1,-1 0 1,1 0 0,-1 0 0,0 0-1,1 0 1,-1 0 0,0 0-1,0 0 1,0 0 0,0 0 0,0 0-1,0 0 1,0 0 0,0 0 0,0 0-1,0-1 1,-1 4-40,1-1-1,0 0 1,-1 1-1,1-1 1,0 1-1,0-1 1,0 0-1,0 1 1,0-1-1,1 1 1,-1-1-1,0 1 1,1-1 0,-1 0-1,1 1 1,-1-1-1,1 0 1,-1 0-1,2 3 1,4 11-49,0 0 0,1 0 0,0 0 0,17 24 0,-20-34-85,-1-1-1,1 1 0,0-1 1,0 1-1,1-1 1,-1 0-1,1-1 1,0 1-1,0-1 1,0 0-1,0 0 1,0-1-1,1 1 0,-1-1 1,1 0-1,0-1 1,0 1-1,-1-1 1,7 0-1,28-3-2380,-1-4-100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29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32 13803,'-6'-12'2478,"-5"-7"2397,21 54-4362,4 14-491,-3 1 0,-2 1 0,5 83 0,-11 163-662,-4-145-1157,1-149 1711,-1 5-413,1 0 0,0 0-1,0 0 1,1 0 0,-1-1 0,2 1-1,-1 0 1,1-1 0,0 1 0,1-1 0,0 1-1,7 12 1,-9-19 131,1 0-1,-1 0 1,1 1-1,-1-1 1,1 0-1,0 0 1,-1 0-1,1-1 1,0 1-1,0 0 1,0-1-1,3 1 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0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0 14195,'1'3'9281,"13"27"-10039,3 18 763,-3 1 0,-2 0 0,9 77 0,-14-19-455,-4 1-1,-6-1 1,-30 198-1,29-289-3567,2-32-1573,1 6 4762,-4-28-4380</inkml:trace>
  <inkml:trace contextRef="#ctx0" brushRef="#br0" timeOffset="1">0 565 10154,'3'-8'4537,"8"-4"-448,8 0-2209,21-3-1696,9 1-400,27-1-112,6-1 184,9 8-1032,-9 8-536,5 6-2353,-17 5-352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0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13091,'-1'1'398,"0"0"0,0 0 0,0 0 0,0 0 0,1 0 0,-1 0 0,0 0 0,0 0 0,1 0 0,-1 0 0,0 0 0,1 1 0,-1-1 0,1 0 0,-1 3 0,0 25 1465,14 32-3247,-9-45 2020,20 185-702,-15-98 38,-6-96-73,-1-19 22,1-20-21,-1-47 39,-1-153 14,-1 231-26,-1-1 0,1 0 0,0 1 0,0-1 0,0 0 0,0 1 0,0-1-1,1 1 1,-1-1 0,0 0 0,1 1 0,-1-1 0,1 1 0,0-1 0,-1 0-1,1 1 1,0 0 0,0-1 0,0 1 0,0 0 0,0-1 0,0 1 0,0 0 0,1 0-1,-1 0 1,0 0 0,1 0 0,-1 0 0,1 0 0,-1 0 0,3 0 0,2 0-666,1 0 0,-1 0 1,0 1-1,0 0 1,1 0-1,11 2 0,-9-1-54,37 2-3218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13 508 14667,'-5'4'7538,"2"-2"-7362,2-2-40,0 0 8,-1 0-24,1 1-56,1 2-40,3 11-56,11 65-24,-7-30 8,-2 3-88,-6-5-304,2-5-1033,-2-15-591,5-14-2481</inkml:trace>
  <inkml:trace contextRef="#ctx0" brushRef="#br0" timeOffset="1">23 22 13459,'0'-21'2792,"-14"32"745,13-14-4753,5-4-1017,17 15-2071,7 4-17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12235,'1'-1'172,"0"1"0,0-1 0,0 1 0,0 0 0,0-1 0,1 1 0,-1 0 0,0 0 0,0 0 0,0 0 0,0 0 0,0 0 0,0 0 0,0 0 0,1 1 0,-1-1 1,0 0-1,0 1 0,0-1 0,0 0 0,0 1 0,0-1 0,0 1 0,1 1 0,-1 26 3909,-3 14-3968,30 265 15,-9-130-148,-18-169 94,1 4-230,2-25-327,1-8 209,0 3 139,1 0 1,1 0 0,1 1-1,0 0 1,20-30-1,-25 43 111,0-1-1,1 1 1,0 0-1,-1 0 1,2 0-1,-1 1 1,0-1-1,1 1 1,-1 0-1,1 1 0,0-1 1,6-2-1,-8 5 21,1-1-1,0 0 0,0 1 0,-1-1 0,1 1 1,0 0-1,0 1 0,0-1 0,0 1 0,-1-1 1,1 1-1,0 0 0,-1 0 0,1 1 0,-1-1 1,1 1-1,-1 0 0,1 0 0,5 4 0,-3 0-13,-1-1 0,1 1 0,-1 1 0,0-1 0,0 1 0,0 0 0,-1 0 0,0 0 0,-1 0 0,0 1 0,0-1 0,0 1 0,-1 0 0,0 0 0,-1 0 0,0 0 0,0 0 0,-1 0-1,0 11 1,0-8-59,0 0 0,-1-1 0,0 1 0,-1 0 0,0-1 0,0 1 0,-1-1-1,-1 0 1,0 1 0,0-2 0,-1 1 0,0 0 0,-1-1 0,-8 11 0,9-16 45,1 0 0,-1-1 0,0 1 0,0-1 0,-1 0 1,1 0-1,-1-1 0,1 0 0,-1 0 0,0 0 0,0-1 0,0 1 0,0-1 1,0-1-1,0 1 0,0-1 0,0 0 0,0-1 0,0 1 0,0-1 1,0 0-1,0-1 0,1 0 0,-1 1 0,0-2 0,1 1 0,-6-4 1,2 3-303,1-2 0,-1 1 0,1-1 0,1 0 0,-1 0 0,1-1 0,0 0 0,0-1 0,1 1 0,-1-1 0,2-1 0,-1 1 0,1-1 0,0 0 0,0 0 0,-6-18 0,9-1-2634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1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27 188 13707,'1'0'120,"-1"0"0,1 0 0,0 0 1,0 0-1,-1 0 0,1 0 0,0-1 0,-1 1 1,1 0-1,-1 0 0,1-1 0,0 1 0,-1 0 0,1-1 1,-1 1-1,1 0 0,0-1 0,-1 1 0,1-1 1,-1 1-1,0-1 0,1 1 0,-1-1 0,1 1 0,-1-1 1,0 0-1,1 1 0,-1-1 0,0 0 0,0 1 1,1-1-1,-1 0 0,0 1 0,0-1 0,0 0 0,0 1 1,0-1-1,0 0 0,0 0 0,-22-20 3310,1 5-3151,21 25-367,0-7 86,6 136-249,-5-126 152,1 1 1,1-1 0,-1 0 0,2 0-1,0 0 1,0-1 0,1 1 0,0-1-1,10 14 1,-14-24 75,0 1 0,0-1-1,0 0 1,0 0 0,0 0-1,0 0 1,0 0 0,0 0-1,1 0 1,-1 0 0,0 0 0,0-1-1,1 1 1,-1 0 0,1-1-1,-1 1 1,1-1 0,-1 1 0,1-1-1,-1 0 1,1 0 0,-1 0-1,1 0 1,-1 0 0,1 0-1,-1 0 1,1 0 0,-1-1 0,1 1-1,-1 0 1,1-1 0,-1 0-1,0 1 1,1-1 0,-1 0 0,0 1-1,1-1 1,-1 0 0,0 0-1,0 0 1,0 0 0,0 0-1,2-2 1,4-5-97,0 0 0,0-1 0,-1 0 1,0 0-1,4-10 0,3-5-151,-2-1 1,-1-1 0,-1 0 0,7-29-1,-13 41-252,0 0 0,-1 0 0,-1-1 0,0 1 0,-1-1-1,0 0 1,-1 1 0,-1-1 0,-5-21 0,-2 14-2779,1 12-327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1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19 199 13763,'2'-10'920,"-1"0"0,0-1 1,0 1-1,-1 0 0,-1 0 1,0-1-1,0 1 0,-1 0 0,-4-15 1,2 9-145,1 0 0,0 0 1,0-17-1,4 43-744,0 0 1,1 0-1,0 0 1,6 18 0,3 17-65,3 47 16,-5 0 1,-3 96 0,-4-94 1,20 151 0,-15-215-477,-5-43-1701,-7-46-2036,-8-56-3735,2 54 3222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2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10002,'4'1'7042,"9"0"-5850,6-2-776,15 1-200,12-4-128,27 0-1144,7-1-977,13-5-1783,-12 1-849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2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98 338 12587,'4'-2'7206,"11"-3"-7274,1 0 219,-1 0-236,0 0-1,-1-1 1,1-1-1,16-11 0,-26 15 27,0-1-1,0 0 1,0 1 0,0-2-1,-1 1 1,0-1-1,0 1 1,0-1-1,-1 0 1,1 0 0,-1-1-1,0 1 1,-1-1-1,1 0 1,2-11-1,-4 10 43,0-1 1,0 0-1,-1 1 0,-1-1 0,1 1 0,-1-1 1,0 1-1,-1-1 0,0 1 0,0 0 0,0 0 0,-1 0 1,0 0-1,-1 0 0,0 0 0,0 1 0,0 0 1,0-1-1,-1 2 0,-10-11 0,11 12 14,-1 0-1,1 0 1,-1 1-1,0-1 1,1 1-1,-2 0 1,1 1-1,0-1 1,0 1-1,-1 0 1,1 0-1,-1 1 1,0 0-1,1 0 1,-1 0-1,0 1 1,0-1-1,0 1 1,1 1-1,-1-1 1,0 1-1,0 0 1,1 0-1,-1 1 1,0 0 0,1 0-1,-11 5 1,11-4 2,1 0 0,-1 0 1,1 0-1,-1 1 1,1 0-1,0 0 1,1 0-1,-1 0 1,1 1-1,-1-1 1,1 1-1,1 0 0,-5 9 1,4-4 4,0-1 1,0 1-1,1-1 0,0 1 1,1 0-1,0 0 0,1 13 1,1-2 4,2-1 1,0 1 0,1-1-1,1 1 1,0-1 0,16 34-1,-12-36-352,1-1-1,0 0 1,1 0-1,1-1 1,1 0-1,0-1 0,1 0 1,1-1-1,19 14 1,63 34-2296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3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8 14235,'-4'-7'3185,"-34"6"1232,8 4-4073,-6 2-352,-7 17-8,-2 15-8,-9 31 56,1 16-48,2 36 16,16 12 40,29 37-16,29-7-32,51 20-104,32-21-336,34 0-1377,1-40-2088,-1-24-528,-36-46-1736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4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12 150 10002,'1'-22'5956,"-1"55"-5689,-13 304-278,31-438 36,4 2 0,37-100 0,-56 191-33,0-2 3,0 0-1,1 0 1,0 0 0,1 1 0,8-14 0,-12 22 4,0-1 1,0 1-1,0 0 1,0-1-1,1 1 1,-1 0-1,1 0 1,-1 0-1,0 0 1,1 0-1,0 0 1,-1 0-1,1 0 0,0 1 1,-1-1-1,1 1 1,0-1-1,0 1 1,-1 0-1,1 0 1,0-1-1,0 1 1,-1 0-1,1 1 1,0-1-1,0 0 1,0 0-1,-1 1 1,1-1-1,0 1 1,-1 0-1,1-1 0,0 1 1,-1 0-1,1 0 1,-1 0-1,1 0 1,-1 0-1,3 2 1,4 5-5,-1-1-1,1 1 1,-1 0 0,-1 1 0,0 0-1,0 0 1,-1 0 0,0 0 0,0 1-1,-1 0 1,0 0 0,-1 0 0,0 0-1,-1 1 1,2 12 0,-1 5-251,0 0 0,-2 1 0,-1-1 0,-5 45 0,-11 8-2004,23-105 1952,0 0 0,14-28-1,20-60 1165,-36 93-501,-1 2-79,0 1 1,1-1 0,1 1 0,0 0-1,16-27 1,-20 40-251,0 1-1,0-1 1,0 1 0,0-1 0,0 1-1,1 0 1,-1 0 0,1 0 0,-1 0-1,1 1 1,0-1 0,0 1 0,-1-1 0,1 1-1,6-1 1,-5 1-26,0 1 0,0 0 0,0 0 0,0 1 0,0-1 0,0 1 0,0 0-1,0 0 1,-1 0 0,1 0 0,0 1 0,-1 0 0,1-1 0,-1 1 0,7 5 0,-3-1-1,1 0-1,-1 1 1,-1 0 0,1 0-1,-1 1 1,0-1 0,-1 1-1,0 1 1,0-1-1,-1 1 1,0-1 0,-1 1-1,0 0 1,0 1 0,-1-1-1,0 0 1,1 17 0,1 14 23,-3 1 1,-6 72 0,4-102-15,-2 23 12,1-22 0,0 0 0,1 0 0,1 0 1,0 0-1,2 18 0,0-30-116,-1-1 1,0 1-1,0 0 0,0 0 0,0-1 1,0 1-1,1-1 0,-1 1 0,0-1 1,0 1-1,0-1 0,0 0 0,0 0 1,-1 1-1,1-1 0,0 0 0,0 0 1,0 0-1,-1 0 0,1 0 0,0 0 1,0-1-1,5-4-710,22-19-1499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3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50 10746,'-11'-10'2553,"-5"1"1144,1 0-2961,-5-2-48,0 6-8,-2 1-16,4 3-248,1 2-128,5 6-200,3 6-32,5 4-96,3 15-96,6 5-200,8 14-568,7-2-432,17 2-465,7-16-2167,16-5 343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3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204 208 10066,'-47'-27'7509,"39"21"-7106,-1 0-1,0 1 1,0 0 0,0 1 0,0 0-1,-1 0 1,0 1 0,0 0-1,0 0 1,0 1 0,-11 0-1,20 2-425,0 0-1,-1 0 0,1 1 0,0-1 1,-1 0-1,1 1 0,0-1 1,-1 1-1,1 0 0,0-1 0,0 1 1,0 0-1,0 0 0,0 0 0,0 0 1,0 0-1,0 0 0,0 0 0,0 0 1,0 0-1,0 0 0,1 1 0,-1-1 1,1 0-1,-1 0 0,1 1 1,-1-1-1,1 1 0,0-1 0,-1 3 1,-3 47-830,4-42 700,0 11-222,1 0 0,1 0 1,1 0-1,8 30 0,-9-42 223,0 0 0,1 0-1,0 0 1,0-1 0,1 1-1,0-1 1,0 0 0,1 0-1,0 0 1,0-1 0,0 0-1,1 0 1,10 8 0,-14-12 127,1-1 0,-1 0 0,1 1 0,0-1 1,0-1-1,-1 1 0,1 0 0,0-1 1,0 1-1,0-1 0,0 0 0,0 0 0,0 0 1,-1 0-1,1-1 0,0 1 0,0-1 1,0 0-1,-1 1 0,1-1 0,0-1 1,0 1-1,-1 0 0,1-1 0,-1 1 0,0-1 1,1 0-1,-1 1 0,0-1 0,3-4 1,3-2 20,0 0 1,-1-1 0,0 0 0,0 0-1,-1-1 1,8-15 0,-9 13-30,0-1 0,0 0 0,-1 0 0,-1-1 0,0 1 0,-1-1 0,0 0 0,-1 1 0,-1-1 0,0 0 1,-1 0-1,-5-24 0,4 28-15,-1-1-1,0 1 1,-1 0 0,0 0 0,0 0 0,-1 1 0,0-1-1,-1 1 1,0 0 0,-1 1 0,0 0 0,0 0 0,0 0-1,-1 1 1,0 0 0,-1 0 0,-12-6 0,7 7-681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4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6577,'2'0'390,"-1"1"0,1-1 0,0 0 0,-1 1 0,1-1 0,-1 1 0,1 0 0,-1 0 0,1-1 0,-1 1 0,0 0 0,1 0 0,-1 0 0,0 0 0,0 0-1,1 1 1,-1-1 0,0 0 0,0 0 0,-1 1 0,1-1 0,0 1 0,0-1 0,-1 1 0,1-1 0,-1 1 0,1-1 0,-1 1 0,1 0 0,-1-1 0,0 1 0,0 0-1,0-1 1,0 1 0,0-1 0,-1 3 0,4 29-1759,-1-17 1362,1 9-11,0 0-1,1 0 0,2 0 1,0 0-1,2-1 0,11 24 1,-19-47 10,0-1 1,1 1-1,-1-1 1,0 1 0,0-1-1,0 0 1,1 1-1,-1-1 1,0 0-1,1 1 1,-1-1-1,0 0 1,1 1 0,-1-1-1,0 0 1,1 1-1,-1-1 1,0 0-1,1 0 1,-1 1-1,1-1 1,-1 0 0,1 0-1,-1 0 1,0 0-1,1 0 1,-1 0-1,1 0 1,-1 0-1,1 0 1,-1 0 0,1 0-1,-1 0 1,1 0-1,0 0 1,11-16-145,6-33 41,-16 42 96,10-37-1,-10 33 31,0 0 0,1 0 1,0 1-1,1-1 0,0 1 0,0 0 0,1 0 1,1 0-1,0 0 0,8-10 0,-11 18-12,0 0 1,0-1-1,1 1 0,-1 0 1,0 1-1,1-1 0,0 1 1,-1-1-1,1 1 1,0 0-1,-1 0 0,1 1 1,0-1-1,0 1 0,0 0 1,0 0-1,0 0 0,-1 0 1,1 1-1,0 0 0,0-1 1,0 1-1,-1 1 0,1-1 1,-1 0-1,1 1 0,-1 0 1,1 0-1,3 3 0,3 1-17,-1 1 0,0 0 0,0 0-1,0 1 1,-1 0 0,0 1 0,0-1-1,9 17 1,-4 0-682,-2 0 0,11 35 0,-7-14-4148,-26-87 5321,2 14 448,2 0 1,1-1-1,1 0 0,1 0 1,0-41-1,5 66-891,-1 1-1,0-1 1,1 1-1,-1-1 0,1 0 1,0 1-1,0 0 1,0-1-1,0 1 1,0-1-1,0 1 1,1 0-1,-1 0 0,1 0 1,-1 0-1,1 0 1,0 0-1,0 0 1,0 1-1,4-4 1,-1 3-22,-1 0 1,1 0 0,0 1 0,-1-1 0,1 1 0,0 0 0,0 0-1,0 0 1,0 1 0,7 0 0,0 0-22,0 2 0,0-1 0,-1 1-1,1 1 1,-1 0 0,0 0 0,0 1 0,20 10 0,-22-8-27,0 0 0,-1 1 1,1 0-1,-1 0 0,-1 1 1,1 0-1,-1 0 0,-1 1 1,1 0-1,-2 0 1,1 0-1,-1 1 0,4 11 1,-2-2-863,-1 1 1,-1 0 0,-1-1-1,-1 2 1,-1-1 0,0 23 0,-1 9-2904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4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58 9330,'-1'-6'8725,"-1"22"-7232,8 67-1574,-1-36-276,-1-1 0,-3 1 0,-2 0 0,-8 54 0,10-113 234,-1 0-1,0 0 0,0 1 0,-3-14 1,0-5 149,0-26 52,-1 24 261,2 0 0,2-1 0,0 1 0,3 0 1,6-38-1,-9 69-329,1 0 0,-1 0 0,0 1 0,0-1 0,1 0 0,-1 0 1,0 1-1,1-1 0,-1 0 0,0 1 0,1-1 0,-1 0 0,1 1 0,-1-1 0,1 1 1,0-1-1,-1 1 0,1-1 0,0 1 0,-1-1 0,1 1 0,0 0 0,-1-1 0,1 1 0,0 0 1,0-1-1,-1 1 0,1 0 0,0 0 0,0 0 0,0 0 0,-1 0 0,2 0 0,1 0-7,1 1 0,-1 0 0,0 0 0,0 0 0,0 0-1,0 0 1,0 1 0,5 3 0,47 41-136,-46-36-1,0 0 0,-1 1 0,0 1 0,-1-1 0,0 1 0,-1 0-1,-1 0 1,8 23 0,-8-18-522,-1 0 0,-1 0-1,0 0 1,-1 0-1,-1 0 1,-2 25 0,-2-36-836,-1-22 1266,-2-26 777,4 17 175,1 1 1,1 0-1,1 0 1,1-1-1,1 1 1,13-45-1,-14 63-609,0 0 0,0 0 0,1 0 0,0 1 0,0-1 1,1 1-1,0 0 0,0 0 0,0 0 0,0 0 0,1 1 0,-1-1 0,8-4 0,-6 6-123,-1 1 0,0 0 0,0 0-1,1 0 1,-1 0 0,1 1 0,-1 0 0,1 0 0,0 1-1,-1 0 1,1-1 0,0 2 0,-1-1 0,1 1 0,0 0-1,-1 0 1,10 3 0,-7-1 9,-1 0 0,1 0 0,0 1 0,-1 0 0,0 0 0,0 1 0,0 0 0,-1 0 0,0 0 0,0 1 0,0 0 0,0 0 0,-1 1 0,0 0 0,0-1 0,-1 2 0,0-1 0,0 0 0,2 10 0,2 2-756,-2 1 1,-1 1-1,0-1 1,-2 0-1,0 1 1,0 29-1,-4 5-2801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5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114 145 12851,'-3'-14'6923,"1"13"-6609,2 0-341,-1 1 0,0 0 0,1 0-1,-1-1 1,0 1 0,1 0 0,-1 0 0,0 0-1,1 0 1,-1 0 0,0 0 0,0 0-1,1 0 1,-1 0 0,0 0 0,1 0-1,-1 1 1,0-1 0,1 0 0,-1 0 0,1 1-1,-1-1 1,0 0 0,1 1 0,-1-1-1,1 1 1,-1-1 0,1 1 0,-1-1 0,1 1-1,-1-1 1,1 1 0,0-1 0,-1 1-1,1-1 1,0 1 0,-1 0 0,1-1 0,0 1-1,-1 1 1,-9 18-171,0 0 0,1 1 0,1 0 0,1 0 0,1 1 0,-3 27 0,7-38 195,2 0 0,-1 0 0,2 0 0,1 17 0,-1-26 0,-1 0 1,0 0-1,1 0 1,-1-1-1,1 1 1,0 0-1,0 0 1,-1 0-1,1-1 1,0 1-1,1 0 1,-1-1-1,0 1 1,2 1-1,-2-2-2,1-1-1,-1 1 1,0-1 0,0 0-1,0 1 1,0-1-1,0 0 1,1 0 0,-1 0-1,0 0 1,0 0 0,0 0-1,0 0 1,1 0-1,-1 0 1,0 0 0,0-1-1,0 1 1,0-1-1,0 1 1,1-1 0,-1 1-1,0-1 1,0 1-1,0-1 1,1-1 0,16-11-120,-1 0 1,0-2 0,-1 0 0,0-1 0,16-21-1,-23 25 38,0-1 0,0 1 0,-1-1 0,-1-1 0,0 0-1,-1 0 1,0 0 0,4-19 0,-9 29 78,-1 0 0,1 0-1,-1 0 1,0 0 0,0 0 0,0 0-1,-1-1 1,1 1 0,-1 0 0,0 1-1,0-1 1,-1 0 0,1 0-1,-1 0 1,1 1 0,-1-1 0,-5-6-1,2 4 27,0 1-1,-1-1 0,1 1 0,-1 0 0,0 1 0,-1-1 0,1 1 0,-1 0 0,-7-3 0,-2 1-161,0 0 1,0 0-1,-1 2 1,0 0-1,0 1 0,0 0 1,-30 0-1,35 5-1001,19 4-1890,16 3-59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5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9146,'4'6'9149,"0"6"-4835,15 62-5137,-17-27-880,4-79 447,-4 9 1380,1 0 0,1 0 0,1 1 1,0-1-1,13-29 0,-16 48-90,-1 0 0,1 0-1,0 0 1,0 0 0,1 1-1,-1-1 1,1 1 0,0-1 0,0 1-1,0 0 1,0 0 0,0 0-1,1 0 1,-1 1 0,1-1 0,0 1-1,0 0 1,0 0 0,0 1-1,0-1 1,0 1 0,0 0-1,1 0 1,-1 0 0,0 0 0,1 1-1,-1 0 1,0 0 0,1 0-1,-1 0 1,0 1 0,1-1 0,-1 1-1,0 0 1,1 1 0,-1-1-1,0 1 1,0 0 0,3 2-1,7 3-90,-1 1-1,-1 0 1,1 1-1,-2 1 0,1 0 1,-1 0-1,-1 1 1,0 0-1,0 1 0,-1 0 1,-1 1-1,0 0 1,-1 0-1,0 1 0,-1 0 1,0 0-1,-2 0 0,1 0 1,2 21-1,-6-31-284,0 28-1392,-2-31 1471,1 0 1,0 0 0,0 0-1,-1 0 1,1 0-1,-1 0 1,1 0 0,-1 0-1,1-1 1,-1 1-1,0 0 1,1 0-1,-1 0 1,0-1 0,0 1-1,-1 1 1,-12 3-4815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6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14227,'6'-12'3297,"-8"-1"1200,7 8-4145,19 14-248,12 14-72,26 28 64,9 22 88,12 56 80,-18 81 160,-20 18-256,-51 20-128,-28 3-912,-48-7-3841,-10-89 920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5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76 11330,'0'-26'1212,"0"1"372,-1 1 6682,3 31-7860,5 11-590,9 32 142,-2-1-1,12 77 0,-18-26-2763,-14-146-8256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5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13587,'6'-16'6929,"1"12"-7177,9-1-1432,7 1-424,22 1-2113,1 3 56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10994,'-5'2'4842,"-5"8"-3556,3 15-1378,2 1-1,-3 32 1,8-48 102,-1 0 0,1 1 0,0-1 1,1 0-1,0 1 0,1-1 0,0 0 1,6 16-1,3-145-2641,-10 113 2693,0 0 1,1-1-1,0 1 1,0 0 0,0 1-1,1-1 1,0 0-1,0 1 1,6-10-1,-7 14-28,-1-1 0,1 1 0,0-1-1,0 1 1,0 0 0,0-1-1,0 1 1,0 0 0,1 0-1,-1 0 1,0 1 0,0-1 0,1 1-1,-1-1 1,0 1 0,1 0-1,-1 0 1,0 0 0,1 0-1,-1 0 1,0 0 0,1 1 0,-1-1-1,0 1 1,1-1 0,-1 1-1,0 0 1,4 2 0,5 3 14,0-1 0,-1 1 1,1 1-1,-1 0 0,-1 1 0,0 0 1,0 0-1,0 0 0,11 16 0,-4-1-1271,0 1 1,23 47-1,-10-8-1610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4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0 313 9154,'18'-1'470,"-1"-1"0,1-1 0,-1 0 0,0-2-1,0 1 1,0-2 0,-1 0 0,0-2 0,0 1 0,17-12 0,-25 14-446,-1 0 0,1 0 1,-1-1-1,0 0 0,0-1 0,0 1 1,-1-1-1,0-1 0,-1 1 1,0-1-1,0 0 0,0 0 0,-1 0 1,0-1-1,-1 0 0,0 1 0,0-1 1,-1 0-1,0 0 0,1-15 0,-2 21-25,-1 0-1,0 0 1,0 0-1,0 1 1,0-1-1,0 0 0,0 0 1,-1 0-1,0 1 1,1-1-1,-1 0 1,0 0-1,0 1 1,0-1-1,-1 1 0,1-1 1,-1 1-1,1 0 1,-1-1-1,0 1 1,0 0-1,0 0 0,0 0 1,0 0-1,0 1 1,-1-1-1,1 1 1,-1-1-1,1 1 0,-1 0 1,1 0-1,-1 0 1,0 0-1,0 0 1,1 1-1,-1-1 0,0 1 1,0 0-1,0-1 1,1 1-1,-1 1 1,0-1-1,0 0 0,0 1 1,1-1-1,-1 1 1,0 0-1,1 0 1,-1 0-1,0 0 0,1 1 1,-1-1-1,1 1 1,0-1-1,-3 3 0,-5 3-13,0 1 0,1 0 0,1 0 0,-1 1 0,1 0 0,1 0 0,-1 1 0,2 0 0,-1 0 0,1 0 0,1 1 0,0 0 0,1 0 0,-4 13 0,6-18 11,1 1-1,-1-1 0,1 1 1,0-1-1,1 1 0,0-1 1,0 1-1,0-1 0,1 1 1,0-1-1,0 1 0,0-1 1,1 1-1,0-1 0,1 0 1,-1 0-1,1 0 0,0 0 1,1-1-1,-1 1 0,1-1 1,0 0-1,0 0 0,1 0 0,0 0 1,0-1-1,6 5 0,3-1-388,0 0 1,1 0-1,0-2 0,0 0 0,1 0 0,0-2 0,29 6 0,49 1-1922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7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288 133 13515,'14'-79'3169,"-14"77"-3010,-1 0 1,1 1-1,0-1 1,-1 0 0,1 0-1,-1 0 1,1 1-1,-1-1 1,0 0 0,0 1-1,1-1 1,-1 1-1,0-1 1,-1 1 0,1-1-1,0 1 1,0 0-1,-1 0 1,1-1 0,0 1-1,-1 0 1,1 0-1,-1 0 1,0 0 0,1 1-1,-4-2 1,-47-10-260,44 11 246,0 0-244,0 1 1,0-1-1,0 1 0,0 1 1,0 0-1,0 0 0,0 0 1,0 1-1,0 0 0,1 1 1,-1 0-1,1 0 0,-1 0 0,1 1 1,0 0-1,0 1 0,1-1 1,-1 1-1,1 0 0,0 1 1,1 0-1,-1 0 0,1 0 0,0 0 1,1 1-1,-1 0 0,1 0 1,1 0-1,-1 1 0,1-1 1,1 1-1,-1-1 0,1 1 0,1 0 1,-1 0-1,1 0 0,1 0 1,0 14-1,0-14-46,1-1 0,0 0 0,0 0 1,1 0-1,0 0 0,0 0 0,5 8 0,-7-13 116,1 0-1,0-1 1,0 1 0,0 0-1,0 0 1,0-1-1,0 1 1,1-1 0,-1 1-1,0-1 1,1 0-1,-1 1 1,1-1 0,0 0-1,-1 0 1,1 0-1,0 0 1,0 0 0,-1 0-1,1-1 1,0 1-1,0-1 1,0 1 0,0-1-1,0 0 1,0 0-1,0 1 1,0-1 0,0-1-1,4 1 1,9-6 114,1 0 0,-1-1 0,0-1 0,0 0 0,-1-1 1,0-1-1,0 0 0,-1-1 0,-1 0 0,0-1 0,0 0 0,-1-1 0,12-19 1,-22 31 56,0-1 0,0 1 0,0 0 0,0-1 0,0 1 0,0-1 0,0 0 0,-1 1 0,1-1 0,-1 0 0,1 1 0,-1-1 0,0 0 0,1 1 0,-1-1 0,0 0 0,0 0 0,0 1 0,-1-1 0,1 0 0,0 0 0,0 1 0,-1-1 0,0 0 0,1 1 0,-1-1 0,-1-2 0,2 4-132,2 1-99,0 0 0,0-1 0,0 1 1,0 0-1,0 1 0,-1-1 0,1 0 0,0 0 0,0 1 1,-1-1-1,1 1 0,0 1 0,11 9-252,29 27-483,85 73-5511,-76-77 2044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14 9378,'-33'-11'13931,"29"8"-13755,4 5-248,1 3-160,11 45 208,16 85-48,-11-26 88,-1 40-24,-6-4 0,2 18-632,-8-31-664,-1 5-3321,-7-49 280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37 13835,'-2'-1'220,"1"1"1,0-1-1,0 0 1,0 0-1,0 0 1,0 0-1,0 0 1,0 0-1,0 0 0,0 0 1,0 0-1,1 0 1,-1-1-1,0 1 1,1 0-1,-1 0 1,1-1-1,-1 1 1,1 0-1,0-1 0,-1-2 1,2 4-240,-1-1 0,1 0 1,0 0-1,-1 1 0,1-1 0,0 1 0,0-1 1,-1 0-1,1 1 0,0 0 0,0-1 1,0 1-1,0-1 0,-1 1 0,1 0 1,0 0-1,0-1 0,0 1 0,0 0 0,0 0 1,0 0-1,0 0 0,0 0 0,0 0 1,0 0-1,0 0 0,-1 1 0,1-1 1,0 0-1,0 1 0,0-1 0,0 0 0,0 1 1,-1-1-1,3 2 0,16 5-60,0 1-1,0 1 1,-1 0-1,0 2 1,-1 0-1,0 1 0,20 19 1,-16-13 74,-2 0 0,-1 2 0,0 1 0,-2 0-1,18 28 1,-19-14-772,-19-23-142,-17-11-119,-5-8-1145,1 0 0,-43-21 0,58 24 1640,-38-17-2900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183 123 12675,'-65'-100'11713,"77"127"-11909,4 29 176,-2 0-1,-3 1 1,-2 0 0,1 72-1,-9 249-960,-4-224-1120,1-105 283,-1-33-535,-14-75-7571</inkml:trace>
  <inkml:trace contextRef="#ctx0" brushRef="#br0" timeOffset="1">0 23 14251,'23'-12'2048,"2"8"1753,6-2-4169,15 5-208,3 4 384,4 11 32,-9 10 16,-2 14-64,-13 20-128,-11 2 240,-16-1-8,-10-5 56,-15-13-272,-7-22-192,-14-14-633,3-14-1031,1-9-1401,8-9-224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81 273 11995,'-4'6'4521,"-2"-3"-3292,3-3-1569,10-5 153,32-18-176,-30 19 292,0-1 1,0 0-1,0-1 1,-1 0 0,1-1-1,-2 0 1,1 0-1,7-8 1,-14 12 79,0 0 1,1 1-1,-1-1 1,0 0-1,0 0 1,-1 0 0,1 0-1,0 0 1,-1 0-1,0 0 1,0 1-1,0-1 1,0 0-1,0 0 1,-1 0-1,1 0 1,-1 0-1,0 0 1,1 0 0,-2 0-1,1 0 1,-2-3-1,-2-5 134,-1 0-1,0 1 1,-14-20-1,15 24-62,-1 0-1,0-1 0,1 2 1,-2-1-1,1 1 0,-1 0 0,-14-8 1,19 12-78,0 0 0,1 0 0,-1 0 0,0 1 0,0-1 0,0 1 1,0-1-1,0 1 0,0 0 0,0-1 0,0 1 0,-1 0 0,1 1 0,0-1 1,0 0-1,0 0 0,0 1 0,0-1 0,0 1 0,0 0 0,1 0 0,-1-1 0,0 1 1,0 0-1,0 1 0,1-1 0,-1 0 0,1 0 0,-1 1 0,1-1 0,-1 1 0,1-1 1,0 1-1,0 0 0,-1 0 0,1-1 0,-1 4 0,-3 7-27,0 0 1,1 0-1,0 0 0,1 1 0,0 0 1,1-1-1,1 1 0,-1 15 0,2 12-71,7 56 0,-5-77 72,1 0 0,0-1-1,2 1 1,0-1 0,1 0-1,1 0 1,1-1 0,14 24-1,-17-33-223,1 1 0,0-2-1,0 1 1,1-1 0,0 0 0,0 0 0,0-1-1,1 0 1,0 0 0,1-1 0,-1 0-1,1 0 1,0-1 0,0 0 0,0-1-1,0 0 1,1-1 0,10 2 0,55 1-2989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39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13 10554,'-7'-5'7603,"-17"2"-6715,16 2-411,-15-1-320,0 1 1,0 0 0,0 2-1,-38 6 1,54-6-160,1 0-1,-1 1 1,1 0 0,-1 0 0,1 0 0,0 1-1,0 0 1,0 0 0,1 0 0,-1 1 0,1 0-1,-1 0 1,1 0 0,0 1 0,1 0-1,-1 0 1,1 0 0,0 0 0,0 1 0,1-1-1,0 1 1,-4 8 0,3-1-72,0 0-1,1 1 1,0-1 0,1 1 0,0-1-1,1 1 1,1 0 0,0-1-1,1 1 1,0 0 0,2-1 0,-1 0-1,1 1 1,1-1 0,1 0-1,10 23 1,-14-35 45,-1 0-1,1 1 1,0-1 0,0 1-1,0-1 1,0 0 0,0 0-1,0 1 1,1-1-1,-1 0 1,0 0 0,0 0-1,1 0 1,-1-1 0,1 1-1,-1 0 1,1-1 0,-1 1-1,1-1 1,-1 1 0,1-1-1,0 0 1,-1 1 0,1-1-1,3 0 1,-2-1-16,0 0-1,1 0 1,-1 0 0,1 0 0,-1-1 0,0 1 0,0-1 0,0 0-1,0 0 1,0 0 0,4-3 0,3-6-64,1 1 0,-1-2-1,-1 1 1,13-21 0,-13 14 118,-1 0 0,0-1 0,-1 0 0,-1-1 0,6-35 1,-5 23 203,-7 31-217,0 1 0,0 0 1,0 0-1,0 0 0,0 0 0,0 0 0,0 0 1,0-1-1,1 1 0,-1 0 0,0 0 0,0 0 0,0 0 1,0 0-1,0 0 0,1 0 0,-1 0 0,0 0 1,0-1-1,0 1 0,0 0 0,1 0 0,-1 0 1,0 0-1,0 0 0,0 0 0,0 0 0,1 0 0,-1 0 1,0 0-1,0 0 0,0 1 0,0-1 0,0 0 1,1 0-1,-1 0 0,0 0 0,0 0 0,0 0 0,0 0 1,0 0-1,1 0 0,-1 0 0,0 1 0,0-1 1,0 0-1,0 0 0,0 0 0,0 0 0,0 0 1,0 0-1,1 1 0,-1-1 0,0 0 0,0 0 0,0 0 1,0 0-1,0 1 0,0-1 0,0 0 0,14 20-91,13 30 68,-23-43 9,14 27-270,37 50 0,-45-71-641,1-1-1,0 0 1,17 13 0,9 2-2144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0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62 12371,'-1'-4'1249,"-2"-13"5298,9 22-6820,-5-3 273,1 0 0,-1 0 1,0 0-1,0 0 1,0 0-1,0 0 1,0 0-1,0 0 0,-1 0 1,2 5-1,8 25 12,5-2-10,-6-14 3,-1 1 0,-1-1 0,-1 1 1,0 1-1,4 20 0,-3-2 73,-3 2 0,0-1 0,-4 56 0,-3-182 804,21-74-622,-14 139-312,2 0 0,0 0 0,1 0 0,18-37 0,-23 57-198,0 1 1,0 0 0,0 0 0,0-1 0,0 1 0,1 0 0,-1 1 0,1-1 0,0 0 0,0 1 0,0 0-1,0 0 1,0 0 0,0 0 0,1 0 0,-1 0 0,1 1 0,-1 0 0,1-1 0,0 1 0,-1 1 0,1-1-1,0 1 1,0-1 0,0 1 0,5 0 0,34 1-4128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14203,'7'9'7019,"-10"1"-5795,-27 10-1767,23-17 505,-1 0-1,1 0 1,-1-1 0,0 0-1,1 0 1,-1-1-1,0 0 1,0-1-1,0 1 1,0-1-1,-16-3 1,20 3-8,0-1 0,0 0 0,0 1 0,0 0 0,0 0 0,0 0 0,0 1 0,0-1 0,0 1 0,0 0 0,0 0 0,-4 2 0,7-2 31,0-1 0,0 1-1,1-1 1,-1 1 0,1-1 0,-1 1-1,0 0 1,1-1 0,-1 1 0,1 0-1,0-1 1,-1 1 0,1 0 0,0 0 0,-1-1-1,1 1 1,0 0 0,0 0 0,-1 0-1,1-1 1,0 1 0,0 0 0,0 1-1,1 1-6,-1-1 0,1 1 0,-1-1 0,1 1 0,0-1 0,0 1 0,0-1-1,1 1 1,-1-1 0,3 4 0,10 10 8,0 0 0,1-1 0,0-1 0,1 0 0,29 19 0,-27-21 41,0 1-1,-1 1 1,-1 0-1,0 1 0,17 22 1,-31-34-25,-1-1 0,1 1 0,0-1 0,-1 1 0,1 0 0,-1 0 0,0 0 0,0 0 0,0 0 0,0 0 1,-1 0-1,1 0 0,-1 0 0,1 0 0,-1 0 0,0 1 0,-1-1 0,1 0 0,0 0 0,-1 0 0,-1 5 0,0-3-71,-1-1 0,1 1 0,-1-1-1,0 1 1,-1-1 0,1 0-1,-1 0 1,1 0 0,-1 0-1,0-1 1,-8 6 0,-1-1-669,0-1 0,0 0 0,0-1 0,-1 0-1,0-1 1,0-1 0,0 0 0,-22 3 0,-27-9-4069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1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81 11522,'-1'-1'296,"0"-1"-1,-1 0 0,1 1 0,-1-1 0,1 1 0,-1 0 0,0 0 0,1-1 0,-1 1 0,0 0 0,0 0 0,0 0 0,0 1 0,0-1 0,0 0 0,0 1 0,-3-1 0,-4-2 304,-6 0-537,0 0-1,0 0 1,0 2 0,0 0 0,-1 1 0,1 0-1,0 1 1,0 1 0,0 0 0,0 2 0,0-1 0,0 2-1,1 0 1,-1 0 0,1 2 0,-14 8 0,26-14-80,0 0 1,1 1-1,-1-1 0,1 1 1,-1 0-1,1-1 1,0 1-1,-1 0 1,1 0-1,0 0 1,0-1-1,0 1 1,1 0-1,-1 1 1,0-1-1,1 0 0,-1 0 1,1 0-1,0 0 1,0 0-1,-1 1 1,2-1-1,-1 0 1,0 0-1,0 0 1,1 0-1,0 4 1,2 6-33,1 0 0,1 0 0,9 18 0,-11-23 50,12 24-88,2-2 0,0 0 0,23 28 0,-33-48-3,0 0-1,1 0 1,0 0-1,1-1 0,0-1 1,0 1-1,1-1 1,0-1-1,0 0 1,0 0-1,1-1 1,17 6-1,-24-10 67,-1 0 1,1 0-1,0 0 0,-1-1 1,1 0-1,0 0 0,-1 0 1,1 0-1,0 0 0,-1-1 0,1 1 1,-1-1-1,1 0 0,-1 0 1,1-1-1,-1 1 0,1-1 0,-1 1 1,0-1-1,4-3 0,-2 0 8,-1 1 0,0-1 0,0 0 0,-1 0 0,1 0 0,-1 0 0,0 0 0,-1-1 0,1 1 0,-1-1 0,2-7 0,1-9-7,-1 0 0,-1 0 1,0 0-1,-2 0 0,-3-37 1,2 45 75,-2-1 0,0 0 0,-1 1 0,0-1 0,-1 1 0,-11-26 1,12 34-2,-1 0 1,1 1-1,-1-1 1,0 1-1,0 0 1,0 0-1,-1 0 1,0 0-1,0 1 1,0 0-1,0 0 1,-1 0-1,0 1 1,1 0-1,-1 0 1,-1 0-1,-10-3 1,7 3-63,0 1 0,-1-1 0,1 2 1,0-1-1,-1 2 0,1-1 0,-1 1 0,0 1 0,1 0 0,0 0 1,-1 1-1,1 1 0,0 0 0,-17 6 0,26-8-26,-1 0 0,1-1 0,0 1 0,0 0 0,-1 0 1,1 0-1,0 0 0,0 0 0,0 0 0,0 0 0,0 0 0,0 0 0,0 0 0,1 1 0,-1-1 0,0 0 0,1 1 0,-1 1 0,1-2-14,0 0-1,0 0 1,0 0-1,0-1 1,0 1-1,0 0 1,1 0-1,-1 0 1,0 0-1,1 0 1,-1 0-1,0 0 1,1-1-1,-1 1 1,1 0-1,0 0 1,-1 0-1,1-1 0,0 1 1,-1 0-1,2 0 1,3 2-269,0 1 1,0-1-1,1 0 1,-1-1-1,1 1 0,-1-1 1,1 0-1,8 1 1,51 6-2659,11-7-110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7138,'23'2'13518,"-23"7"-13503,0 12-77,2 0-1,0 0 0,1 1 1,1-2-1,1 1 1,1 0-1,1-1 1,16 33-1,-23-53 62,0 1 0,0-1-1,0 0 1,0 0-1,0 0 1,0 0 0,0 1-1,0-1 1,0 0-1,0 0 1,0 0 0,0 0-1,0 0 1,0 1-1,1-1 1,-1 0 0,0 0-1,0 0 1,0 0-1,0 0 1,0 0 0,0 1-1,0-1 1,1 0-1,-1 0 1,0 0 0,0 0-1,0 0 1,0 0-1,0 0 1,1 0 0,-1 0-1,0 0 1,0 0-1,0 0 1,0 0 0,1 0-1,-1 0 1,0 0-1,0 0 1,0 0 0,0 0-1,1 0 1,-1 0-1,0 0 1,0 0 0,0 0-1,0 0 1,0 0-1,1 0 1,-1 0 0,0 0-1,0 0 1,0-1-1,0 1 1,0 0 0,0 0-1,1 0 1,2-16-101,-1-42-85,-1 25 129,0 27 60,0 0 0,0 0 0,1 0 1,0 0-1,0 0 0,1 0 0,-1 0 0,1 1 1,0-1-1,1 1 0,-1 0 0,1 0 0,0 0 0,1 1 1,-1-1-1,1 1 0,0 0 0,0 0 0,0 1 1,0-1-1,1 1 0,-1 0 0,1 1 0,0-1 1,0 1-1,0 0 0,0 1 0,0 0 0,0 0 0,0 0 1,0 0-1,1 1 0,-1 0 0,0 0 0,13 3 1,-15-1-30,0-1 1,0 1 0,0 0 0,0 0 0,0 1 0,0-1-1,-1 1 1,1 0 0,-1 0 0,0 0 0,1 0 0,-1 0-1,-1 1 1,1 0 0,-1-1 0,1 1 0,-1 0 0,2 5-1,6 13-355,-2 1 0,8 28-1,-5-16-781,49 112-6299,-27-87 2170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6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98 9770,'-9'-3'1609,"-7"0"2623,14 4-4195,0 1 1,1-1 0,-1 1 0,1-1 0,-1 1 0,1-1 0,0 1 0,-1 0 0,1 0 0,0 0 0,0-1 0,-1 5-1,-3 5-25,0 0 0,1 1 0,0-1 0,1 1-1,0 0 1,1 0 0,-1 16 0,2-21-33,1 0 0,0 1-1,1-1 1,0 0 0,0 0 0,0 0 0,1 0 0,0 0 0,0 0 0,1 0 0,0-1 0,0 1 0,1-1 0,0 0 0,7 10 0,-7-12-69,-1 0 1,1 0 0,0 0 0,0 0-1,0-1 1,0 0 0,1 0-1,-1 0 1,1 0 0,0-1-1,0 1 1,0-1 0,0-1 0,0 1-1,0-1 1,1 0 0,-1 0-1,0 0 1,1-1 0,-1 0 0,0 0-1,10-1 1,-8-1 46,0 0 0,-1 0 0,1-1 1,-1 1-1,0-2 0,0 1 0,0-1 0,0 0 1,-1 0-1,1 0 0,-1-1 0,0 0 0,0 0 0,-1 0 1,0 0-1,0-1 0,4-7 0,-1 1 141,0 0 0,-1-1-1,-1 0 1,6-19 0,-10 26 169,1 0-1,-1-1 1,0 1-1,0 0 1,-1-1-1,0 1 1,0-1-1,0 1 1,-1-1-1,0 1 1,-3-12 0,16 44-282,0-1 0,2 0 1,1-1-1,1-1 0,1 0 1,1-2-1,1 1 0,1-2 1,1-1-1,40 29 0,-60-46 4,1-1-1,-1 0 1,1 0-1,0 0 1,0 0-1,-1 0 1,1 0-1,0 0 1,0-1-1,0 1 1,0-1-1,0 1 1,0-1-1,0 0 1,0 0-1,0 0 1,0 0-1,0 0 1,0 0-1,0 0 1,0-1-1,0 1 1,0-1-1,-1 1 1,1-1-1,2-1 1,-1-1 18,0 0 1,0 0-1,-1 0 1,0 0-1,1 0 1,-1-1-1,0 1 1,-1-1-1,1 0 0,-1 1 1,1-1-1,0-6 1,4-10 30,-2 0 1,0 0 0,-2-1-1,0 1 1,-1-1 0,-1 1-1,-3-23 1,2 31-12,-1 0 1,0 0 0,-1 0-1,0 0 1,-1 0 0,0 1-1,-1-1 1,0 1 0,-1 0-1,0 1 1,-1-1 0,0 1-1,-11-11 1,-8 4-35,10 11-294,16 5 278,-1 1 0,1 0 1,0 0-1,0 0 0,0 0 0,-1 0 0,1 0 1,0 0-1,0 0 0,0 0 0,-1 0 0,1 0 1,0 0-1,0 0 0,-1 0 0,1 0 1,0 0-1,0 1 0,0-1 0,-1 0 0,1 0 1,0 0-1,0 0 0,0 0 0,0 0 0,-1 1 1,1-1-1,0 0 0,0 0 0,0 0 0,0 0 1,0 1-1,-1-1 0,1 0 0,0 0 0,0 0 1,0 1-1,0-1 0,0 0 0,0 0 1,0 0-1,0 1 0,0-1 0,0 0 0,0 2-188,1-1 0,0 0-1,0 0 1,-1 0-1,1 1 1,0-1-1,0 0 1,0 0 0,0-1-1,0 1 1,0 0-1,1 0 1,-1 0 0,0-1-1,0 1 1,1 0-1,-1-1 1,0 1 0,0-1-1,3 1 1,28 6-2859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2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63 11731,'-17'-62'11590,"40"110"-11575,-10-8-47,-1 0 0,-2 1 0,-2 0 0,3 46 0,1 181 48,-9-131-112,-2-123-279,2 41-26,-3-53 29,0 1 0,0 0-1,1-1 1,-1 1-1,1-1 1,0 1 0,0-1-1,0 1 1,0-1-1,0 1 1,0-1 0,1 0-1,-1 0 1,1 0 0,2 3-1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3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 15387,'12'-4'7634,"1"7"-7650,3 2-144,6 4-96,7 8-512,2 7-625,6 8-3144,-2-1 248</inkml:trace>
  <inkml:trace contextRef="#ctx0" brushRef="#br0" timeOffset="1">437 75 14555,'-11'9'3497,"-17"7"1136,-2 14-4017,-2 8-640,-6 14 24,1-2 8,-6 13 56,4 2-48,-7 19 8,4-2-24,2 16-664,7-14-552,16 3-2289,25-30-6785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3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140 169 12403,'-2'-5'298,"0"0"1,0 0 0,-1 0-1,1 1 1,-1-1-1,0 1 1,-1-1 0,1 1-1,-1 0 1,1 1 0,-1-1-1,-1 1 1,1 0-1,0 0 1,-1 0 0,1 0-1,-1 1 1,0-1 0,0 1-1,0 1 1,0-1-1,0 1 1,0-1 0,-10 1-1,14 0-282,0 1-1,0-1 1,0 1-1,0 0 0,-1 0 1,1-1-1,0 1 1,0 0-1,0 0 1,0 0-1,0 0 1,-1 1-1,1-1 0,0 0 1,0 0-1,0 1 1,0-1-1,0 0 1,0 1-1,0-1 1,0 1-1,0 0 0,0-1 1,0 1-1,-1 1 1,1 1-52,0 0 0,1 0 0,-1 0 0,1 1 0,0-1 0,0 0 0,0 0 0,0 0 0,1 4 1,1 11 43,1 39-474,3-1 0,2 0 1,21 76-1,-28-130 440,-1 0 1,1 1-1,0-1 0,0 0 1,0 0-1,0 0 1,0 1-1,0-1 1,0 0-1,1 0 0,-1-1 1,1 1-1,0 0 1,-1 0-1,1-1 0,0 1 1,0-1-1,0 0 1,4 3-1,-4-4 14,1 0 1,-1 0-1,0 0 0,0-1 1,0 1-1,0 0 0,1-1 1,-1 0-1,0 1 0,0-1 1,0 0-1,0 0 1,0 0-1,-1 0 0,1 0 1,0-1-1,0 1 0,-1 0 1,1-1-1,-1 0 0,3-2 1,7-8-42,1-1-1,-2-1 1,0 0 0,0 0 0,-2-1 0,0 0 0,0 0-1,-1-1 1,-1 0 0,-1 0 0,6-28 0,-10 36 15,1-1 1,-1 0 0,-1 0-1,1 1 1,-1-1-1,-1 0 1,0 0-1,0 1 1,-1-1 0,0 0-1,0 1 1,-1 0-1,0-1 1,-1 1-1,1 0 1,-2 1-1,1-1 1,-1 1 0,0 0-1,0 0 1,-1 0-1,0 1 1,-1 0-1,-8-7 1,5 5-90,-1 2 0,0-1 0,0 1 0,-1 1 0,0 0 0,0 1 0,0 0 1,0 1-1,0 0 0,-18-1 0,19 5-1238,19 4-1595,15 0-104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3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6537,'19'6'1891,"24"2"12511,-40 14-14242,9 45-208,42 182-563,-54-264 497,1-1-1,0 1 0,1 0 0,0 0 0,7-21 1,-3 9 49,-2 6 66,1 1 1,1 0-1,0 0 0,14-26 1,-19 42 4,2-1 1,-1 1-1,0 0 0,1 0 1,0 0-1,0 0 1,0 0-1,0 0 0,0 1 1,1 0-1,0 0 1,0 0-1,0 0 0,0 0 1,0 1-1,0 0 1,1 0-1,-1 0 0,1 0 1,0 1-1,-1-1 1,1 1-1,0 0 0,0 1 1,5-1-1,-7 2-2,0 0 0,1-1 0,-1 2 0,0-1-1,0 0 1,0 1 0,-1-1 0,1 1 0,0 0-1,-1 0 1,1 0 0,-1 0 0,1 0 0,-1 0 0,0 1-1,0-1 1,0 1 0,0 0 0,-1 0 0,1-1-1,-1 1 1,3 6 0,3 8-20,-1 1 0,7 29 1,-11-40 13,3 21-176,13 46-33,-17-71-127,0 0 1,-1 0-1,2-1 0,-1 1 0,0 0 0,1-1 1,-1 1-1,1-1 0,-1 1 0,1-1 1,0 1-1,0-1 0,1 0 0,-1 0 0,0 0 1,1-1-1,-1 1 0,6 2 0,13-3-4155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78 10410,'-6'-12'5133,"5"10"-4941,0 0 0,0 0-1,0 0 1,0 0 0,0 1 0,0-1 0,-1 0-1,1 1 1,0-1 0,-1 0 0,0 1-1,1 0 1,-1-1 0,0 1 0,0 0 0,0 0-1,0 0 1,0 0 0,-3-1 0,-83-26 274,82 26-489,-1 1-1,0 0 1,1 0-1,-1 0 1,1 1-1,-1 0 1,0 0-1,0 0 1,1 1-1,-1 0 0,-10 4 1,14-3-10,-1 0-1,1 0 1,0 1 0,0-1-1,0 1 1,0 0 0,1 0 0,-1 0-1,1 1 1,-1-1 0,1 0-1,0 1 1,0 0 0,1-1 0,-1 1-1,1 0 1,0 0 0,-1 5-1,-1 4-30,1 0-1,0 0 1,1 0-1,0 18 1,2-23-30,-1 1 0,1 0 0,1 0 0,0-1 0,0 1 0,0-1 0,1 0 0,0 0-1,1 1 1,0-2 0,0 1 0,1-1 0,0 1 0,0-1 0,10 10 0,-10-13-235,0 1 0,0-1 0,1 0 1,0 0-1,0-1 0,0 0 0,0 0 0,0 0 0,1-1 0,-1 0 0,1 0 0,-1 0 1,9 0-1,47-1-3144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44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11 228 11562,'31'-16'3138,"-14"10"251,12 6-3984,-7 0 473,-20 0 133,14 0-323,-1 0 0,1-2 0,-1 0 0,1-1 0,19-6 0,-32 9 276,-1-1 0,1 0 0,0 0 0,-1 0 0,1-1 0,-1 1 0,0-1 0,1 1 0,-1-1 0,0 0 0,0 0 0,0 0 0,0 0 0,0 0 1,0 0-1,-1 0 0,1-1 0,-1 1 0,1-1 0,-1 1 0,0-1 0,0 1 0,0-1 0,-1 0 0,1 1 0,-1-1 0,1 0 0,-1 0 0,0 0 0,0 1 0,0-1 0,0 0 0,0 0 0,-1 0 0,0 1 0,1-1 0,-1 0 0,0 1 0,0-1 0,-2-4 0,-1 1 76,1 0-1,-1 0 0,0 0 0,0 0 1,0 0-1,-1 1 0,0 0 0,0 0 1,-1 0-1,1 1 0,-1-1 0,0 1 1,0 1-1,0-1 0,-1 1 0,-11-4 1,13 5-39,1 0 0,0 1 0,-1 0 0,1 0 0,-1 0 0,1 1 0,-1-1 0,1 1 0,-1 0 0,0 0 1,1 1-1,-1-1 0,1 1 0,-1 0 0,1 0 0,0 1 0,-1-1 0,1 1 0,0 0 0,0 0 0,0 1 0,0-1 0,0 1 1,1-1-1,-1 1 0,1 1 0,-4 3 0,1 2-12,0 0 0,1 1 0,0-1 0,1 1 0,0 0 0,0 0 0,1 0 0,0 1 0,1-1 0,1 1 0,-1-1 0,1 1 0,1 0 0,0 0 0,1-1 0,0 1 1,1 0-1,0-1 0,0 0 0,1 1 0,0-1 0,1 0 0,10 18 0,-10-19-242,1-1-1,1 0 1,-1 0 0,2-1 0,-1 1-1,1-1 1,0-1 0,0 1 0,1-1-1,10 7 1,5-2-876,46 18-1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0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76 9514,'0'-9'1151,"0"6"-655,0 0 0,1 0 0,-2 0 0,1 0 0,0 0 0,-1 0 0,1 0 0,-1 0 0,0 0 0,0 0 0,0 1 0,-3-6 145,10 25-472,3 0-187,24 76 71,38 188 0,-50-191 337,-29-125-322,2-1 1,2 1-1,1-1 0,2 1 1,1-1-1,2 0 0,2 1 1,9-43-1,-11 70-62,0 0 0,0 0 1,1 0-1,1 0 0,-1 1 0,1-1 1,0 1-1,1 0 0,0 0 0,0 0 0,1 1 1,-1 0-1,1 0 0,1 0 0,-1 1 1,1 0-1,0 0 0,0 1 0,0-1 0,9-2 1,-4 2-10,1 1 1,0 1 0,0 0 0,0 0 0,0 2-1,1-1 1,-1 2 0,0 0 0,1 0-1,-1 1 1,23 5 0,-26-5-49,0 1-1,-1 0 1,1 1-1,-1 0 1,0 0-1,0 1 1,0 0-1,0 1 1,12 8-1,-21-13-60,0 1-1,0-1 1,0 0-1,-1 1 1,1-1-1,0 1 1,0-1-1,-1 1 1,1-1-1,0 0 1,-1 1-1,1-1 1,0 0-1,-1 1 1,1-1 0,0 0-1,-1 0 1,1 1-1,-1-1 1,1 0-1,-1 0 1,1 0-1,0 0 1,-1 1-1,1-1 1,-1 0-1,1 0 1,-1 0-1,1 0 1,-1 0-1,1 0 1,-1 0-1,1 0 1,-1 0-1,1 0 1,0-1-1,-2 1 1,-22 2-4093,-2-8-288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1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39 351 9650,'-5'-4'419,"1"2"66,0-1 1,1 1 0,0-1 0,0 0 0,-1 0 0,2 0 0,-1 0 0,-3-5 0,6 7-446,-1-1-1,1 1 0,0 0 1,0-1-1,0 1 0,0 0 1,0 0-1,0-1 1,0 1-1,0 0 0,0-1 1,1 1-1,-1 0 1,0 0-1,1 0 0,-1-1 1,1 1-1,0 0 1,-1 0-1,1 0 0,0 0 1,0 0-1,-1 0 1,1 0-1,0 0 0,0 0 1,0 0-1,0 1 0,0-1 1,0 0-1,1 1 1,1-2-1,19-12-17,2 0 1,25-10-1,-25 13-155,-1-1-1,33-22 1,-53 32 173,0-1 0,0 1 0,0-1 0,0 0 0,0 0 0,0 0 1,-1 0-1,1 0 0,-1 0 0,0-1 0,0 1 0,0-1 0,0 0 0,-1 0 1,0 1-1,0-1 0,0 0 0,0 0 0,0 0 0,-1 0 0,1 0 0,-1 0 1,0 0-1,-1 0 0,1 0 0,-1 0 0,-1-7 0,0 7 2,0 0 0,0 0 0,0 0 0,0 1 0,-1-1 0,1 1 0,-1-1 0,0 1 0,0 0 0,0 0 0,0 0 0,-1 0 0,1 1 0,-1 0 0,0-1 0,1 1 0,-1 0 0,0 1 0,0-1 0,0 1 0,-1 0 0,1 0 0,0 0 0,0 0 0,-8 1 0,9-1-58,1 1 1,-1 0-1,1 0 1,0 0-1,-1 0 0,1 0 1,-1 1-1,1-1 1,0 1-1,-1-1 1,1 1-1,0 0 0,0 0 1,0 0-1,0 0 1,-1 0-1,1 1 1,1-1-1,-1 1 0,0-1 1,0 1-1,0-1 1,-1 4-1,1-2 6,1 1-1,-1-1 0,1 1 1,0-1-1,0 1 1,1-1-1,-1 1 1,1 0-1,-1-1 0,1 1 1,0 0-1,1 0 1,0 5-1,2 8-2,2-1 0,-1 0 1,2 0-1,0 0 0,13 22 0,-13-26-67,0-1 0,1-1 1,1 1-1,0-1 0,1 0 0,-1-1 1,2 0-1,-1 0 0,1-1 0,1 0 1,21 11-1,-24-15-110,0 0 0,1-1 0,-1-1 1,1 1-1,-1-1 0,1-1 0,0 0 1,0 0-1,0-1 0,0 0 0,0 0 1,0-1-1,0 0 0,-1 0 0,1-1 1,0-1-1,14-5 0,33-21-2489,1-11 148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1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64 4793,'0'-1'620,"0"-1"0,0 1 0,0-1 1,-1 0-1,1 1 0,-1-1 0,1 1 0,-4-8 3101,1 6-3101,-19-13 3547,-40 1-3326,28 7 471,34 8-1332,-1 0 0,1 0 0,0 0 0,0 0 0,0 0 0,-1 0 0,1 0 0,0 0 0,0 0 0,-1 0 0,1 0-1,0 0 1,0 0 0,-1 0 0,1 0 0,0 0 0,0 0 0,0 0 0,-1 0 0,1 1 0,0-1 0,0 0 0,0 0 0,-1 0 0,1 0 0,0 0 0,0 0 0,0 1 0,0-1 0,-1 0 0,1 0 0,0 0 0,0 1-1,0-1 1,0 0 0,0 0 0,0 0 0,-1 1 0,1-1 0,0 0 0,0 0 0,0 1 0,0-1 0,-1 17-160,1-7 102,-1-2 38,1 1 0,0-1 0,0 0 1,1 1-1,0-1 0,0 0 0,1 0 0,0 1 1,0-1-1,1-1 0,0 1 0,1 0 0,-1-1 1,1 0-1,1 1 0,0-2 0,0 1 0,11 11 1,8 1 35,1-2 1,1-1 0,0-1-1,1-1 1,40 14 0,31 17 53,-98-45-55,1 0 1,0 1-1,-1-1 0,1 0 0,0 1 0,-1-1 0,1 1 0,0-1 0,-1 1 0,1-1 0,-1 1 0,1-1 1,-1 1-1,1-1 0,-1 1 0,1 0 0,-1-1 0,0 1 0,1 0 0,-1-1 0,0 1 0,1 0 1,-1 0-1,0-1 0,0 1 0,0 0 0,0 0 0,0 0 0,0-1 0,0 1 0,0 0 0,0 0 1,0-1-1,0 1 0,0 0 0,-1 0 0,1-1 0,0 1 0,-1 0 0,1-1 0,0 1 0,-1 0 1,1-1-1,-1 1 0,1 0 0,-1-1 0,1 1 0,-1-1 0,1 1 0,-1-1 0,0 1 0,1-1 0,-1 0 1,0 1-1,1-1 0,-2 1 0,-51 29-192,40-24 117,-68 31-1228,25-22-2389,31-15 279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1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26 108 13643,'-19'-12'7282,"19"12"-7236,-1 0 0,1 0-1,0 0 1,0 0-1,0 0 1,-1 0 0,1 0-1,0 0 1,0 0 0,-1 0-1,1 0 1,0 0 0,0 0-1,0 1 1,-1-1-1,1 0 1,0 0 0,0 0-1,0 0 1,0 0 0,-1 0-1,1 1 1,0-1 0,0 0-1,0 0 1,0 0-1,0 0 1,-1 1 0,1-1-1,0 0 1,0 0 0,0 0-1,0 1 1,0-1 0,0 0-1,0 0 1,0 0-1,0 1 1,0-1 0,0 0-1,0 0 1,0 1 0,0-1-1,11 46-560,-10-43 655,7 28-108,-1-4-151,1 1 0,1-1 0,1-1 0,22 40 1,-29-61 87,0 0 1,0 0-1,1-1 1,0 1-1,0-1 1,0 0-1,1 0 1,-1 0-1,1 0 1,0-1-1,0 0 1,7 4 0,-8-6 19,0 0 0,1 0 0,-1 0 1,0-1-1,0 1 0,1-1 0,-1 0 1,0 0-1,1 0 0,-1-1 0,0 0 1,1 0-1,-1 0 0,0 0 0,0 0 1,0-1-1,0 0 0,0 0 0,4-3 1,-1 0 11,1-1 1,-1 0-1,0 0 1,-1 0 0,0-1-1,0 0 1,0-1-1,-1 1 1,0-1 0,0 0-1,-1-1 1,0 1-1,0-1 1,-1 1 0,0-1-1,-1 0 1,0 0-1,0 0 1,-1-1 0,0-8-1,0 1-5,0 1 0,-1-1 0,-1 1 0,-1-1-1,0 1 1,-1 0 0,-1 0 0,0 0 0,-1 0 0,-11-23 0,-5 14-585,11 23-967,7 18-1031,10 2-1463,4 3-883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6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66 127 9298,'-1'-1'96,"-14"-23"2436,1 0 0,1-1 1,-9-26-1,21 50-2061,9 18-927,17 49 427,-3 1 1,-3 1 0,15 104 0,9 220 56,-42-379-30,0-7 138,1-12-31,1-31 28,2-52-39,-4 59-87,1-15-16,8-56-1,-10 100 2,0 0 0,0 1 1,0-1-1,0 0 0,0 0 0,0 0 1,0 1-1,1-1 0,-1 0 0,0 0 1,1 1-1,-1-1 0,1 0 0,-1 0 1,0 1-1,1-1 0,0 1 0,-1-1 1,1 0-1,-1 1 0,1-1 0,0 1 1,-1-1-1,1 1 0,0 0 0,0-1 1,-1 1-1,1 0 0,0-1 0,0 1 1,-1 0-1,1 0 0,1 0 0,1 0-2,-1 0-1,1 1 0,-1 0 1,1 0-1,-1-1 0,0 1 0,1 1 1,-1-1-1,0 0 0,0 1 1,2 1-1,48 46-56,-26-16 78,44 74-1,-7-9-1927,-61-95 1591,0-1 0,-1 1 0,1-1 0,0 1 0,0-1 1,1 0-1,-1 0 0,0 0 0,1 0 0,-1 0 0,1 0 0,0-1 0,-1 1 1,1-1-1,0 0 0,5 2 0,18-4-3484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2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75 7890,'-11'-26'6461,"-7"-23"-122,30 175-3561,0 217-2888,-12-298 109,-1-12-62,1 0 1,1 0-1,2 0 0,13 57 1,-16-89 6,0-1 0,0 1 0,0-1 0,0 1 0,0-1 0,0 1 1,0-1-1,1 1 0,-1-1 0,0 1 0,0-1 0,0 1 0,0-1 1,1 1-1,-1-1 0,0 1 0,0-1 0,1 0 0,-1 1 0,0-1 0,1 1 1,-1-1-1,0 0 0,1 1 0,-1-1 0,1 0 0,-1 0 0,0 1 1,1-1-1,-1 0 0,1 0 0,-1 0 0,1 0 0,-1 1 0,1-1 1,-1 0-1,1 0 0,-1 0 0,1 0 0,-1 0 0,1 0 0,-1 0 1,1 0-1,-1 0 0,1-1 0,-1 1 0,1 0 0,0 0 0,15-23-4353,1-16-134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2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13139,'4'9'9258,"-4"-9"-9020,3 37 384,5 55-673,-4 0-1,-15 165 1,0-2 76,0-291-12687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3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4 105 11418,'-3'5'9258,"6"-6"-9106,48-6 16,71-14-39,1 0 15,10 0-96,18 4 32,-30 4-104,-17 5-921,-44 8-767,-45 9-2561,-42 0-344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3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32 10858,'0'-1'284,"-1"0"-1,1 0 1,0 1-1,0-1 1,0 0-1,-1 0 0,1 0 1,0 0-1,-1 1 1,1-1-1,-1 0 1,1 0-1,-1 1 1,-1-3 849,1 2-849,1 1-1,-1-1 1,-1 0-1,-23-8 1871,-22 4-1980,45 5 116,-7 1-237,0 0-1,0 1 1,0 0 0,0 1-1,1 0 1,0 0-1,-1 1 1,1 0 0,0 0-1,1 1 1,-1 0-1,-7 7 1,14-11-42,-15 9-11,10-6 0,1-1 0,-1 1 0,1 0 0,0 0 1,0 0-1,0 1 0,1 0 0,0 0 0,-5 7 0,9-12-6,0 1 0,0 0 0,0 0 0,0-1 0,0 1 0,0 0 0,0-1 0,0 1 0,0 0-1,1-1 1,-1 1 0,0 0 0,0-1 0,1 1 0,-1-1 0,1 1 0,-1 0 0,0-1 0,1 1 0,-1-1-1,1 1 1,-1-1 0,1 0 0,0 1 0,-1-1 0,1 1 0,-1-1 0,1 0 0,0 0 0,0 1 0,23 11-20,-21-12 19,26 11 130,62 12 1,-69-18-105,0 0 0,0 1 0,0 1 0,-1 1 0,31 16 0,-49-22-25,0-1-1,-1 1 0,1 0 0,-1-1 0,1 1 0,-1 0 1,0 1-1,0-1 0,0 0 0,0 1 0,0-1 0,0 1 0,-1-1 1,1 1-1,-1 0 0,2 5 0,-3-6 1,0 0 0,1 1 1,-2-1-1,1 0 0,0 0 0,0 0 0,-1 0 0,1 0 1,-1 0-1,1 1 0,-1-1 0,0 0 0,0 0 0,0-1 1,0 1-1,0 0 0,0 0 0,-3 2 0,-2 2-23,0 0 0,-1 0 0,0-1-1,0 1 1,-1-2 0,1 1 0,-1-1 0,0 0 0,0-1-1,-9 3 1,2-1-168,-1-1 0,1-1 0,0-1-1,-1 0 1,0-1 0,1 0-1,-22-3 1,28 1-95,0 0 0,0-1 0,0 0 0,1 0 0,-1-1 0,1 0 0,0 0 0,0-1 0,0-1 0,0 1 0,1-1 0,-1 0 0,1-1 0,-7-6 0,12 9-119,-1 0 1,1 0 0,0 0 0,-1 0-1,1 0 1,1-1 0,-4-6 0,1-21-2820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4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37 169 11002,'11'10'3132,"-18"-13"-954,5-4-1408,24 3-1863,63 2-638,-77 1 1608,1 0 0,-1 0 0,0-1 0,0 0 0,0-1 0,-1 0 0,1 0 0,10-6 0,-18 9 139,1-1 0,0 1 0,0-1 0,-1 1 0,1-1 0,-1 1 0,1-1 0,0 0 0,-1 1 0,1-1 0,-1 0 0,0 1 0,1-1 0,-1 0 0,1 0 0,-1 1 1,0-1-1,0 0 0,0 0 0,1 0 0,-1 0 0,0 1 0,0-1 0,0 0 0,0 0 0,0 0 0,0 0 0,0 1 0,-1-3 0,-17-24 470,-33-14 146,42 35-612,-1 0 0,0 1 0,0 0 1,0 0-1,-1 1 0,1 1 0,-1 0 1,0 0-1,0 1 0,0 0 0,-20 0 1,30 2-29,0 1 1,0-1 0,-1 1 0,1-1 0,0 1 0,0-1 0,0 1 0,0 0 0,0 0 0,0-1-1,0 1 1,0 0 0,0 0 0,0 0 0,0 0 0,1 0 0,-1 0 0,0 0 0,1 0 0,-1 1-1,1-1 1,-1 0 0,1 0 0,0 0 0,-1 1 0,1-1 0,0 0 0,0 1 0,0-1 0,0 0-1,0 0 1,0 1 0,0-1 0,0 0 0,1 2 0,10 49-29,-10-49 31,5 18 5,2-1-1,1 0 0,0 0 0,1-1 0,1 0 0,1-1 0,1 0 0,0-1 0,1 0 1,26 23-1,-23-26-476,1 0 1,0 0 0,0-2 0,2 0 0,0-2-1,21 10 1,44 8-1971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4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48 11658,'-2'-1'420,"-29"-18"6770,29 18-6931,1 0 0,0 0 1,-1 0-1,1 0 0,0 0 1,0 0-1,0-1 0,0 1 0,0 0 1,0-1-1,0 1 0,0-1 1,0 1-1,1-1 0,-1 0 1,0 1-1,1-1 0,-1-1 113,4 34-1393,-1 58 832,-16 140-1,5-138 229,7 172 1,15-187-30,-46-168-10589,19 29 4931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4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11939,'8'-4'7657,"0"2"-6945,-5 1-208,24-4-464,85-11 24,-26 3 24,24-1-1600,-3 13-2681,11-4 360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6:55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17212,'7'4'9346,"-7"-5"-9146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5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0 316 7738,'1'-2'4625,"3"6"-3326,6 15-2336,-5-10 1511,142 249-350,-146-258-94,-1 1 0,0-1 1,1 0-1,-1 0 0,1 0 0,-1 0 0,0 1 1,1-1-1,-1 0 0,1 0 0,-1 0 1,1 0-1,-1 0 0,1 0 0,-1 0 1,1 0-1,-1 0 0,0-1 0,1 1 0,-1 0 1,1 0-1,-1 0 0,1 0 0,-1-1 1,0 1-1,1 0 0,-1 0 0,0-1 1,1 1-1,-1 0 0,0-1 0,1 1 0,-1 0 1,0-1-1,1 1 0,-1 0 0,0-1 1,0 1-1,0-1 0,1 1 0,-1 0 1,0-1-1,23-32 42,-5 8-29,160-198-1120,15-1-3359,-106 131 1280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5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10426,'0'-29'2347,"3"41"-1955,-1 1 0,2-1 0,0-1 0,10 22-1,-5-11-266,3 12-111,-9-21-24,2 0 1,0-1-1,0 1 1,1-1 0,1 0-1,0 0 1,11 13-1,-18-24 28,0-1-1,1 0 1,-1 0 0,0 1-1,0-1 1,0 0-1,1 0 1,-1 1 0,0-1-1,1 0 1,-1 0-1,0 1 1,0-1-1,1 0 1,-1 0 0,0 0-1,1 0 1,-1 0-1,0 0 1,1 0 0,-1 1-1,0-1 1,1 0-1,-1 0 1,1 0 0,-1 0-1,0 0 1,1-1-1,-1 1 1,0 0 0,1 0-1,-1 0 1,0 0-1,1 0 1,-1 0 0,0 0-1,1-1 1,-1 1-1,0 0 1,0 0 0,1 0-1,-1-1 1,0 1-1,0 0 1,1-1-1,-1 1 1,0 0 0,0 0-1,0-1 1,1 1-1,-1 0 1,0-1 0,0 1-1,0 0 1,0-1-1,0 1 1,0 0 0,0-1-1,0 1 1,9-10 218,187-203-3235,-54 41 441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60 10202,'-2'-23'6080,"-6"1"-4809,7 21-1292,0-1 1,0 1 0,0 0 0,0 0 0,0 0-1,0 0 1,0 0 0,0 1 0,0-1 0,-1 0 0,1 0-1,0 1 1,-1-1 0,1 1 0,0-1 0,-1 1-1,1 0 1,-1-1 0,1 1 0,-1 0 0,1 0 0,-1 0-1,1 0 1,-1 0 0,1 1 0,0-1 0,-1 0 0,1 1-1,-1-1 1,1 1 0,0-1 0,-1 1 0,1-1-1,-2 2 1,-1 0 3,0 0 0,0 0 0,0 0 0,0 0 0,0 1 0,0 0-1,1 0 1,-1 0 0,1 0 0,0 0 0,0 1 0,0-1 0,0 1 0,1 0-1,-1 0 1,1 0 0,0 0 0,0 0 0,1 0 0,-1 1 0,1-1 0,0 1-1,0-1 1,0 8 0,-3 10-33,2 1-1,0-1 1,2 1 0,3 31-1,-3-48 42,1 1-1,0-1 1,0 1-1,1-1 1,0 0-1,0 0 1,0 0-1,1 0 1,0 0 0,0 0-1,0-1 1,1 1-1,0-1 1,0 0-1,0 0 1,0 0-1,1-1 1,0 0-1,0 0 1,8 5-1,-11-8 6,1 0 0,0 0 0,-1 0-1,1 0 1,0 0 0,0-1-1,-1 1 1,1-1 0,0 0 0,0 0-1,0 0 1,-1 0 0,1 0 0,0-1-1,0 1 1,0-1 0,3-1-1,0-1-12,0 1-1,-1-1 1,0 0-1,1-1 1,-1 1-1,-1-1 0,9-8 1,-3 1-38,0-1 0,0 0 0,-1 0 0,-1-1 0,11-23 1,-14 24 72,0-1 1,-1 1 0,-1-1 0,0 0 0,0 0 0,-1 0-1,-1 0 1,-1 0 0,1 0 0,-3-18 0,1 28-45,1-1 1,-1 0-1,0 1 1,0-1 0,-1 1-1,1-1 1,-1 1-1,1 0 1,-1 0-1,0-1 1,0 1-1,0 1 1,-1-1 0,1 0-1,-1 0 1,-4-3-1,3 4-139,1 0 0,-1 1 0,0-1 0,0 1 0,0 0 0,0 0 0,0 0 0,0 1-1,0 0 1,0-1 0,0 1 0,0 0 0,-1 1 0,1-1 0,0 1 0,0 0 0,0 0 0,-5 2 0,-39 13-2356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3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418 211 8554,'-241'-41'4413,"216"36"-3935,-126-21 1736,166 26-2034,0-1 0,30-4-1,-13 1-139,325-44 74,259-24 116,-576 68-241,-24 2-104,-1 1 1,1 0 0,0 1-1,0 0 1,27 5 0,-49 1-1297,-26 6-1503,-19-15-204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11274,'-14'12'8366,"16"9"-8375,1-5-169,30 384 40,-9-75-2363,-14-258-922,3-30-462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42 13579,'0'-3'571,"0"0"0,0 0 1,0 0-1,-1-1 0,1 1 0,-1 0 1,1 0-1,-1 0 0,0 0 0,0 1 0,-3-6 1,9 36-2472,-3 1 1737,18 268-214,13 100 554,-15-282-17,3-194 257,-9 18-421,-7 36 1,0 1 1,1 0-1,19-46 0,-23 66 4,0 1 0,1-1 0,0 0 0,0 1 0,0-1-1,0 1 1,1 0 0,-1 0 0,1 0 0,-1 0 0,1 1 0,0 0-1,0-1 1,1 1 0,-1 1 0,0-1 0,1 1 0,-1-1-1,1 1 1,-1 1 0,1-1 0,-1 1 0,1-1 0,-1 1 0,10 2-1,-7-2-16,1 1-1,0 0 0,-1 1 0,1 0 1,0 0-1,-1 1 0,0 0 0,0 0 1,0 0-1,0 1 0,0 0 0,-1 1 0,0 0 1,11 9-1,-9-4-11,-1 0-1,1 0 1,-2 1-1,1 0 1,-2 0 0,1 0-1,-2 1 1,6 18-1,0 10 52,5 53 0,-11-56-479,18 65 0,-21-100 405,11 28-1159,-12-29 1078,1 0 1,-1 0-1,1-1 1,-1 1-1,1 0 1,-1 0-1,1 0 1,0-1-1,-1 1 1,1 0-1,0-1 1,0 1-1,0-1 1,-1 1-1,1-1 1,0 1-1,0-1 1,0 1-1,0-1 1,0 0-1,0 0 1,0 1-1,0-1 1,0 0-1,0 0 1,0 0-1,1 0 1,21-15-3738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4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16 248 10626,'2'2'228,"0"0"-1,0 0 0,0 0 1,0 0-1,0-1 0,0 1 1,0-1-1,1 1 0,-1-1 0,0 0 1,1 0-1,-1 0 0,1-1 1,-1 1-1,1 0 0,3 0 1,-2-2 119,0 0-1,0 0 1,0-1 0,0 1 0,-1-1 0,1 0 0,0 0 0,6-4 0,13-8-915,22-7 413,-33 17 75,-1-1 1,1-1-1,-1 1 1,0-2-1,15-11 1,-25 16 72,0 0 1,0 0 0,0 0-1,0 0 1,-1 0-1,1 0 1,-1 0-1,1 0 1,-1 0 0,0 0-1,1 0 1,-1 0-1,0-1 1,-1 1-1,1 0 1,0 0 0,-1 0-1,1 0 1,-2-4-1,-15-40-24,14 40-14,-1 0 0,0 0 0,0 0 1,0 1-1,0 0 0,-1 0 0,0 0 0,0 0 1,-1 1-1,1-1 0,-1 1 0,0 1 0,0-1 1,-9-3-1,11 6 28,0 0 1,1 0 0,-1 0-1,0 0 1,0 1-1,0-1 1,1 1-1,-1 0 1,0 0-1,0 1 1,0-1 0,0 1-1,1-1 1,-1 1-1,0 1 1,1-1-1,-1 0 1,0 1 0,1 0-1,0 0 1,-1 0-1,1 0 1,0 0-1,0 1 1,0-1-1,0 1 1,-2 4 0,-2 1 13,2 0 0,-1 0 0,1 1 0,0 0 0,1 0 1,0 0-1,1 1 0,-1-1 0,2 1 0,0 0 0,0 0 1,0 0-1,1 0 0,1 0 0,0 0 0,0 0 0,1 0 0,0 0 1,1 0-1,0 0 0,1-1 0,5 16 0,-5-16-171,1 0 0,-1-1 0,2 1 0,-1-1 0,1 0 0,1 0 0,-1 0 0,1-1 0,1 1 0,-1-2 0,1 1 0,0-1 0,1 0 0,-1 0 1,1-1-1,1 0 0,-1 0 0,1-1 0,-1 0 0,1-1 0,0 0 0,0 0 0,14 1 0,48-3-2584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65 270 11995,'-16'-58'6863,"-3"-30"-4753,-10-35-2479,55 246-3701,12 204 4566,-18-68 633,23 212 1011,-72-594-4710,15 42-1179,-4-25-464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5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77 11835,'-3'-2'2600,"13"-5"1113,9 7-3449,20-13-120,15 2-72,26-2-168,6 5-592,14-6-3065,-14 6 648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5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1 11835,'10'13'1085,"6"10"6,-16-23-992,0 1 0,0-1 0,0 0 0,1 0 0,-1 1 0,0-1 0,0 0 0,0 0 0,0 1 0,0-1 0,0 0 0,0 1 0,0-1 0,0 0 1,0 1-1,0-1 0,0 0 0,0 0 0,0 1 0,0-1 0,0 0 0,0 1 0,0-1 0,0 0 0,0 1 0,0-1 0,0 0 0,-1 0 0,1 1 0,-1 0 496,1-1-496,0 0 0,-1 1 0,1-1 0,0 0 0,0 0 0,-1 0 0,1 0 0,0 0 0,-1 0 0,1 1 0,0-1 0,0 0 0,-1 0 1,1 0-1,0 0 0,-1 0 0,1 0 0,-1 0 0,-20 2-101,0 1 1,0 1-1,1 1 1,0 1-1,-1 1 0,-21 11 1,31-13-65,1 1 1,0 0 0,0 0-1,1 1 1,-17 16-1,22-20-17,0 2 0,1-1 0,0 0 0,-1 1 0,1-1 0,1 1 0,-1 0-1,1 0 1,0 0 0,0 0 0,0 0 0,1 1 0,-1 6 0,2-6 43,1-1 0,-1 0 1,1 0-1,1 0 0,-1 0 1,1 0-1,0 0 1,0-1-1,0 1 0,0 0 1,1-1-1,0 0 0,0 1 1,0-1-1,1 0 0,-1-1 1,1 1-1,0-1 0,0 1 1,0-1-1,0 0 0,1-1 1,-1 1-1,1-1 0,0 0 1,-1 0-1,1 0 0,0-1 1,0 0-1,0 0 0,1 0 1,-1 0-1,0-1 0,9 0 1,-11-1 63,-1 0 0,1 0 0,-1 0 0,0-1 1,1 1-1,-1-1 0,0 0 0,0 1 0,0-1 1,0 0-1,0 0 0,0 0 0,-1 0 0,1-1 1,-1 1-1,1 0 0,-1-1 0,0 1 0,2-5 1,16-57 295,-15 47-238,8-27 98,36-119 1359,-46 161-1386,0 8-18,1 18 62,1 1-136,54 276-649,-56-293 162,0 0-1,0 0 1,1 0 0,0-1 0,0 1 0,1-1-1,0 0 1,0 0 0,1 0 0,0-1 0,6 7-1,18 3-3459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12243,'0'-5'6849,"0"2"-6345,0 2-464,2 0-8,2-1-56,21-3-888,63-19-3049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6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66 9722,'-13'-7'1039,"0"1"0,-1 0-1,0 1 1,-25-6 0,-19-6-456,103 19 85,193-8-555,-97-1-3,-117 6 374,-38-1-238,18 14-1363,18 89 1342,14 136-1,-10 108 1590,-14-171-1099,-12-163-682,2 2 15,-1 0-1,0 0 1,-1 0-1,-1 0 1,0 0-1,-5 21 0,5-30-34,-1-1 0,1 0 0,-1 0-1,1-1 1,-1 1 0,0 0-1,0 0 1,0-1 0,-1 1 0,1-1-1,0 0 1,-1 0 0,0 0-1,1 0 1,-1 0 0,0-1 0,0 1-1,0-1 1,0 1 0,0-1 0,-1 0-1,1-1 1,0 1 0,0 0-1,-1-1 1,1 0 0,0 0 0,-1 0-1,1 0 1,0 0 0,-5-1 0,-20-3 68,0 0 0,0-2 0,1 0 0,0-2 0,-43-20 0,-123-71-10,156 77-223,0-1-1,-34-29 1,70 51 86,1 1 0,-1 0 0,0-1 0,1 1 0,-1 0 0,1-1 0,-1 1 0,1-1 0,-1 1 0,1-1 0,-1 1 0,1-1 0,-1 1 0,1-1 0,-1 1 0,1-1 0,0 0 0,-1 1 0,1-1 0,0 0 0,0 1 0,0-1 0,-1 0 0,1 1 0,0-1 0,0 0 0,19 0-4062,6 6 258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7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58 9090,'0'-1'441,"0"0"0,-1-1 0,1 1 0,0 0 0,-1 0 0,1 0 0,-8-10 3969,5 9-3969,-23-9 2154,-31 5-3395,48 6 1324,4-1-535,0 0 0,-1 1 1,1-1-1,0 1 0,0 1 0,0-1 1,-1 1-1,1 0 0,0 0 0,0 0 1,0 1-1,0 0 0,1 0 1,-1 0-1,0 0 0,1 1 0,-1 0 1,1 0-1,0 0 0,0 0 0,0 1 1,1-1-1,-1 1 0,1 0 0,0 0 1,0 0-1,0 1 0,-3 6 0,3-4-31,1 1-1,0-1 1,1 1-1,0-1 0,0 1 1,0 0-1,1-1 0,0 1 1,1 0-1,-1-1 0,1 1 1,1-1-1,0 1 0,0-1 1,0 0-1,1 1 1,6 10-1,-7-13 7,1 0 0,0 0 0,1 0 0,-1-1 1,1 1-1,0-1 0,0 0 0,0 0 0,0 0 0,1 0 0,0-1 0,-1 0 1,1 0-1,0 0 0,1 0 0,-1-1 0,0 0 0,1 0 0,0-1 0,-1 1 1,7 0-1,-7-2 32,0 0 0,-1 0 0,1-1 1,0 1-1,-1-1 0,1 0 0,0 0 1,-1-1-1,0 1 0,1-1 0,-1 0 0,0 0 1,0 0-1,0-1 0,0 0 0,0 0 1,0 0-1,-1 0 0,0 0 0,1-1 1,-1 1-1,0-1 0,-1 0 0,1 0 1,-1 0-1,3-5 0,-1-1-11,1 0 1,-2 0-1,1 0 1,-1 0-1,-1-1 1,0 1-1,0-1 0,-1 0 1,-1 1-1,0-1 1,0 0-1,-2-11 1,1 17 8,0 1 1,0-1 0,0 1 0,0 0 0,-1-1-1,0 1 1,0 0 0,0 0 0,0 0 0,-1 0-1,1 0 1,-1 0 0,0 1 0,0 0 0,0-1-1,-1 1 1,1 0 0,-1 0 0,0 1 0,0-1-1,0 1 1,0 0 0,0 0 0,0 0 0,-1 1-1,1-1 1,0 1 0,-1 0 0,-9-1 0,3 2-110,0-1-1,0 1 1,-21 3 0,30-3 11,0 0 1,0 0-1,0 1 0,-1-1 0,1 1 1,0-1-1,0 1 0,0 0 0,0-1 1,0 1-1,0 0 0,0 0 0,0 1 1,1-1-1,-1 0 0,0 1 0,1-1 0,-1 1 1,1-1-1,-1 1 0,1 0 0,0 0 1,0-1-1,-1 1 0,1 0 0,-1 3 1,2-3-65,0-1 1,0 0-1,1 0 1,-1 0 0,0 0-1,0 1 1,1-1 0,-1 0-1,0 0 1,1 0 0,-1 0-1,1 0 1,0 0-1,-1 0 1,1 0 0,0 0-1,1 1 1,24 20-3012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37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91 11354,'-57'-74'5203,"56"72"-5175,-1 1-1,0-1 1,0 1 0,0-1 0,0 1-1,0 0 1,0 0 0,-1 0 0,1 0-1,0 0 1,0 1 0,-1-1 0,1 0-1,-1 1 1,1 0 0,0 0 0,-1 0-1,1 0 1,-1 0 0,-4 1 0,-51 14-198,47-12 213,0 1-56,1-1-1,0 1 1,0 1-1,0 0 1,0 0 0,1 1-1,0 0 1,0 1 0,1 0-1,0 0 1,0 1-1,0-1 1,1 2 0,0-1-1,-5 11 1,7-11-29,2 0 1,-1 0 0,1 1-1,0-1 1,1 1 0,0 0-1,0 0 1,1 0-1,0-1 1,0 2 0,1-1-1,0 0 1,1 0 0,0 0-1,1-1 1,0 1-1,0 0 1,6 14 0,-7-19 5,0 0 1,0-1-1,1 1 1,-1-1 0,1 1-1,0-1 1,0 0-1,1 1 1,-1-1 0,0 0-1,1-1 1,0 1-1,0 0 1,0-1-1,0 1 1,0-1 0,0 0-1,1 0 1,-1 0-1,1-1 1,-1 1-1,1-1 1,0 0 0,-1 0-1,1 0 1,0 0-1,0-1 1,4 1 0,-1-2 29,-1 0 0,1 0 1,-1-1-1,0 1 0,0-2 1,1 1-1,-2 0 0,1-1 1,0 0-1,0-1 1,-1 1-1,0-1 0,0 0 1,0-1-1,0 1 0,5-7 1,6-10 67,-1 0 0,0-1 0,-2-1 0,11-24 0,-12 23-16,0 1 0,1 1-1,31-40 1,-43 62-47,-1-1 0,0 1 0,0 0 0,0 0-1,1 0 1,-1 0 0,0 0 0,0 0 0,1 0 0,-1-1 0,0 1-1,0 0 1,1 0 0,-1 0 0,0 0 0,0 0 0,1 0-1,-1 0 1,0 0 0,0 0 0,1 0 0,-1 0 0,0 1-1,0-1 1,1 0 0,-1 0 0,0 0 0,0 0 0,0 0-1,1 0 1,-1 0 0,0 1 0,0-1 0,0 0 0,1 0-1,-1 0 1,0 1 0,0-1 0,0 0 0,0 0 0,0 0-1,1 1 1,-1-1 0,0 0 0,0 0 0,0 1 0,0-1 0,0 0-1,0 0 1,0 1 0,0-1 0,0 0 0,8 24-29,-5-14 53,13 45-14,-9-24-151,2-1 1,0 0-1,2-1 1,2 0 0,22 39-1,-33-64-109,1-1 0,0 0-1,-1 0 1,1 0 0,0-1 0,1 1 0,-1-1-1,0 1 1,1-1 0,-1 0 0,1-1-1,0 1 1,0 0 0,0-1 0,7 2 0,21-2-2659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 11690,'-5'-15'8656,"3"12"-9006,12 82-175,-3-32 566,-8 81 40,0-19 14,1-107-990,2-6-57,2-16-1069,4-32-2088,-4-11-833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8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10610,'0'-7'6226,"8"3"-5850,12 5-1569,9 2-607,16 2-1793,3-2-112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8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44 11875,'-4'6'6994,"-2"20"-7180,1-6 370,-6 21-214,-1 1-20,2 0 0,2 1 0,-5 61 0,53-208-658,-16 32 658,-10 26 630,2 0 1,25-51-1,-40 97-531,0-1-1,0 1 0,-1 0 1,1 0-1,0-1 0,0 1 1,0 0-1,0 0 1,0 0-1,-1 0 0,1 0 1,0 0-1,0 0 0,0 0 1,0 0-1,0 1 1,-1-1-1,1 0 0,0 0 1,0 1-1,0-1 0,-1 1 1,2 0-1,31 15-173,-21-8 118,-1 0 0,0 2 0,0-1 0,-1 1 0,0 1 0,-1 0 0,0 0 0,-1 1 0,0 0 0,-1 0 0,0 1 0,-1 0 0,7 19 0,6 55 253,-17-85-330,-1 1-1,0-1 0,1 0 0,0 1 1,0-1-1,0 0 0,0 0 1,0 0-1,0 0 0,0-1 0,0 1 1,1 0-1,-1-1 0,1 0 0,-1 0 1,1 1-1,0-1 0,-1-1 0,4 2 1,6 3-647,64 29-3053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29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667 118 7290,'-58'4'597,"20"-1"422,0-1 1,-72-8-1,-48 3-407,-4-1-211,138 2 802,0-2 0,-31-8 0,71 15-579,0 0-1,0-1 0,32-1 0,-11 0-506,515-9 92,-362-1-191,2682-51 1482,-2632 57-1540,507-3 432,-285 6-240,1333-17 1574,-1677 15-1465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3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19412,'8'27'-460,"10"25"471,-2 1-1,-3 0 1,12 99-1,-3 179 535,-10-124-177,-10-167-299,0-14 36,0 0-1,8 32 1,-14-61 925,0 1-1580,-4-37-8305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36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1168 7650,'-19'47'12318,"19"-49"-11957,10-7 885,197-93-871,-54 23-314,522-254 97,-488 243-94,186-80-18,-196 94-69,208-77 114,-120 42-139,-101 38-278,-146 63 234,-18 10 62,0 0 0,-1 0 0,1 0 0,0 0 0,0 0 0,0 0 0,0 0 0,-1 0 0,1 0 0,0 0 0,0 0 0,0 0 0,0-1 0,0 1 0,-1 0 0,1 0 0,0 0 0,0 0 0,0 0 0,0 0 0,0-1 1,0 1-1,0 0 0,0 0 0,-1 0 0,1 0 0,0-1 0,0 1 0,0 0 0,0 0 0,0 0 0,0-1 0,0 1 0,0 0 0,0 0 0,0 0 0,0 0 0,0-1 0,0 1 0,0 0 0,0 0 0,1 0 0,-1-1 0,0 1 0,0 0 0,0 0 0,0 0 0,0 0 0,0 0 0,1-1 0,2 32-1093,48 633 3132,-36-345-872,-14-302-1114,0 12 8,1 0-1,2-1 1,10 43 0,-33-120-8922,-35-30 3039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37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43 7418,'-14'-16'4450,"13"15"-4185,-1-1 0,0 1 1,1-1-1,0 0 0,-1 1 1,1-1-1,0 0 0,0 0 1,0 0-1,0 0 0,-1-3 1,11 2-568,20 9 38,145 44 1113,204 87 1,63 41 906,-57-25-621,95 75 504,-246-127-1016,-154-71-345,110 59 0,-98-35-177,100 53 117,-166-94-127,18 8 519,-43-21-393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4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7874,'-3'18'8457,"-11"9"-9050,3-8 1017,4-5-426,-19 33-14,3 1 1,2 1-1,-27 89 0,44-122 13,1 1 0,1 0 0,0-1 0,2 1 0,-1 0 0,5 34 0,-1-40 4,-1 0 0,1 0 0,1-1 0,0 1 0,0-1 0,1 0 0,0 0 0,1 0 0,0 0 0,0-1-1,14 14 1,-10-12 24,0-1-1,1-1 0,1 0 0,-1 0 1,1-1-1,26 13 0,-32-18 4,-1-1-1,1 0 1,-1 0-1,1 0 0,0-1 1,0 0-1,0 0 1,0 0-1,0-1 1,0 0-1,0 0 1,0-1-1,0 1 1,0-1-1,-1-1 0,1 1 1,0-1-1,0 0 1,8-4-1,-10 3 61,0-1 1,0 1-1,0-1 0,-1 0 0,1 1 1,-1-2-1,0 1 0,0 0 0,0-1 1,-1 1-1,0-1 0,1 0 0,-2 0 0,3-8 1,16-79 972,-17 74-839,3-23 11,-2 0-1,-1-1 1,-2 0-1,-2 1 1,-2-1-1,-2 1 1,-2 0-1,-16-57 1,22 93-248,-1 0 1,1-1-1,-2 1 0,1 0 0,0 0 1,-1 0-1,0 1 0,0-1 1,0 1-1,-1-1 0,1 1 0,-5-3 1,5 5-124,0 0 0,1 1 0,-1 0 0,0 0 0,0 0 0,1 0 0,-1 0 0,0 1 0,0-1 0,0 1 0,0 0 0,0 0 0,0 0 0,0 0 0,0 0 0,0 0 0,0 1 0,0 0 0,0 0 0,0-1 0,1 2 0,-1-1 0,-4 2 0,-30 20-3738,2 9-433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7:41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42 7258,'-33'-39'1885,"49"48"3549,47 24-5489,-58-31 52,0 0 0,1 0 0,-1 0 0,1-1 0,-1 1 0,1-1 0,-1-1 0,1 1 0,0-1 0,0 0 0,-1 0 0,12-2 0,-2-2-481,0 0 0,0-1 0,15-7-1,-17 7-252,45-21-1390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587 29 12275,'-1'-2'140,"1"1"1,-1-1 0,1 0 0,-1 0 0,1 1 0,-1-1-1,0 0 1,0 1 0,0-1 0,0 1 0,0-1 0,0 1-1,0 0 1,-1-1 0,-1 0 0,2 1-42,0 1-1,1 0 1,-1-1 0,0 1 0,0 0-1,0 0 1,0 0 0,0-1 0,0 1 0,0 0-1,0 0 1,0 1 0,0-1 0,0 0-1,0 0 1,0 0 0,0 1 0,0-1 0,0 0-1,0 1 1,-1 0 0,-7 5 173,1 0 0,-1 1 0,1 0 0,-14 15-1,19-19-377,-62 66 94,3 4-1,-79 118 0,106-136 36,2 1 0,3 2 0,3 1 0,-32 98 0,49-122-15,1 1 0,2 0 0,2 1 1,1 0-1,2 61 0,4-70-4,1 0 0,1 1 0,2-1-1,1-1 1,1 0 0,1 0 0,23 47 0,-15-43 18,1-1-1,2 0 1,1-2 0,1-1 0,1 0 0,51 44 0,-53-53 23,1-1-1,1-1 0,0-1 0,1-2 1,0 0-1,1-1 0,1-1 0,0-2 0,43 10 1,-69-19-42,-1 0 1,1 0-1,0 0 1,0 0-1,0 0 1,0 0 0,0 0-1,0 0 1,0 0-1,0 0 1,0 0-1,0 0 1,0 0-1,-1 0 1,1-1 0,0 1-1,0 0 1,0 0-1,0 0 1,0 0-1,0 0 1,0 0-1,0 0 1,0 0-1,0 0 1,0-1 0,0 1-1,0 0 1,0 0-1,0 0 1,0 0-1,0 0 1,0 0-1,0 0 1,0 0 0,0-1-1,0 1 1,0 0-1,0 0 1,0 0-1,1 0 1,-1 0-1,0 0 1,0 0 0,0 0-1,0 0 1,0 0-1,0 0 1,0 0-1,0-1 1,0 1-1,0 0 1,0 0 0,0 0-1,1 0 1,-1 0-1,0 0 1,0 0-1,0 0 1,0 0-1,0 0 1,0 0-1,0 0 1,0 0 0,1 0-1,-1 0 1,0 0-1,0 0 1,0 0-1,-11-13-131,-28-29-1250,3 3-1719,15 5-717,13 0-835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0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7378,'3'-1'462,"0"1"-138,1-1 0,-1-1 0,1 1 0,-1 0 0,0-1 0,1 0 1,-1 0-1,0 0 0,0 0 0,0 0 0,-1 0 0,1-1 0,0 0 0,-1 1 0,1-1 0,-1 0 0,0 0 1,6-6 1949,-8 9-2237,0 0 1,0 0-1,0 0 1,0-1-1,0 1 1,0 0-1,9 18-614,-6-12 745,9 21-201,-2 0 1,0 0-1,-2 2 0,-2-1 1,0 0-1,3 50 1,-17 164 309,15-320-517,-3-1-1,-3 1 1,-14-112 0,13 188 221,0 0 0,0 0 0,0 0 1,0 1-1,-1-1 0,1 0 0,-1 0 1,1 0-1,-1 0 0,0 0 0,0 1 1,0-1-1,0 0 0,0 1 1,0-1-1,0 1 0,-1-1 0,1 1 1,0-1-1,-1 1 0,-2-2 0,3 3 13,-1 0-1,0 0 1,1 0-1,-1 1 1,1-1-1,-1 0 1,0 1-1,1-1 0,-1 1 1,1 0-1,-1-1 1,1 1-1,0 0 1,-1 0-1,1 0 0,0 0 1,-1 0-1,1 0 1,0 0-1,0 0 1,0 0-1,0 1 1,0-1-1,-1 2 0,1-2 9,1 0-1,-1-1 1,0 1-1,1 0 1,-1 0-1,0 0 1,1 0-1,-1 0 0,1 0 1,0 0-1,-1 0 1,1 0-1,0 1 1,0-1-1,-1 0 0,1 0 1,0 0-1,0 0 1,0 0-1,0 0 1,1 0-1,-1 1 1,0-1-1,0 0 0,1 0 1,-1 0-1,0 0 1,1 0-1,-1 0 1,1 0-1,0 0 1,-1 0-1,1 0 0,0 0 1,-1-1-1,1 1 1,0 0-1,0 0 1,0-1-1,0 1 1,0 0-1,0-1 0,0 1 1,0-1-1,0 1 1,0-1-1,0 0 1,2 1-1,4 2-45,0 0-1,0-1 1,1 0-1,-1 0 1,16 1-1,34-4-181,-1-2 0,0-3-1,0-2 1,70-19 0,-116 19 3007,-11 8-2784,0-1 0,0 1 0,-1-1 0,1 1 0,0 0 0,0-1 0,0 1 0,0 0-1,-1 0 1,1 0 0,0 0 0,0 0 0,0 0 0,-1 0 0,1 1 0,0-1 0,0 0 0,0 0 0,0 1-1,-1-1 1,1 1 0,0-1 0,0 1 0,0 0 0,0-1 0,0 1 0,0 0 0,0 0 0,1 0-1,-1-1 1,0 1 0,0 0 0,1 0 0,-2 2 0,-13 30-23,6-16 26,0 0 0,1 1 0,2 0 0,0 0 0,0 1 0,2-1 0,0 1 1,1 1-1,0 28 0,3-33 20,1 0 1,1 0-1,0 0 1,1 0 0,1 0-1,7 20 1,-10-31-63,1 0 1,-1-1 0,1 1 0,0 0-1,0-1 1,0 1 0,0-1 0,1 0-1,-1 0 1,1 0 0,0 0 0,0 0-1,0-1 1,0 1 0,0-1 0,1 0-1,-1 0 1,1 0 0,0 0 0,-1 0-1,1-1 1,0 0 0,0 0 0,0 0-1,0 0 1,0-1 0,0 1 0,0-1-1,7-1 1,28-7-2593,0-8-141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6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10306,'0'-12'9228,"13"56"-8966,12 92-313,-18-86 132,2 0 0,29 88 0,-40-157 324,1-1 0,0 0 0,2 1-1,4-36 1,-3 36-242,0-1-154,0 1-1,2-1 0,0 1 0,1 0 0,1 0 0,0 1 0,2-1 0,0 2 1,13-22-1,-12 26-221,1-1 1,1 2 0,0-1 0,1 1-1,0 1 1,1 0 0,0 1-1,1 1 1,0 0 0,27-13 0,-11 9-2297,44-13 0,-40 15-1283,-8 3-647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6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97 11586,'1'-51'5707,"0"47"-5279,-1 1 1,-1-1 0,1 1 0,0-1 0,-1 1-1,0-1 1,0 1 0,0-1 0,0 1 0,0 0-1,-3-5 1,38 25-145,105 63-320,-4 6 0,169 141 0,-272-196 35,-21-20-1111,-26-31-1982,-7-9-1093,-6-8-431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6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14 13571,'-12'-13'6873,"1"19"-6873,-10 22-8,-12 13-72,-16 18 120,1 6-48,-10 14 56,7-13-16,8-7-88,17-18-360,4-13-696,17-23-416,9-27-2585,17-15 120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7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 12595,'35'13'3023,"-38"-13"-2358,0 0 1,0 0-1,0 0 1,0 0-1,0 0 0,1 1 1,-1-1-1,0 1 1,-5 2-1,-48 20-1574,51-21 1345,0 1-447,0-1 0,0 0-1,0 1 1,1 0 0,-1 0-1,1 1 1,-1-1-1,1 1 1,0 0 0,1 0-1,-1 0 1,1 0 0,0 1-1,0 0 1,-3 6 0,5-9 1,0 1-1,1-1 1,-1 0 0,1 1 0,0-1 0,0 0 0,0 1-1,0-1 1,0 1 0,1-1 0,-1 0 0,1 1 0,-1-1 0,1 0-1,0 0 1,0 1 0,0-1 0,0 0 0,0 0 0,0 0 0,1 0-1,-1 0 1,1 0 0,-1-1 0,1 1 0,0 0 0,0-1-1,0 0 1,0 1 0,0-1 0,0 0 0,0 0 0,3 1 0,22 12-3,1-3 0,1 0 0,53 13 1,-60-20 2,0 1 1,-1 2-1,0 0 1,0 1-1,0 1 1,-1 1-1,-1 1 1,37 26 0,-53-35-5,0 1 0,-1-1 0,1 1 0,0 0 1,-1-1-1,0 1 0,1 0 0,-1 0 1,-1 1-1,1-1 0,0 0 0,-1 1 1,1-1-1,-1 1 0,0-1 0,0 1 0,-1 0 1,1-1-1,-1 1 0,0 0 0,0 0 1,0-1-1,0 1 0,0 0 0,-2 4 1,0-2-15,-1-1 0,0 1 1,0-1-1,0 0 1,0 0-1,-1 0 0,0 0 1,0 0-1,0-1 0,-1 0 1,1 0-1,-1 0 1,0 0-1,-9 4 0,-3 2-659,0-1 0,0 0-1,-1-2 1,0 0-1,-1-1 1,1-1 0,-1 0-1,-32 2 1,-10-11-3441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7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 13387,'-2'-13'2456,"14"7"1313,4 17-3921,9 5-104,17 23 96,7 19 224,9 45 88,-2 13 40,-8 55 80,-23 5-48,-29 39 48,-38-6-64,-58 45-1296,-43-24-3001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5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68 8946,'-15'-6'2512,"-1"2"569,2 0-2529,1 0-48,5 2-144,-3-3 2089,13 5-2089,0-2-160,31 1-96,67-3-32,-9-3-176,8-2-568,19 0-3161,-22-2 680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6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12851,'12'-7'6433,"-14"8"-6409,1-1 24,2-1-40,3 0 24,40-3-8,69-9-88,7-1-1360,15 3-2417,15-1 208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6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432 164 8258,'-95'-101'4341,"26"38"2207,81 67-1991,30 9-4944,52 25 392,-3 5 1,-1 3-1,-2 5 1,-2 3-1,-3 4 1,-3 3-1,130 128 1,-273-256 391,63 66-401,-1 1 0,1-1-1,0 1 1,-1 0-1,1-1 1,0 1-1,-1 0 1,1-1-1,-1 1 1,1 0-1,0-1 1,-1 1 0,1 0-1,-1 0 1,1-1-1,-1 1 1,1 0-1,-1 0 1,1 0-1,-1 0 1,1 0-1,-1 0 1,1 0 0,-1 0-1,1 0 1,-1 0-1,1 0 1,-1 0-1,1 0 1,-1 0-1,1 0 1,-1 0-1,1 1 1,-1-1 0,1 0-1,-1 0 1,1 1-1,-1-1 1,1 0-1,0 1 1,-1-1-1,1 0 1,-1 1-1,1-1 1,0 1 0,0-1-1,-1 0 1,1 1-1,0-1 1,0 1-1,-1-1 1,1 1-1,-7 6-17,-425 423-1213,146-133-2576,132-138 13,-25 25-1296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3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98 10162,'-10'-19'5888,"8"12"-3500,17 25-2669,6 10 572,29 41-271,-2 2 0,-3 2 1,-4 2-1,62 159 0,-109-247 676,-43-83 225,40 71-784,1-1 1,1 1-1,2-1 1,0 0-1,-1-35 1,6 52-111,0-1 1,0 1 0,1-1 0,0 1-1,1-1 1,0 1 0,0 0 0,1 0-1,0 0 1,1 0 0,0 0 0,0 1-1,1 0 1,0 0 0,0 0 0,1 0-1,0 1 1,8-8 0,2 2-27,1 0-1,1 2 1,0 0 0,0 1 0,37-15-1,99-24-13,-153 48 13,29-8-17,0 2 1,1 0 0,0 2 0,54-2-1,-85 7-18,0 0-1,1 0 1,-1 0-1,0 0 1,0 0-1,0 0 1,0 0-1,0 1 1,0-1-1,0 0 1,1 0-1,-1 0 1,0 0-1,0 0 1,0 0-1,0 1 1,0-1-1,0 0 1,0 0 0,0 0-1,0 0 1,0 1-1,0-1 1,0 0-1,0 0 1,0 0-1,0 0 1,0 0-1,0 1 1,0-1-1,0 0 1,0 0-1,0 0 1,0 0-1,0 0 1,0 1-1,0-1 1,0 0-1,0 0 1,0 0-1,-1 0 1,1 0-1,0 1 1,0-1-1,0 0 1,0 0-1,0 0 1,0 0-1,-1 0 1,1 0-1,0 0 1,0 0-1,0 0 1,0 0-1,0 0 1,-1 1-1,1-1 1,0 0 0,0 0-1,0 0 1,0 0-1,0 0 1,-1 0-1,1 0 1,0 0-1,-14 9-2191,9-7 1575,0 0 0,-1 0-1,1 0 1,0 0 0,-1-1-1,-7 1 1,-54-4-4975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33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369 183 12395,'-11'-34'3471,"4"8"1761,9 60-4249,14 126-989,-7 169 0,-27 178 83,12-366-49,-36 778 414,41-911-671,2 9 1476,10-39 298,-8 14-1611,16-29 108,2-1-1,1 2 0,48-58 1,104-101-41,-34 41-4,326-391-190,172-187-23,-513 603 211,69-84-83,-193 212 29,12-19 179,-12 20-144,-1 0 0,0 0 0,0 0 0,1-1-1,-1 1 1,0 0 0,0 0 0,1 0 0,-1-1 0,0 1-1,0 0 1,0 0 0,0-1 0,1 1 0,-1 0 0,0-1 0,0 1-1,0 0 1,0 0 0,0-1 0,0 1 0,0 0 0,0-1-1,0 1 1,0 0 0,0-1 0,0 1 0,0 0 0,0 0-1,0-1 1,0 1 0,0 0 0,0-1 0,0 1 0,0 0 0,0-1-1,-1 1 1,1 0 0,0 0 0,0-1 0,0 1 0,-1 0-1,1 0 1,0 0 0,0-1 0,-1 1 0,1 0 0,0 0 0,0 0-1,-1-1 1,1 1 0,0 0 0,-1 0 0,1 0-10,0 4-618,-36 571 676,3 95 1159,39-553-1106,5-1 0,5 0 0,6-2-1,49 157 1,-80-280 2020,-17-10-1661,-204-166-126,-801-770-750,685 619-911,235 240 454,-151-100-1,165 135 476,-44-31-400,130 83 451,14 9-440,22 20-413,43 56-4504,-27-31 2014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65 316 8938,'-10'-22'4284,"6"-3"-4407,4 19 399,1 4-274,0 0 0,0 0 1,0 0-1,0 0 0,0 0 0,1 0 1,-1 0-1,1 0 0,-1 0 0,1 1 1,0-1-1,-1 1 0,1-1 0,0 1 1,0 0-1,0 0 0,0 0 0,0 0 0,1 0 1,-1 0-1,3 0 0,5-4-19,47-20-257,-47 22 183,0-1 0,-1 0 0,1-1 0,-1 0 0,16-10 0,-22 12 89,0 0-1,0 0 1,-1 0 0,1-1-1,-1 1 1,1 0-1,-1-1 1,0 0-1,-1 1 1,1-1 0,0 0-1,-1 0 1,0 0-1,0 0 1,0 0-1,-1 0 1,1 0 0,-1 0-1,0-6 1,0 7-4,0-1 1,0 0 0,0 0 0,0 0 0,-1 1-1,1-1 1,-1 0 0,0 0 0,0 1-1,-1-1 1,1 1 0,-1-1 0,1 1-1,-1-1 1,0 1 0,-1 0 0,-4-5-1,4 6 5,0 0-1,0 0 1,-1 0-1,1 1 1,-1 0-1,1 0 1,-1 0-1,0 0 1,1 0-1,-1 1 1,0-1-1,0 1 1,1 0-1,-1 0 1,0 1-1,1-1 1,-1 1-1,-6 1 1,1 1-1,0 0-1,0 0 1,1 1-1,-1 0 1,1 1-1,0 0 1,0 0 0,1 0-1,-1 1 1,1 0-1,0 1 1,1 0-1,0 0 1,0 0 0,0 1-1,1-1 1,0 1-1,0 1 1,1-1-1,-6 18 1,7-19 18,0 1-1,1-1 1,0 1 0,1-1 0,-1 1 0,1 0-1,1-1 1,0 1 0,0 0 0,0 0-1,1-1 1,0 1 0,0 0 0,1-1-1,0 1 1,1-1 0,-1 0 0,1 1-1,1-1 1,-1 0 0,1-1 0,1 1-1,-1-1 1,1 0 0,10 10 0,-1-6-211,1 0-1,0-1 1,1-1 0,0 0 0,0-2 0,0 1 0,1-2 0,0 0 0,0-2 0,1 1-1,-1-2 1,19 0 0,55-5-1849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211 598 11650,'-12'-25'1129,"9"18"-624,-1 0 1,1 0-1,0 0 0,0 0 0,1-1 1,0 1-1,0 0 0,1-1 1,0 0-1,0-14 0,2 20-481,-1 1 0,1-1 0,0 1 0,0-1-1,0 1 1,0 0 0,0-1 0,0 1 0,1 0 0,-1 0 0,0 0-1,0 0 1,1 0 0,-1 0 0,1 0 0,-1 0 0,1 0-1,-1 1 1,1-1 0,0 1 0,-1-1 0,1 1 0,0 0 0,-1 0-1,1-1 1,0 1 0,-1 0 0,3 1 0,4-2 3,-1 2-1,1-1 1,0 1 0,0 0 0,9 3-1,-3 1-22,0 1 0,-1 0-1,0 1 1,0 0 0,-1 1-1,0 0 1,0 1 0,-1 1-1,0 0 1,-1 0 0,0 1-1,0 0 1,9 15-1,1 5 0,0 1-1,-3 1 0,0 0 0,11 37 0,-1 10-5,-3 0 0,-4 2 1,-4 0-1,-3 1 0,3 134 1,-15-202 12,-1 0 1,-1 0 0,0 1-1,-7 25 1,8-37-1,-1-1 1,0 0-1,0 0 1,-1 0-1,1 0 1,-1 0 0,1 0-1,-1 0 1,0 0-1,0 0 1,0-1-1,0 1 1,-1-1-1,1 0 1,-1 1-1,1-1 1,-1 0 0,0-1-1,0 1 1,0 0-1,0-1 1,0 0-1,0 1 1,-1-1-1,1-1 1,0 1-1,0 0 1,-4 0 0,-7-1 11,-1-1 0,1 0 1,0-1-1,0 0 1,0-1-1,0 0 1,1-1-1,-1-1 0,1 0 1,-15-9-1,-1-2-7,1-1 0,0-1 0,-38-33 0,41 29-30,1-2-1,0 0 0,2-2 1,1 0-1,1-2 0,1 0 1,2-1-1,0-1 0,2-1 1,-20-60-1,28 68-6,1-1 0,1 1 0,1-2 0,2 1 0,0 0 0,1 0 0,1-1 0,2 1 0,0 0 1,2 0-1,0 0 0,2 0 0,1 0 0,0 1 0,2 1 0,15-30 0,-7 23-1,1 1 0,1 0 0,1 2 1,2 0-1,47-43 0,-28 35 16,1 1-1,2 2 1,54-29 0,-6 14 12,2 3 1,2 5 0,124-33 0,-132 47-9,1 4 0,0 4 1,2 3-1,-1 5 0,1 3 0,129 11 0,-193-4-105,0 2 1,34 10-1,-56-13-83,0 0 0,0 1-1,0 0 1,0 0 0,0 0-1,0 0 1,-1 1 0,1 0 0,-1 0-1,0 0 1,0 1 0,0-1-1,0 1 1,-1 0 0,1 0 0,-1 0-1,3 6 1,-6-10 101,1 0-1,-1 1 1,0-1 0,0 1 0,1-1-1,-1 0 1,0 1 0,0-1 0,0 1-1,0-1 1,0 0 0,0 1 0,0-1-1,0 1 1,0-1 0,0 1-1,0-1 1,0 0 0,0 1 0,0-1-1,0 1 1,0-1 0,0 1 0,-1-1-1,1 0 1,0 1 0,0-1 0,0 0-1,-1 1 1,1-1 0,0 0 0,0 1-1,-1-1 1,1 0 0,0 1-1,-1-1 1,1 0 0,0 0 0,-1 1-1,0-1 1,-27 8-4465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0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5 146 9218,'-5'-27'7844,"14"53"-6277,-7-20-1805,91 339 410,-106-368 1235,-22-48 1,30 59-1388,2 0 1,-1 0-1,2 0 0,0 0 1,0-1-1,1 1 0,0-1 1,2 1-1,-1-1 0,1 1 1,1-1-1,0 1 0,1 0 1,0-1-1,1 1 0,0 1 1,1-1-1,1 1 1,-1 0-1,2 0 0,-1 0 1,2 1-1,-1 0 0,1 1 1,1-1-1,0 1 0,0 1 1,1 0-1,0 0 0,17-9 1,-15 9-22,2 1-1,-1 0 1,1 1 0,28-8 0,-38 12-114,1 1 0,0 0 0,0 0 0,0 0 1,-1 1-1,1-1 0,0 1 0,0 0 0,0 1 0,0-1 0,0 1 0,0 0 1,-1 0-1,1 1 0,0-1 0,-1 1 0,1 0 0,-1 0 0,5 4 1,-8-6-106,0 1 1,0 0-1,1 1 1,-1-1-1,0 0 1,0 0-1,0 0 1,-1 1-1,1-1 1,0 0-1,0 1 1,-1-1-1,1 1 1,-1-1-1,1 1 1,-1-1-1,0 1 1,1-1-1,-1 1 1,0 0-1,0-1 1,0 1-1,0-1 1,-1 1-1,1-1 1,0 1-1,0-1 1,-2 3-1,-9 14-4142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0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13435,'0'60'8162,"-1"-60"-8130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 1 11418,'-9'1'2769,"-5"4"864,-3 14-3321,-14 30-176,-4 14-160,-15 29 24,1 5 48,1 7-32,13-21-8,4-11 8,21-28-48,0-15-40,8-18-40,7-14-728,7-14-649,26-27-2151,10-10-169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0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13 8786,'-7'-13'13204,"9"13"-13184,0 1 0,0-1-1,0 0 1,0 0-1,0 1 1,0 0 0,-1-1-1,1 1 1,0 0 0,0 0-1,0 0 1,0 0 0,-1 0-1,1 0 1,-1 0-1,1 1 1,-1-1 0,3 3-1,51 46-50,-2 2 0,-3 2 0,67 92 0,-64-69 50,-3 2 1,64 134-1,-114-211-17,1-1-1,0 1 1,0-1 0,-1 1 0,1 0 0,-1-1 0,1 1-1,-1-1 1,0 1 0,1 0 0,-1 0 0,0-1 0,0 1-1,0 2 1,-1-4-15,1 0-1,0 1 1,-1-1 0,1 0-1,0 1 1,-1-1-1,1 0 1,-1 0-1,1 0 1,0 1-1,-1-1 1,1 0 0,-1 0-1,1 0 1,0 0-1,-1 0 1,1 0-1,-1 0 1,1 0 0,-1 0-1,1 0 1,0 0-1,-1 0 1,1 0-1,-1 0 1,1 0 0,-1 0-1,1-1 1,0 1-1,-1 0 1,1 0-1,-1-1 1,-43-28-2679,8-5-1380,-9-16-507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1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12595,'2'-5'2848,"27"-7"1073,6 4-3665,31-4-280,17-1-216,36-3-1176,5 3-2505,6-6 280</inkml:trace>
  <inkml:trace contextRef="#ctx0" brushRef="#br0" timeOffset="1">1482 36 10346,'-5'-8'2401,"0"0"983,5 7-2959,0 2-41,0-2 16,0-1-64,1 1-48,3 0-8,24-3-208,52-6-224,-39 9-432,4 1-1289,-3 7-1823,-1-2-233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1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13915,'-7'61'2697,"60"-5"1367,48-60-4608,35-6-3649,-8-7 1049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2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49 8194,'1'-2'148,"0"-1"1,-1 1 0,1-1 0,-1 1-1,1-1 1,-1 1 0,0-1-1,0 1 1,0-1 0,0 1-1,0 0 1,-1-1 0,1 1 0,-1-1-1,0 1 1,0 0 0,-1-5-1,-1 7-11,0 0 0,1 0 0,-1 0 0,1 0-1,-1 0 1,1 1 0,-1-1 0,1 1 0,-1 0-1,1 0 1,0 0 0,-1 0 0,1 0 0,0 0-1,0 0 1,-1 1 0,1-1 0,-3 4 0,2-3 124,-1 0 1,0-1 0,1 1 0,-1-1-1,0 1 1,0-1 0,0-1 0,0 1 0,0 0-1,0-1 1,0 0 0,0 0 0,-8-1 0,-11 1 548,14 1-761,0 0 0,0 1 0,0 0 1,1 1-1,-1 0 0,0 0 0,1 1 0,0 0 0,0 1 0,0 0 0,1 0 0,-14 12 0,10-8-61,0 1 0,1 0 0,0 1-1,1 0 1,0 0 0,1 1 0,-11 20-1,18-31 10,0 1-1,0-1 0,0 1 0,0-1 0,1 1 1,-1 0-1,1-1 0,-1 1 0,1 0 1,0 0-1,-1-1 0,1 1 0,0 0 1,0 0-1,0-1 0,0 1 0,1 0 1,-1-1-1,0 1 0,1 0 0,-1 0 1,1-1-1,0 1 0,-1-1 0,1 1 1,0-1-1,0 1 0,0-1 0,0 1 1,0-1-1,0 0 0,1 1 0,-1-1 1,0 0-1,1 0 0,-1 0 0,1 0 0,-1 0 1,1-1-1,-1 1 0,1 0 0,2 0 1,8 3 18,0-2 0,0 1 0,0-1 0,1-1 1,12 0-1,-6 0 38,-10 0-29,9 0-1,0 0-1,-1 2 0,1 0 0,-1 1 1,25 8-1,-38-10-22,0 0 0,1 1 0,-1-1 1,0 1-1,0-1 0,0 2 0,-1-1 0,1 0 0,-1 0 1,0 1-1,1 0 0,-2 0 0,1 0 0,0 0 1,-1 0-1,0 0 0,0 1 0,0-1 0,0 1 1,-1 0-1,0-1 0,0 1 0,0 0 0,0 0 0,-1 5 1,1-1-7,-1 0 0,0 0 0,-1 0 0,0 0 0,0 0 0,-1 0 0,0 0 0,0-1 0,-1 1 0,0-1 0,-1 1 1,-7 11-1,7-14-43,0 0 1,-1-1 0,1 1 0,-1-1 0,0-1 0,-1 1 0,1-1 0,-1 1 0,0-2 0,0 1-1,0-1 1,-1 0 0,1 0 0,-1 0 0,0-1 0,1 0 0,-9 1 0,2-1-212,-1 0 0,1-1 1,-1-1-1,0 0 0,-26-4 1,36 4 13,-1-1-1,1 0 1,-1 0 0,1 0 0,-1-1 0,1 1 0,0-1 0,0 0-1,0 0 1,0-1 0,0 1 0,0-1 0,0 0 0,1 0-1,0 0 1,-1 0 0,1 0 0,0-1 0,1 0 0,-1 1-1,-3-7 1,0-31-2962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12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14715,'4'15'3529,"-16"-21"1208,12 5-4217,2 1-408,-2-1-176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2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11 11779,'-9'-10'5180,"3"22"-3969,4-8-1653,-307 711 426,279-652 9,27-63-801,2-12-332,2-13-1327,4-12-645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2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12 785 9450,'17'-61'5201,"-22"37"-1979,3 31-2407,5 259-848,-3-285 379,-10-383 1657,9 396-1984,-13-257 395,14 201-362,2 0 0,13-77 0,-15 139-55,0-1-1,0 0 1,0 0 0,0 1 0,0-1 0,0 0 0,0 0 0,0 1 0,0-1 0,1 0 0,-1 1-1,0-1 1,0 0 0,1 1 0,-1-1 0,0 0 0,1 1 0,-1-1 0,1 1 0,-1-1-1,0 0 1,1 1 0,0-1 0,-1 1 0,1 0 0,-1-1 0,1 1 0,-1-1 0,1 1 0,0 0-1,-1-1 1,1 1 0,0 0 0,-1 0 0,1 0 0,0-1 0,0 1 0,-1 0 0,1 0 0,0 0-1,-1 0 1,1 0 0,0 0 0,1 1 0,29 20-388,-19-11 207,137 99-6422,-86-72 2400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2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14451,'9'-20'2787,"-8"18"-2470,0-1 0,0 1 1,0-1-1,0 1 0,1 0 0,-1-1 0,1 1 0,-1 0 0,1 0 1,0 0-1,2-2 0,-2 3-262,0 0 1,0 1 0,0-1-1,0 1 1,0 0 0,0-1-1,0 1 1,0 0-1,0 0 1,0 0 0,0 0-1,0 1 1,0-1-1,0 1 1,-1-1 0,1 1-1,0-1 1,0 1 0,0 0-1,0 0 1,1 1-1,8 5-77,0-1 0,-1 2 0,0-1 0,0 1-1,-1 1 1,0 0 0,0 0 0,-1 1 0,0 0-1,-1 0 1,0 1 0,-1 0 0,8 16 0,32 81-21,-5 2 0,31 127 1,10 34 116,-77-251-24,-12-23-440,-17-31-1226,-21-54-4656,20 35 1695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22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90 11058,'0'-5'2721,"-11"-11"928,31 3-3041,13 2-448,31-4-16,21-1-112,20 10-3689,-14-1 1129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37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162 250 4001,'-57'33'940,"52"-31"-176,0 0 0,1 0-1,-1-1 1,0 0 0,0 1 0,0-2 0,0 1-1,-1-1 1,1 1 0,0-1 0,0-1-1,0 1 1,-9-3 0,-11-5-1100,26 5 929,12 0-389,17-1-94,401-51 705,3 38-72,-335 14-534,166-9 299,68-2-135,284-13 480,-366 11-668,-36 7-127,132-9 200,658-44 202,284 30 467,-1195 30-860,22 5 5,-75-1 44,0-1 0,1-2 1,47-7-1,-79 6-185,-23 3-3016,-33 5-268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5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6 121 11803,'-5'-27'6602,"23"60"-4327,26 89-2092,-4 2-1,24 139 0,-74-316 1026,3 0-1,0-85 0,7 107-1222,2 1 0,1-1-1,1 0 1,1 1 0,2 0 0,14-37 0,-18 59-75,1 1 1,-1-1 0,2 1 0,-1 0-1,1 0 1,0 1 0,0 0-1,1 0 1,0 0 0,0 0 0,0 1-1,1 0 1,0 0 0,12-6-1,-4 4-900,0 1 0,0 1-1,0 0 1,0 1-1,1 0 1,24-1-1,26 0-3805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5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14363,'4'-13'7322,"-6"13"-7274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5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1 15595,'-15'11'3321,"31"-16"1392,-17 6-4529,-5 7-240,1 6-8,-11 12 48,-4 11 48,-9 22-72,2 10 64,-14 11 0,7 1-16,2 2-384,8-20-384,4-13-977,10-15-543,12-14-2481</inkml:trace>
  <inkml:trace contextRef="#ctx0" brushRef="#br0" timeOffset="1">284 65 14123,'-1'-1'501,"-1"0"0,1-1 0,-1 1 0,1-1 0,0 1 0,-1-1 0,1 1 0,0-1 0,0 0 0,0 0 0,0 1 0,0-1 0,1 0 0,-1 0 0,0 0 0,1 0 0,0 0 0,-1 0 0,1-4-1,0 6-467,0 0 0,0 0 0,0 0 0,0 0 0,0 0 0,0-1 0,1 1 0,-1 0 0,0 0 0,0 0 0,0 0 0,0 0 0,0 0 0,0 0 0,0 0 0,1-1 0,-1 1 0,0 0 0,0 0 0,0 0 0,0 0 0,0 0 0,1 0 0,-1 0 0,0 0 0,0 0 0,0 0 0,0 0 0,1 0 0,-1 0 0,0 0 0,0 0 0,0 0 0,0 0 0,0 0-1,1 0 1,-1 0 0,0 1 0,0-1 0,0 0 0,0 0 0,0 0 0,0 0 0,1 0 0,-1 0 0,0 0 0,0 0 0,0 1 0,0-1 0,0 0 0,0 0 0,0 0 0,0 0 0,0 0 0,0 0 0,0 1 0,1-1 0,10 18-461,-1-1 533,-4-8-117,7 11-7,-1 0 0,-1 1-1,-1 0 1,-1 0-1,10 33 1,2 51-196,13 174-1,-23-161-2089,-25-162-6461,5-9 4458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48 12859,'-5'0'8250,"11"2"-8242,9-6-40,11 0 80,19-7-817,13 2-1055,16-2-2425,-3 1-384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 11923,'8'37'3376,"5"-36"625,-10 0-3273,-2-1-536,2-1-248,-3 0 40,1-1-224,3 1-1112,12-4-480,59-12-2209,-42 14-496</inkml:trace>
  <inkml:trace contextRef="#ctx0" brushRef="#br0" timeOffset="1">5 222 12491,'-4'10'6897,"12"-9"-6441,25-4-520,18-2-512,36-7-3393,12-8 1137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7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10442,'-46'12'4399,"-21"16"-2183,37-17-1531,22-9-651,1 0 0,0 1 0,0 0-1,0 0 1,0 1 0,-9 6 0,14-8-48,0 0 0,0 0 0,1 0 0,-1 0 0,1 0 1,-1 1-1,1-1 0,0 0 0,0 0 0,0 1 0,0-1 0,0 1 0,0-1 1,1 1-1,-1 0 0,1-1 0,0 1 0,0-1 0,0 1 0,0 0 0,0-1 0,0 1 1,1-1-1,0 4 0,1-2 10,-1 0 1,1-1 0,0 1-1,0-1 1,0 0-1,0 0 1,1 1 0,-1-1-1,1-1 1,0 1-1,0 0 1,0-1 0,0 1-1,0-1 1,0 0-1,5 2 1,67 31 192,-53-25-138,-3-2-27,0 1 0,0 1 0,-1 1 1,-1 1-1,0 0 0,23 22 0,-36-30-31,-1-1 1,1 1 0,-1 0 0,1 0 0,-1 0 0,-1 1 0,1-1 0,0 1-1,-1 0 1,0 0 0,0 0 0,-1 0 0,1 0 0,-1 0 0,0 0 0,0 0-1,-1 0 1,1 1 0,-1-1 0,-1 0 0,1 0 0,-1 1 0,1-1-1,-2 0 1,1 0 0,0 0 0,-1 0 0,0 0 0,0 0 0,-1-1 0,-3 7-1,2-5-5,-1 0-1,0 0 1,0-1-1,-1 0 0,1 1 1,-1-2-1,0 1 1,-1-1-1,1 0 0,-1 0 1,0-1-1,1 0 0,-1 0 1,-1 0-1,1-1 1,0 0-1,-1-1 0,1 0 1,-1 0-1,1 0 1,-1-1-1,-8 0 0,10-1-191,1 1-1,-1-1 1,0 1-1,1-1 1,-1-1-1,1 1 0,0-1 1,-1 0-1,1-1 1,0 1-1,0-1 1,0 0-1,0 0 1,1 0-1,-1-1 0,1 1 1,0-1-1,0 0 1,0-1-1,1 1 1,-1-1-1,1 1 1,0-1-1,0 0 1,1 0-1,0 0 0,0-1 1,0 1-1,-2-9 1,0-46-3314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7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15 15123,'-10'-12'7538,"8"10"-7666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41 6297,'8'-12'6804,"-13"6"-4562,4 6-2247,0 0 0,0 0-1,0 0 1,0 0-1,0 1 1,0-1 0,0 0-1,0 0 1,0 1-1,0-1 1,0 1 0,0-1-1,0 1 1,0-1 0,0 1-1,1 0 1,-1-1-1,0 1 1,0 0 0,1-1-1,-1 1 1,0 0-1,1 0 1,-1 1 0,-9 14 11,2 1 0,0 0 0,0 0 1,2 1-1,0 0 0,1 0 0,1 0 1,1 1-1,0 0 0,2-1 0,0 1 1,1 0-1,0 0 0,2-1 0,7 38 1,-3-39 72,0 0 1,1 0-1,0 0 0,11 17 1,-13-26 33,0 0-1,0-1 1,0 0 0,1 0 0,0-1-1,0 1 1,1-1 0,0 0 0,0-1 0,11 7-1,-16-11-82,-1 0 1,0-1-1,1 1 0,-1-1 0,1 1 0,-1-1 1,1 0-1,0 0 0,-1 1 0,1-1 0,-1 0 1,1 0-1,-1-1 0,1 1 0,-1 0 0,1 0 1,0-1-1,-1 1 0,0-1 0,1 1 0,-1-1 1,1 0-1,1-1 0,1 0 14,-1-1 1,0 0-1,0 0 1,0 0 0,-1-1-1,1 1 1,-1-1-1,4-6 1,1-4 0,-1 0 0,0 0 1,6-29-1,-4 9-178,-1 0-1,-2 0 0,1-60 1,-6 84 14,0 1 1,-1-1 0,0 1 0,-1 0 0,0-1 0,0 1 0,-1 0-1,-1 0 1,1 0 0,-1 1 0,-1-1 0,1 1 0,-2 0 0,1 0 0,-1 1-1,0-1 1,0 1 0,-12-9 0,-30-18-1078,13 19-2606,21 11 1280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2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5 8690,'-43'28'5721,"45"-33"-5033,9 4-392,5-3-256,16-2 8,12 4 32,21-4-32,8 4-200,14-1-792,-10-1-2169,0 7 273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7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0 15611,'-19'12'8290,"3"3"-7858,-1 7-512,-8 7 40,0 5 56,-8 21 8,4 0-72,-11 14-8,7 2-272,4 7-1080,8-14-753,9-6-2656,24-31-416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8:58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45 16131,'-3'-31'8821,"2"17"-7521,8 23-1694,23 47 356,-2 1 0,-2 2 0,29 101 0,-28-58-1013,20 154 0,-48-246-920,-5-15-365,-11-26-2540,16 29 4566,-25-49-4519</inkml:trace>
  <inkml:trace contextRef="#ctx0" brushRef="#br0" timeOffset="1">1 440 14779,'13'-3'3129,"11"-2"1416,15-3-4361,29-5-2409,0 1-2304,-2-1 24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9:02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75 6761,'-7'-13'4299,"29"16"-2894,6 3-1059,7-2 255,0-2 1,0-1 0,45-5 0,112-22 1116,-32 4-993,-113 16-547,226-14 604,-307 40-5949,-35 22 1963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9:03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92 10370,'-1'0'130,"0"0"0,1 0 0,-1-1 0,0 1 0,1 0 0,-1-1 0,0 1 0,1-1 0,-1 1 0,1-1 0,-1 1 0,1-1 0,-1 1 0,1-1 0,0 0 0,-1 1-1,1-1 1,0 1 0,-1-1 0,1 0 0,0 1 0,0-1 0,-1 0 0,1 0 0,0 1 0,0-1 0,0 0 0,0 1 0,0-1 0,0 0 0,0-1 0,30 4 2449,-11 0-3193,29 2 860,-1-3-1,78-7 1,105-25 317,-69 8-326,46 2-173,-241 33-3101,-30 0-459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9:0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0 11490,'-9'5'5652,"-22"8"-6231,21-9 964,-18 5-197,0-1 1,-45 7-1,43-10-6,-1 1-1,1 2 0,-33 13 0,55-19-190,1 2-1,0-1 1,1 1 0,-1 0-1,1 0 1,-1 1-1,1 0 1,1 0-1,-1 0 1,1 1-1,0 0 1,0 0-1,0 0 1,1 1-1,0-1 1,0 1-1,-3 10 1,5-12 9,0 0 0,0 0 0,1 0 0,0 0 0,0 0 0,0 1 0,1-1 0,-1 0 0,1 1 0,0-1 0,1 0 0,-1 1 0,1-1 1,0 0-1,1 1 0,-1-1 0,5 8 0,-3-8 32,0 1 1,1-1 0,0 0-1,1 0 1,-1-1 0,1 1-1,0-1 1,0 0 0,0-1-1,0 1 1,1-1 0,10 5-1,12 3 184,0-2 0,1-1-1,0-1 1,59 5-1,-78-11-176,26 3 74,1 0-19,0 1 1,0 2 0,60 19-1,-88-23-94,0 0-1,0 1 1,-1 1-1,1-1 0,-1 1 1,0 1-1,-1-1 1,1 1-1,-1 1 0,0-1 1,0 1-1,-1 0 1,0 1-1,0 0 1,-1 0-1,0 0 0,-1 0 1,1 1-1,4 15 1,-7-17-2,0-1 0,0 1 0,0 0 0,-1 0 0,0 0 0,-1 0 0,0 0 0,0 1 0,0-1 0,-1 0 0,0 0 0,0 0 0,-1 0 0,0 0 0,0-1 0,0 1 0,-1 0 0,0-1 0,-1 0 0,1 0 0,-1 0 0,0 0 0,-1 0 0,1-1 0,-1 0 0,0 0 0,0 0 0,-1 0 0,0-1 0,0 0 0,0 0 0,-9 4 0,-6 1-145,0 0 0,-1-1-1,0-1 1,0-2 0,-1 0-1,1-1 1,-1-1 0,-30 0-1,24-3-1024,-1-1 0,1-1 0,0-2 0,0-1-1,0-1 1,-31-11 0,-28-22-4648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2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670 148 12803,'1'-8'631,"0"0"0,-1 0 1,0 0-1,-1 0 0,0 0 0,0 0 1,-1 0-1,1 0 0,-2 1 1,-4-12-1,5 15-561,0 0 1,-1 1-1,1 0 1,-1-1-1,0 1 1,0 0-1,0 1 1,-1-1-1,1 0 1,-1 1-1,1 0 1,-1 0-1,0 0 1,1 0 0,-1 1-1,0-1 1,0 1-1,-1 0 1,1 0-1,0 0 1,0 1-1,-8 0 1,-7 0-77,0 1 0,0 0 0,1 2 1,-1 0-1,1 1 0,-1 1 0,1 1 1,0 1-1,1 0 0,0 1 0,0 1 1,1 1-1,0 0 0,0 1 0,1 0 1,-18 20-1,6-6-13,2 2 1,1 0-1,1 2 0,1 1 1,1 1-1,2 0 0,-22 51 1,31-58-7,1 1 0,0 0 0,2 1 1,1 0-1,2 0 0,0 1 0,1-1 0,2 1 1,3 42-1,0-52 12,0-1 0,1 0 0,1 0 0,1 0 0,0 0 0,1-1 0,0 0 0,1 0 0,1-1 0,1 0 0,0 0 0,0 0 0,2-2-1,-1 1 1,2-1 0,19 16 0,-11-14 5,0-2 0,1 0-1,0-1 1,1-1-1,0-1 1,0-2-1,1 0 1,0-1 0,0-1-1,1-1 1,-1-1-1,1-1 1,0-2-1,-1 0 1,1-1 0,0-1-1,-1-2 1,32-8-1,-48 11-114,0-1-1,-1-1 1,1 1-1,-1-1 0,1 0 1,-1 0-1,0-1 1,0 0-1,5-5 1,-9 7-146,0 0 1,0 0-1,0 0 1,-1 0-1,1-1 1,-1 1 0,1 0-1,-1-1 1,0 1-1,0-1 1,0 0 0,-1 1-1,1-1 1,0 0-1,-1 1 1,0-1 0,0 0-1,0 1 1,0-1-1,0 0 1,0 0 0,-1 1-1,0-6 1,-10-23-3993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 11218,'-26'5'4220,"-43"9"1769,52-10-5741,0 1 0,0 0 0,1 2 0,-18 8 0,29-12-308,0 0 0,0 0 0,0 0 1,0 1-1,0-1 0,1 1 0,-1 1 1,1-1-1,0 0 0,0 1 1,1 0-1,0 0 0,-1 0 0,2 0 1,-1 1-1,0-1 0,1 1 0,0 0 1,1-1-1,-1 1 0,1 0 0,0 0 1,1 0-1,-1 0 0,1 0 1,1 11-1,0-10 26,1 0 0,-1 0 0,1 0 0,1-1 0,0 1 0,-1-1 0,2 1 0,-1-1 0,1 0 0,0 0 0,0 0 0,1-1 0,-1 1 0,1-1 0,1 0 0,-1-1 0,1 1 0,-1-1 0,1 0 0,1-1 1,-1 1-1,0-1 0,1 0 0,0-1 0,-1 0 0,1 0 0,0 0 0,0-1 0,0 0 0,0 0 0,0-1 0,1 0 0,6 0 0,-11-1 32,0 1 1,-1-1 0,1 0-1,0 1 1,-1-1-1,1 0 1,-1-1 0,1 1-1,-1 0 1,0-1-1,0 1 1,1-1-1,-1 0 1,0 1 0,0-1-1,-1 0 1,1-1-1,0 1 1,-1 0 0,3-3-1,-2-1 9,0 1 0,0 0 0,0-1 0,-1 1 0,1-1 0,-1 0 0,-1 1 0,1-1 0,-1-8 0,0 3-35,-1 0-1,0 0 1,-1 1 0,0-1 0,0 0-1,-2 1 1,1 0 0,-1-1-1,-10-17 1,12 25-55,-1-1 0,0 1-1,0 0 1,0 0-1,-1 0 1,1 0 0,-1 1-1,1-1 1,-1 1 0,0 0-1,0 0 1,0 0 0,0 1-1,0 0 1,-1-1 0,1 1-1,0 1 1,0-1 0,-1 1-1,-4-1 1,-29 2-5831,54-4 2444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3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11026,'1'9'6282,"-5"7"-5055,-2 8-1537,2 6 311,2 0-1,0 0 1,2 0-1,2 0 0,8 51 1,-16-115 54,3-1 0,1 0 0,1 0 0,7-50 0,-6 82-60,0 1 0,0-1 1,1 1-1,-1 0 0,1-1 0,-1 1 1,1 0-1,0-1 0,0 1 1,0 0-1,1 0 0,-1 0 1,0 0-1,1 0 0,-1 0 1,1 0-1,0 0 0,-1 1 0,1-1 1,0 1-1,0-1 0,0 1 1,0 0-1,0 0 0,1 0 1,-1 0-1,0 0 0,0 0 1,1 0-1,-1 1 0,1-1 1,-1 1-1,0 0 0,1 0 0,-1 0 1,1 0-1,-1 0 0,1 0 1,3 2-1,3-1-27,-1 1 1,0 0-1,0 0 0,1 1 1,-2 0-1,1 1 0,0 0 1,-1 0-1,1 0 0,11 11 1,-3 0-34,-1 1 1,-1 1-1,-1 0 1,0 0-1,-2 2 1,0-1-1,0 2 1,-2-1-1,-1 1 1,12 40-1,-16-43-223,-8-31 177,-6-31 134,8 30 130,1-1 1,1 1-1,0-1 1,1 1-1,0 0 1,1-1-1,1 1 1,1 0-1,7-20 1,-10 33-128,1 1 0,-1-1 1,1 1-1,-1 0 0,1 0 1,0-1-1,-1 1 0,1 0 0,0 1 1,0-1-1,0 0 0,0 0 1,0 1-1,0-1 0,0 1 0,0 0 1,0 0-1,0-1 0,2 2 0,43 0-92,-44-1 79,7 1-9,1 1-1,-1-1 1,0 2 0,0 0-1,-1 0 1,1 1 0,0 0 0,-1 0-1,0 1 1,16 11 0,-12-5-807,-1 0 0,0 0 0,0 1 1,-1 1-1,18 26 0,-2 4-2467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49 14003,'-11'-49'8020,"22"123"-7966,20 167-133,-25-141 105,-5-47-36,3 1-1,3 0 0,20 85 0,-26-138 12,-1 1 0,0-1 0,1 0 0,-1 1-1,1-1 1,0 1 0,-1-1 0,1 0 0,0 1 0,0-1 0,0 0 0,0 0 0,0 0 0,0 0 0,0 0 0,0 0 0,0 0 0,0 0 0,2 1 0,-2-2 1,0 0 1,1 0 0,-1 0-1,0 0 1,0 0 0,0 0-1,0 0 1,0 0 0,0 0-1,0-1 1,0 1 0,1 0-1,-1-1 1,0 1-1,0-1 1,0 1 0,0-1-1,-1 1 1,3-2 0,4-4 13,0-1 1,-1 0 0,1 0 0,8-14-1,-8 12-23,4-5 22,-2 1-29,0 1 0,1 1 0,1 0 0,-1 0 1,14-9-1,-20 17 0,0 1 0,0 0 0,0-1 0,1 2 1,-1-1-1,0 0 0,1 1 0,0 0 0,-1 0 0,1 0 0,0 0 1,-1 1-1,1 0 0,0 0 0,0 0 0,-1 1 0,1-1 1,0 1-1,-1 0 0,9 3 0,-1 1-30,-1 0 0,1 1 0,-1 1 0,0-1 0,-1 2 1,0-1-1,0 2 0,0-1 0,-1 1 0,0 0 0,12 18 0,-15-18-44,1 1 0,-1 0-1,-1 0 1,0 0 0,0 0 0,-1 1 0,-1 0-1,1-1 1,-2 2 0,0-1 0,0 0 0,-1 0-1,0 18 1,-1-25 65,0 0-1,-1 1 1,1-1-1,-1 0 1,0 0-1,0 0 1,-1 0-1,1 0 1,-1 0-1,0 0 1,0 0-1,0-1 1,-1 1-1,1-1 0,-1 1 1,0-1-1,0 0 1,0 0-1,0 0 1,-1-1-1,1 1 1,-1-1-1,1 0 1,-1 0-1,0 0 1,0 0-1,0 0 1,0-1-1,0 0 1,0 0-1,0 0 1,-8 0-1,-5 0-20,-1 0-1,0-1 0,0-1 1,0-1-1,1 0 1,-27-8-1,12 1-365,0 0 0,0-3 0,1 0-1,0-3 1,2 0 0,-1-2 0,2 0 0,-28-24 0,54 40 210,0-1 0,0 1 0,0 0 0,0-1 0,0 1 1,1-1-1,-1 0 0,0 1 0,1-1 0,-1 0 0,1 0 1,0 0-1,0 0 0,0 0 0,0 0 0,0 0 0,0-1 1,0 1-1,1 0 0,-1 0 0,1-1 0,0 1 1,-1 0-1,1-5 0,15-10-2815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22 14899,'-22'-21'7554,"25"21"-7410,-2 1-112,2 1-24,3 9-16,2 26-16,53 53-56,-49-44-128,0 0-944,-5-12-649,-1-10-2704,-21-20-208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9346,'-37'16'6396,"37"-16"-6353,12 20-53,1 14 3,-1 0 0,-1 1 0,-2 0 0,-2 1 0,4 46 0,-1-13 235,-17-153 704,4 28-668,-1 20-42,1 23-82,1 1-1,1-1 1,0 1-1,0-1 1,1 0-1,1 1 1,0-1-1,4-14 1,-4 26-144,0-1 0,1 0 0,-1 0 0,0 1 0,1-1 0,-1 1 0,1-1 0,-1 1 0,1 0 0,0-1 0,0 1 0,-1 0 0,1 0 0,0 0 0,0 1 0,0-1 0,0 0 0,0 1 0,0-1 0,1 1 0,2-1 0,49-1-653,-44 2 497,76 2-1829,-32 7-3007,-45-6 1621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5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13163,'4'-2'6657,"14"11"-7769,8 4-992,11 15-2121,10 1-352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5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41 13979,'0'4'5798,"1"12"-4264,2 14-2098,-2 81 554,-2-57 27,0-42 22,0-15 31,0-14-78,-5-89 19,7 94 7,-1 0 0,2 0 1,-1 0-1,2 1 0,-1-1 1,9-19-1,-10 28-16,1 0 1,0 0-1,0 0 0,0 1 1,1-1-1,-1 1 0,1 0 1,-1 0-1,1 0 0,0 0 1,0 0-1,0 0 0,0 1 1,0-1-1,0 1 1,0 0-1,0 0 0,1 0 1,-1 1-1,0-1 0,1 1 1,-1-1-1,0 1 0,1 0 1,-1 0-1,0 1 1,1-1-1,-1 1 0,7 2 1,-1-2-20,0 2 0,-1-1 0,1 1 0,0 0 0,-1 1 0,0 0 1,0 1-1,0-1 0,0 1 0,7 8 0,-9-7 1,0 1 0,-1-1-1,0 1 1,0 1 0,-1-1-1,0 1 1,0 0 0,-1 0 0,0 0-1,0 0 1,2 15 0,0 6-786,-2 1-1,0 30 1,-3-35-609,4 0-2383,-4-24 3625,1-1-1,-1 1 1,2 0-679,-2 0 678,1-1 1,-1 0-1,1 0 1,-1 1-1,1-1 1,-1 0-1,1 0 1,-1 0-1,1 0 1,-1 0-1,1 0 1,-1 0-1,1 0 0,-1 0 1,1 0-1,0 0 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82 238 11658,'34'39'2974,"-20"-34"302,5-15-4460,-14 7 1161,17-8-418,-1-2 1,33-24-1,-48 32 377,-1 1 1,1-1-1,-1 1 0,-1-1 0,1-1 0,-1 1 0,0-1 1,0 0-1,0 0 0,-1 0 0,0 0 0,0 0 0,-1-1 1,3-9-1,-5 12 90,1 0-1,-1 1 1,-1-1 0,1 0 0,0 0 0,-1 1-1,0-1 1,0 0 0,0 0 0,0 1-1,-1-1 1,1 1 0,-1 0 0,0-1 0,0 1-1,0 0 1,0 0 0,-1 0 0,1 0 0,-1 0-1,0 1 1,0-1 0,0 1 0,0 0 0,0 0-1,0 0 1,-1 0 0,-4-1 0,0-1 22,-1 0 1,0 1-1,0 0 0,0 0 1,-1 1-1,1 0 0,0 1 1,-1 0-1,1 1 1,-13 0-1,15 0-39,0 1 1,0 0-1,1 1 0,-1 0 0,1 0 1,-1 0-1,1 0 0,0 1 0,0 0 1,0 1-1,0-1 0,0 1 0,1 0 1,0 1-1,-1-1 0,2 1 0,-1 0 1,0 0-1,-6 10 0,8-8-4,0 0 0,0 0 1,0 0-1,1 1 0,0-1 0,0 0 0,1 1 1,0-1-1,0 1 0,1 0 0,0-1 1,0 1-1,1-1 0,0 1 0,0 0 0,1-1 1,5 14-1,-4-11-68,1-1 1,0 1 0,0-1-1,1 0 1,0-1-1,1 1 1,-1-1 0,2 0-1,-1-1 1,1 1-1,0-1 1,1-1 0,0 1-1,0-1 1,0 0-1,1-1 1,0 0 0,0-1-1,11 5 1,-10-6-68,1 0-1,0-1 1,-1 0-1,1-1 1,0 0 0,0-1-1,0 0 1,-1-1 0,1 0-1,0-1 1,0 0 0,-1 0-1,1-1 1,-1 0-1,0-1 1,0-1 0,0 1-1,10-8 1,4-4 12,0-1-1,-1-1 1,0-2 0,-2 0 0,34-40-1,-38 38 1053,-1 0-1,-1-1 0,19-38 0,-34 60-820,0 1-1,1-1 1,-1 0-1,1 1 1,-1-1-1,0 0 1,0 1-1,1-1 1,-1 0-1,0 0 1,0 1-1,0-1 1,0 0-1,0 0 1,0 1-1,0-1 1,0 0-1,0 0 1,0 0-1,0 1 1,0-1-1,-1 0 1,1 1-1,0-1 1,-1 0-1,1 0 1,0 1-1,-1-1 1,1 0-1,-1 1 0,1-1 1,-1 1-1,1-1 1,-2 0-1,0 0-3,0 0 1,0 0-1,0 1 0,0-1 0,0 1 0,-1-1 0,1 1 0,0 0 0,0 0 0,-1 0 0,1 0 0,-3 1 0,1-1-78,0 0-1,-1 1 1,1 0 0,0 0-1,0 0 1,-1 0 0,1 1-1,0 0 1,0 0 0,1 0-1,-1 0 1,0 0 0,-4 4-1,8-5-32,0 0 0,-1 0 0,1 0-1,0 0 1,-1 0 0,1 0 0,0 0-1,0 0 1,0 0 0,0 0 0,0-1 0,0 1-1,0 0 1,0 0 0,1 0 0,-1 0-1,0 0 1,0 0 0,1 0 0,-1 0 0,1 0-1,-1-1 1,1 1 0,-1 0 0,1 0-1,-1 0 1,1-1 0,0 1 0,-1 0 0,1-1-1,0 1 1,0-1 0,-1 1 0,1-1-1,0 1 1,0-1 0,0 1 0,1-1 0,48 21 41,-24-11-21,-19-6-14,0 1 1,0 1-1,0-1 1,-1 1-1,1 0 0,-2 1 1,1 0-1,-1-1 1,1 2-1,-2-1 1,1 1-1,5 13 1,-2-2-16,-2-1 1,0 1 0,0 0 0,3 30-1,-9-45-25,1-1 0,-1 1 0,-1-1-1,1 1 1,0-1 0,-1 1-1,0-1 1,0 1 0,0-1 0,0 0-1,0 1 1,-1-1 0,1 0-1,-1 0 1,0 0 0,0 0 0,0 0-1,0 0 1,-1-1 0,1 1-1,-1-1 1,0 1 0,1-1 0,-1 0-1,0 0 1,0 0 0,-1-1-1,1 1 1,0-1 0,0 0 0,-1 1-1,-6 0 1,4 0-456,-1-1 0,1 0 1,-1 0-1,1 0 0,-1 0 1,1-1-1,-1-1 0,1 1 0,-1-1 1,1 0-1,-1 0 0,1-1 0,0 1 1,-1-2-1,1 1 0,0-1 0,-9-5 1,-26-35-5476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6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60 13763,'-52'-60'8068,"59"84"-6108,-2 1-2074,8 37 97,-2 0 1,4 80-1,-7 136 109,-3-70-99,-3-184 75,-1 2-1152,-6-42-2050,-29-86-5515,7 29 2857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14 131 13211,'-14'-11'7833,"17"9"-7160,6 0-489,-7 1-120,13 0-16,83-12 24,-4 2-56,19 0-240,36 0-1545,-4 0-2440,8-13-240,-26-9-2208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7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139 156 14219,'-38'-47'5055,"-63"-61"0,111 140-4327,15 59-793,26 172 0,-11 112 76,-23-197 80,-10-112-235,29-337-999,-25 216 787,2 0 0,35-95 0,-48 149 356,1 1 0,-1-1-1,0 0 1,0 1 0,1-1-1,-1 1 1,0-1 0,1 1 0,-1-1-1,0 1 1,1-1 0,-1 1-1,1-1 1,-1 1 0,1-1 0,-1 1-1,1 0 1,0-1 0,-1 1-1,1 0 1,-1-1 0,1 1 0,0 0-1,-1 0 1,1 0 0,-1 0-1,1-1 1,0 1 0,-1 0 0,1 0-1,0 0 1,21 12-21,16 31-21,-37-42 41,33 51-57,-2 1 0,-3 2 0,42 110 0,-64-148-1,-7-16 0,0-1-1,0 1 1,0 0-1,1-1 1,-1 1-1,0 0 1,0-1-1,0 1 1,0 0-1,1-1 1,-1 1 0,0 0-1,1-1 1,-1 1-1,0-1 1,1 1-1,-1-1 1,1 1-1,-1-1 1,1 1-1,-1-1 1,1 1 0,-1-1-1,1 1 1,-1-1-1,1 0 1,0 1-1,-1-1 1,1 0-1,0 0 1,-1 0-1,1 1 1,0-1-1,-1 0 1,1 0 0,0 0-1,-1 0 1,1 0-1,0 0 1,-1 0-1,2-1 1,17-24-4786,-12 13 3733,20-28-3534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2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90 239 12355,'17'-4'8358,"14"-2"-8081,50 7-836,-81-2 553,0 1 0,1 0-1,-1 0 1,1-1 0,-1 1-1,0-1 1,1 1 0,-1 0 0,0-1-1,1 1 1,-1-1 0,0 1 0,0 0-1,1-1 1,-1 1 0,0-1 0,0 1-1,0-1 1,0 1 0,0-1 0,0 1-1,0-1 1,0 1 0,0-1 0,0 1-1,0-1 1,0 1 0,0-1 0,0 1-1,0-1 1,-1 0 0,-3-28 21,3 23-55,-3-14-18,-2 0 0,0 0 0,-1 0 1,-15-29-1,20 45 41,0 0 0,-1 0 0,1 1 0,-1-1 0,1 1 1,-1-1-1,0 1 0,0 0 0,-1 0 0,1 0 0,-1 1 0,1-1 0,-9-3 1,10 5 7,-1 1 0,0 0 0,1 0 0,-1-1 0,0 2 0,1-1 0,-1 0 0,0 0 0,1 1 0,-1 0 0,1-1 0,-1 1 0,1 0 0,-1 0 0,1 0 0,0 1 0,-1-1 0,1 0 0,0 1 1,0 0-1,0-1 0,0 1 0,0 0 0,0 0 0,1 0 0,-3 3 0,-3 4-4,1 0 0,0 1 0,0 0 0,1 0 0,0 0 0,0 0 0,1 1 0,1 0 0,0 0 0,0 0 0,1 0 0,1 0 0,0 1 1,0-1-1,1 0 0,0 1 0,1-1 0,1 0 0,4 21 0,-2-17 8,0 0 1,1 1-1,1-2 1,0 1 0,1-1-1,1 0 1,0 0-1,1-1 1,0 0-1,1 0 1,0-1-1,1 0 1,19 15-1,-21-21-278,0 1 0,1-2 0,0 1 0,1-1 0,-1-1 0,1 0 0,0 0 0,0-1 0,0 0 0,0-1 0,0-1-1,1 0 1,-1 0 0,21-2 0,-16-1-532,0-1-1,29-9 0,-21 4 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1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37 8522,'50'-36'9698,"-66"38"-8391,-27 11-1485,11 1 435,-49 28 0,72-36-240,0-1 0,0 1-1,0 1 1,1-1 0,0 2-1,1-1 1,0 1 0,0 0 0,0 0-1,-10 18 1,17-24-24,-1-1 0,1 0-1,-1 1 1,1-1 0,-1 1 0,1-1 0,0 1-1,0-1 1,0 1 0,-1-1 0,2 1 0,-1-1 0,0 1-1,0-1 1,0 0 0,1 1 0,-1-1 0,0 1-1,1-1 1,0 1 0,-1-1 0,1 0 0,1 3-1,1-2-26,-1 1 0,1 0 0,-1-1-1,1 0 1,0 1 0,0-1-1,0 0 1,1-1 0,4 3-1,6 2-487,0-2-1,1 1 0,26 3 0,34-3-2971,15-9-266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2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 60 12539,'1'-2'5977,"-11"-6"-4060,-16-8-2359,14 10 520,0 1 0,-1 0 0,1 1 0,-1 0 0,-1 1 0,1 1 1,0 0-1,-26-1 0,10 5-22,1 1-1,-1 1 1,1 2 0,-34 11 0,48-13-95,1 1 0,0 0 1,0 1-1,0 1 0,0 0 1,1 1-1,0 0 0,1 0 0,0 2 1,-16 15-1,26-23 10,0-1 0,-1 1 0,1-1-1,0 1 1,0-1 0,0 1 0,0 0 0,0 0 0,0 0-1,1-1 1,-1 1 0,1 0 0,-1 0 0,1 0 0,0 0-1,-1 0 1,1 0 0,0 0 0,0 0 0,1 0 0,-1 0-1,0 0 1,1 0 0,-1 0 0,1 0 0,-1-1-1,1 1 1,0 0 0,0 0 0,0 0 0,0-1 0,0 1-1,0-1 1,0 1 0,1-1 0,-1 1 0,1-1 0,-1 0-1,1 1 1,-1-1 0,1 0 0,2 1 0,4 3-65,0 0 1,1-1-1,-1-1 1,1 1 0,-1-1-1,1-1 1,16 3-1,-8-3 26,-1-1 0,1-1 0,0-1 0,0 0 0,-1-1 0,1-1 0,-1 0 0,0-2 0,0 1 0,19-10 0,-29 12 130,0-1 0,0 0 0,0 0 1,-1 0-1,1 0 0,-1-1 0,0 0 1,0 0-1,-1-1 0,1 1 0,-1-1 1,0 0-1,0 0 0,0-1 0,-1 1 1,0-1-1,0 1 0,0-1 0,-1 0 1,0 0-1,0 0 0,0-1 0,-1 1 1,0 0-1,0-1 0,-1 1 0,0-1 1,0 1-1,-1-9 0,-3 6 1159,5 23-979,4-1-308,1-1-1,0 0 0,0 0 1,1 0-1,0-1 0,1 0 1,18 18-1,22 31-1062,-37-44-37,1 1 0,1-1 0,1-1 0,18 16 0,10-3-3187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2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14395,'0'0'8080,"3"8"-8229,39 97 213,34 129 0,-80-251 77,-4-14 36,1-1 0,-4-41 0,10 65-171,1 1 1,0-1-1,0 1 0,0-1 0,1 1 0,0-1 0,1 1 1,-1 0-1,2-1 0,-1 1 0,1 0 0,0 1 0,0-1 1,1 0-1,7-11 0,-6 14-136,0-1 0,0 1 0,0 0 0,0 1 0,0-1 0,1 1 0,0 0 0,-1 0 0,1 1 0,0 0 1,0 0-1,1 0 0,-1 1 0,8-1 0,3 0-1293,0 1 1,0 1-1,31 3 1,13 5-3386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3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96 11763,'-19'-4'6021,"3"-3"-4460,12 5-1601,0-1 0,0 1 0,-1 1 0,1-1 0,-1 1 0,1 0 0,-1 0 0,-8-1 0,10 2 49,-4-1-42,0 1 1,0 0-1,1 0 0,-1 1 1,0 0-1,-11 2 1,15-2-13,1 0 1,0 0-1,0 0 1,0 1 0,0-1-1,-1 0 1,2 1 0,-1-1-1,0 1 1,0 0-1,0 0 1,1 0 0,-1 0-1,1 0 1,0 0 0,-1 0-1,1 0 1,0 0-1,0 1 1,0-1 0,1 0-1,-1 1 1,1-1 0,-1 1-1,1 2 1,-2 9-33,1 0 1,1 1-1,1-1 1,0 0-1,0 0 1,2 0-1,-1 0 1,2-1-1,0 1 1,1-1-1,11 24 1,-14-33 28,0 0 0,1 0 0,-1 0 0,1 0 0,0 0 0,0-1 0,0 1 0,0-1 0,0 0 0,1 0 0,0 0 0,-1 0 0,1-1 0,0 0 0,0 1 0,1-1 0,-1-1 0,0 1 0,1-1 0,-1 1 0,1-1 0,-1-1 0,1 1 0,0-1 0,-1 1 0,1-1 0,-1-1 0,1 1 0,0-1 0,-1 1 0,1-1 0,-1-1 0,1 1 0,-1-1 0,0 1 0,1-1 0,-1-1 0,7-4 0,-4 3 15,0 0 1,-1-1-1,1 0 1,-1-1-1,0 1 1,-1-1-1,1 0 1,-1-1-1,0 1 1,0-1-1,-1 0 1,0 0-1,-1-1 1,1 1-1,-1-1 1,-1 0-1,1 1 1,-1-1-1,-1 0 0,1-1 1,-1 1-1,-1 0 1,0 0-1,0 0 1,-2-12-1,1 12 48,0 0 0,0 1 0,-1-1 0,-1 0 0,1 1 0,-1-1 0,-1 1 0,1 0 1,-1 0-1,0 0 0,-1 0 0,0 1 0,0 0 0,0 0 0,-1 0 0,0 0 0,0 1 0,0 0 0,-1 1 0,1-1 0,-1 1 0,0 0 0,0 1 0,-1 0 0,1 0 0,-11-2 0,-44-2-205,60 6 103,-1 1-1,1 0 1,0 0 0,-1 0-1,1 1 1,0-1 0,-1 1 0,1-1-1,0 1 1,0 0 0,-1-1 0,1 1-1,0 0 1,0 1 0,0-1-1,0 0 1,0 1 0,1-1 0,-1 1-1,0-1 1,1 1 0,-1 0 0,-2 3-1,4-4-39,0 0 1,0 0-1,-1 0 0,1-1 0,0 1 1,0 0-1,0 0 0,0 0 0,0 0 1,1 0-1,-1 0 0,0-1 0,0 1 1,0 0-1,1 0 0,-1 0 0,0-1 1,1 1-1,0 1 0,15 18-2634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74 11763,'-1'-7'1145,"-1"0"1,-1 0 0,1 0 0,-1 0 0,-1 0 0,1 1 0,-1-1 0,-6-8 0,7 12-600,5 6-345,-1 0 0,1 0 0,-1 1 0,0-1 1,0 1-1,0-1 0,0 1 0,-1 0 0,1-1 0,-1 8 0,2 18-176,5 44-39,-6 118 1,-21 86 22,-1 150 14,21-426-23,0 31-330,-1-23-96,-2-14-202,-37-156-9093,18 75 4356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10482,'4'-1'3097,"6"2"576,14-2-2705,8 0-816,25-5-80,10-2-248,32 0-1905,2 3-1607,1-3-329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4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220 268 12443,'-10'-4'5128,"9"3"-4989,1 0-184,0 0 1,0 1 0,0-1 0,0 0 0,1 1-1,-1-1 1,0 0 0,0 1 0,1-1 0,-1 0-1,0 1 1,0-1 0,1 0 0,-1 1 0,1-1-1,-1 1 1,1-1 0,-1 1 0,1-1 0,-1 1-1,1-1 1,-1 1 0,2-1 0,22-16 4,-14 10 28,0-1-1,0 0 1,-1 0-1,0-1 1,0 0-1,-1-1 0,8-11 1,-14 19 16,0 0 1,0-1 0,0 0-1,0 0 1,0 1-1,-1-1 1,1 0 0,-1 0-1,0-1 1,0 1-1,0 0 1,0 0 0,-1 0-1,1-1 1,-1 1-1,0 0 1,0-1-1,0 1 1,0 0 0,0-1-1,-1 1 1,0 0-1,1 0 1,-1-1 0,0 1-1,-1 0 1,1 0-1,0 0 1,-1 0 0,0 0-1,0 1 1,0-1-1,0 0 1,0 1 0,0-1-1,-4-1 1,0-1 23,1 1-1,-2 0 1,1 0 0,0 1 0,-1 0 0,0 0-1,0 0 1,0 1 0,0 0 0,0 0 0,0 1-1,0 0 1,-1 0 0,1 1 0,-15 1 0,12 0-35,-1 1 1,1 0 0,0 1 0,0 0 0,0 0 0,0 1 0,1 0-1,-1 1 1,1 0 0,0 1 0,1 0 0,-1 0 0,-13 14-1,17-15-3,1 0 0,0 1 0,0 0-1,0-1 1,0 1 0,1 0-1,0 1 1,0-1 0,1 0 0,0 1-1,0 0 1,0-1 0,1 1-1,0 0 1,0 0 0,1 0 0,0-1-1,0 1 1,1 0 0,0 0-1,0 0 1,3 11 0,-1-8-29,1 0-1,0 0 1,1 0 0,-1 0 0,2-1-1,-1 0 1,1 0 0,1-1 0,0 1-1,0-2 1,0 1 0,1-1 0,0 0-1,1 0 1,0-1 0,0 0 0,0-1 0,14 7-1,-8-6-333,0-1 0,0 0 0,1-2 0,-1 1 0,1-2 0,0 0 0,0-1 0,0 0 0,0-1 0,0-1 0,28-5-1,67-24-2938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64 8202,'0'-1'298,"0"-1"0,-1 0 0,1 1 1,0-1-1,-1 1 0,0 0 0,1-1 0,-1 1 1,0-1-1,0 1 0,1 0 0,-1 0 1,0-1-1,0 1 0,-1 0 0,1 0 0,0 0 1,0 0-1,0 0 0,-1 0 0,-1 0 0,-1-1-17,1 1-1,-1-1 0,0 1 0,0 0 0,0 0 0,0 1 0,0-1 0,-5 1 0,-10 1 73,0 0 0,-33 7-1,43-6 48,-13 2 122,1 1 0,-1 0-1,1 2 1,-31 14 0,52-21-527,0 0 0,0 0 0,0 0 0,0 0 0,0 0 1,0 0-1,0 0 0,-1 0 0,1 0 0,0 0 0,0 1 0,0-1 0,0 0 1,0 0-1,0 0 0,0 0 0,0 0 0,0 0 0,0 0 0,0 0 0,-1 0 0,1 1 1,0-1-1,0 0 0,0 0 0,0 0 0,0 0 0,0 0 0,0 0 0,0 0 0,0 1 1,0-1-1,0 0 0,0 0 0,0 0 0,0 0 0,0 0 0,0 0 0,0 0 1,0 0-1,0 1 0,1-1 0,-1 0 0,0 0 0,0 0 0,0 0 0,0 0 0,0 0 1,0 0-1,0 0 0,0 0 0,0 1 0,0-1 0,0 0 0,1 0 0,-1 0 0,0 0 1,0 0-1,0 0 0,0 0 0,0 0 0,0 0 0,15 7-36,2 1 36,12 7 13,91 47 35,-107-55-48,0 2 0,-1-1 0,0 2 0,0-1 0,-1 2 0,18 19 0,-27-28-4,0 0 0,-1 1 0,1-1 0,0 1-1,-1-1 1,1 1 0,-1-1 0,0 1 0,0 0-1,0-1 1,0 1 0,-1 0 0,1 0 0,-1 0-1,0 0 1,0-1 0,1 1 0,-2 0-1,1 0 1,0 0 0,-1 0 0,1 0 0,-1-1-1,0 1 1,0 0 0,0 0 0,0-1 0,0 1-1,-1-1 1,1 1 0,-1-1 0,0 0-1,0 1 1,0-1 0,0 0 0,-2 2 0,-2 0-60,0 0 0,0 0 0,-1 0 0,1-1 0,-1 0 0,0 0 0,1-1 0,-1 0 0,-1 0 0,1-1 0,0 0 0,0 0 0,-13 0 0,12-1-266,1 0 0,-1-1 0,1 0 0,-1 0 1,1 0-1,-1-1 0,1-1 0,0 1 0,0-1 1,0 0-1,0 0 0,1-1 0,-1 0 0,1 0 1,0-1-1,0 0 0,0 0 0,1 0 0,0-1 1,-5-6-1,-7-34-3730</inkml:trace>
  <inkml:trace contextRef="#ctx0" brushRef="#br0" timeOffset="1">698 51 10298,'-25'-25'9213,"22"22"-8814,1 0 1,-2 1-1,1-1 1,0 1-1,-1 0 1,1 0-1,-1 0 1,1 0-1,-1 1 1,-6-3-1,14 18-49,-2-2-351,6 25-17,-2 1 0,-2 0 0,0 57 1,-15 158-2209,14-243-484,3-25 334,5-29-1318,0-20-753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4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11354,'1'9'5922,"10"-1"-6578,7 3-3113,18-4 184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5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48 9810,'-33'-4'8227,"-2"3"-3443,-37 8-2389,-65 22-4239,129-27 2345,6-2-552,0 0-1,1 0 1,-1 0-1,0 1 1,1-1-1,-1 1 1,0 0-1,1-1 1,-1 1 0,1 0-1,-1 0 1,1 0-1,-1 0 1,1 0-1,0 0 1,-1 0-1,1 0 1,0 1-1,0-1 1,0 0 0,0 1-1,0-1 1,0 1-1,0-1 1,1 1-1,-2 2 1,2 0-88,0-1 0,1 1 1,-1 0-1,1-1 0,0 1 0,0-1 1,0 1-1,1-1 0,-1 0 1,1 1-1,0-1 0,2 3 0,0 1 82,0 0 0,1 0 0,0-1 0,0 0 0,1 0 0,-1 0 0,1-1 0,1 0 0,-1 0 0,1 0 0,-1-1 0,1 0 0,1 0 0,-1-1 0,0 0 0,1 0 0,8 1 0,-14-4 70,1 0 0,-1 0 0,0-1 0,0 1 0,1-1 0,-1 1 0,0-1 0,0 0 0,0 0 0,0 0 0,0 0 0,0-1 0,0 1 0,0 0 0,0-1 0,0 1 1,-1-1-1,1 0 0,-1 1 0,1-1 0,-1 0 0,0 0 0,2-4 0,27-54 366,-25 48-251,-1 3-31,4-10 260,0 1-1,-1-1 1,-1 0-1,0-1 1,2-19-1,14 84-278,3 27-200,-13-36-1119,1 0 0,24 46 0,-10-48-2863,1-18-557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47 14459,'-1'3'875,"0"0"0,0 1 0,0-1 0,1 1 0,0 0 0,-1-1 0,1 1 0,1 6 1,12 54-1626,-8-42 1258,18 122-578,-23-144 67,0 0 0,0 0 0,0 0 0,0 0 0,0 0 0,0-1 0,0 1 0,0 0 0,0 0 0,0 0 0,0 0 0,0 0 0,0 0 0,0 0 0,0 0 0,1 0 0,-1 0 0,0-1 0,0 1 0,0 0 0,0 0 0,0 0 0,0 0-1,0 0 1,0 0 0,1 0 0,-1 0 0,0 0 0,0 0 0,0 0 0,0 0 0,0 0 0,0 0 0,0 0 0,1 0 0,-1 0 0,0 0 0,0 0 0,0 0 0,0 0 0,0 0 0,0 0 0,0 0 0,1 0 0,-1 1 0,0-1 0,0 0 0,0 0 0,0 0 0,0 0-1,0 0 1,0 0 0,0 0 0,0 0 0,1 1 0,6-22-103,6-31-2,-4-18-1,-8 52 138,1 0 1,1 0-1,0 0 1,1 0-1,1 1 1,13-30 0,-18 46-22,1 0 0,-1 0 0,1 0 0,-1 0 1,1 0-1,0 0 0,-1 0 0,1 0 1,0 0-1,-1 1 0,1-1 0,0 0 0,0 0 1,0 1-1,0-1 0,0 1 0,0-1 0,0 1 1,0-1-1,0 1 0,0 0 0,0-1 0,0 1 1,0 0-1,0 0 0,0 0 0,1 0 1,-1 0-1,0 0 0,0 0 0,1 0 0,1 1-5,0 1 0,0-1 0,0 1-1,-1 0 1,1-1 0,-1 1 0,1 0-1,-1 0 1,0 1 0,0-1 0,3 3-1,5 10-82,0-1 1,-1 1-1,7 17 0,1 6-2486,17 56 0,-14-20-1188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5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35 14395,'-6'-30'7832,"5"26"-6255,3 9-222,12 46-1412,-2 1 0,-3 0 0,-2 0 1,1 69-1,-18 215 266,3 57-3087,10-368 1164,0-21-98,7-45-7618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6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14387,'1'-2'515,"0"-1"0,1 1 0,-1 0 1,0 0-1,1 0 0,0 0 0,-1 0 0,1 0 0,0 0 0,0 0 0,0 1 0,0-1 1,0 1-1,4-2 0,-3 2-353,0-1 0,1 1 0,-1 0 1,1 0-1,0 1 0,-1-1 0,1 1 0,-1 0 1,6 0-1,5 2-396,0 0 1,0 1-1,1 1 0,15 6 1,-22-7 683,15 5-474,0 1-1,-1 1 0,0 1 1,-1 1-1,0 1 1,-1 1-1,-1 1 1,0 0-1,-1 1 0,0 1 1,-2 1-1,0 1 1,-1 0-1,-1 1 0,16 28 1,-28-45-12,0 1 1,0 0 0,0 0-1,0 0 1,-1 1 0,0-1-1,1 0 1,-2 0-1,1 1 1,0-1 0,-1 1-1,0-1 1,0 1 0,0-1-1,-1 0 1,1 1-1,-1-1 1,0 0 0,-3 7-1,3-8-10,-1 0 0,-1 0-1,1-1 1,0 1 0,-1-1-1,1 0 1,-1 0-1,0 0 1,1 0 0,-1 0-1,0-1 1,0 1 0,-1-1-1,1 0 1,0 1 0,0-2-1,0 1 1,-1 0 0,1-1-1,-1 1 1,1-1 0,0 0-1,-1 0 1,1 0-1,0-1 1,-5 0 0,-1-1-348,-1 0 1,1 0-1,1-1 1,-1 0-1,0 0 1,1-1-1,-1 0 1,1-1-1,0 0 1,0 0-1,1 0 1,0-1-1,0 0 1,0-1-1,1 0 1,0 0-1,-7-10 1,-20-35-3908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6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17 13323,'-9'-15'8597,"26"38"-7325,2 11-1271,0 1 0,-2 0 0,-2 1 0,-2 1 0,-1 0 0,-1 1 0,-2 0 0,3 42 0,-38-184 436,20 68-424,1 5-25,1 0-1,1 0 1,2-55-1,2 83-13,-1-1 0,1 1-1,0 0 1,0-1 0,1 1 0,-1 0 0,1 0 0,-1-1-1,1 1 1,0 0 0,0 1 0,0-1 0,1 0-1,-1 1 1,1-1 0,-1 1 0,1 0 0,0 0-1,0 0 1,0 0 0,0 0 0,0 0 0,1 1 0,-1 0-1,0 0 1,1 0 0,-1 0 0,1 0 0,3 0-1,13-2-159,0 1-1,0 1 1,38 3-1,-50-1 147,107 9-665,-100-8 233,0 1-1,0 1 1,0 0-1,-1 1 1,23 10-1,-26-4-1290,-17-3-438,-24 1-1604,-5-7 439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4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7522,'9'-1'11267,"-5"27"-11221,-1-12-35,0 8 12,2 1 0,1-1 0,0 0 1,2 0-1,20 39 0,-28-61-17,0 0 0,0 1 0,0-1 0,0 0 0,1 0-1,-1 0 1,0 0 0,0 1 0,0-1 0,0 0 0,1 0-1,-1 0 1,0 0 0,0 0 0,1 0 0,-1 1 0,0-1 0,0 0-1,0 0 1,1 0 0,-1 0 0,0 0 0,0 0 0,1 0-1,-1 0 1,0 0 0,0 0 0,1 0 0,-1 0 0,0 0-1,0-1 1,1 1 0,-1 0 0,0 0 0,0 0 0,0 0 0,1 0-1,-1 0 1,0 0 0,0-1 0,0 1 0,0 0 0,1 0-1,-1 0 1,0-1 0,0 1 0,0 0 0,0 0 0,0 0-1,0-1 1,1 1 0,-1 0 0,0 0 0,0 0 0,0-1 0,0 1-1,0 0 1,0 0 0,0-1 0,0 1 0,0 0 0,0 0-1,0-1 1,6-26 204,-3 13-211,36-162 201,-39 174-205,1 0 1,-1 0-1,1 0 0,-1 0 0,1 0 1,0 0-1,0 0 0,0 0 0,0 0 1,0 0-1,0 1 0,1-1 0,-1 0 1,1 1-1,-1-1 0,1 1 0,-1 0 0,1-1 1,0 1-1,0 0 0,-1 0 0,1 0 1,0 0-1,0 0 0,0 1 0,0-1 1,0 1-1,0-1 0,0 1 0,1 0 1,-1-1-1,0 1 0,0 0 0,0 0 1,3 1-1,-1 0-18,0 1 0,0-1 0,0 1 0,0 0 0,0 0 0,-1 0 0,1 1 0,0-1 0,-1 1 0,0 0 0,0 0 0,0 0 1,0 0-1,0 1 0,-1-1 0,4 7 0,6 17-532,-1 0 0,-1 0 0,-2 1 0,-1 1 0,7 55 0,-9-53-786,-5-52 1392,0 1 0,1 0 0,2-1 0,0 1 0,0 0 0,2 0 0,1 0 0,0 1 0,2 0 0,10-20 0,-14 30 26,1 1 1,0 0 0,1 0-1,0 0 1,0 1 0,1 0-1,0 0 1,0 0 0,1 1-1,-1 0 1,2 1 0,-1-1-1,9-3 1,-12 7-60,0 1 1,1-1-1,-1 1 1,1 0-1,-1 0 1,1 0-1,-1 1 1,1 0-1,-1 0 1,1 1-1,-1-1 1,1 1-1,-1 0 1,1 1-1,-1-1 1,0 1-1,0 0 1,0 1-1,0-1 1,0 1-1,0 0 1,0 0-1,-1 0 1,4 5-1,1-1 8,0 2-1,-2 0 0,1 0 1,-1 0-1,0 1 0,-1 0 1,0 0-1,0 0 0,-1 1 1,-1 0-1,0 0 1,3 13-1,2 14-366,-2 1 0,3 48 0,-3-23-2025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7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57 15067,'-2'2'406,"0"0"-1,0 0 1,0 0-1,0-1 1,0 1-1,-1-1 1,1 0 0,0 1-1,-1-1 1,1 0-1,-1 0 1,1-1-1,-1 1 1,1-1-1,-1 1 1,1-1 0,-1 0-1,-5 0 1,-51-10 426,0-1-1077,62 24-1362,18 57 1244,-8-20 334,3-1-1,35 76 1,-50-122 26,0-1 0,0 0 0,1 1 1,-1-1-1,1 0 0,-1 0 0,1 0 0,-1 0 0,1 0 1,0-1-1,0 1 0,0 0 0,0-1 0,0 1 0,1-1 1,-1 0-1,0 0 0,3 1 0,-3-2 2,1 0 0,-1 0 0,1 0 0,-1-1 0,1 1 1,-1-1-1,0 1 0,1-1 0,-1 0 0,0 0 0,0 0 0,0 0 0,0-1 0,0 1 0,0 0 0,0-1 0,0 1 0,0-1 0,0 0 0,1-2 1,6-5-3,-1 0 0,0-1 0,-1 0 0,1 0 0,-2-1 0,0 1 0,0-2 0,-1 1 0,0-1 0,-1 1 0,0-1 1,-1-1-1,3-22 0,-5 28-34,-1 0 0,0-1 0,0 1 1,-1 0-1,0 0 0,0-1 0,0 1 0,-1 0 1,0 0-1,-1 1 0,1-1 0,-1 0 0,-1 1 1,1-1-1,-1 1 0,0 0 0,-1 0 0,1 1 1,-1-1-1,0 1 0,0 0 0,-1 1 0,0-1 1,0 1-1,-6-4 0,1 2-490,-1 1 0,0 0-1,0 1 1,0 0 0,-1 1 0,1 0 0,-1 1 0,0 0-1,-21 0 1,-51 8-3462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7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17 13907,'-1'-17'7137,"7"41"-4347,-3-9-3751,13 65 913,8 125 0,-28 116 87,-1-105 125,1-194 0,-4-43 45,-1-3-245,-4-8-51,-3-7-252,-2 0 1,-1 1-1,-46-66 0,64 102 317,-1-1 0,1 1-1,-1 0 1,0 0 0,1 0-1,-1 1 1,0-1 0,0 0-1,-1 1 1,1-1-1,0 1 1,0 0 0,-1-1-1,1 1 1,-1 0 0,1 1-1,-1-1 1,1 0 0,-1 1-1,-3-1 1,4 1-4,0 1 1,-1 0-1,1-1 0,0 1 1,0 0-1,0 0 0,0 0 1,1 1-1,-1-1 0,0 0 1,0 1-1,1-1 0,-1 1 1,1-1-1,-1 1 0,1 0 1,0 0-1,-3 3 1,-1 5-44,0 1 0,0 0 0,1 0 0,0 1 1,1-1-1,0 1 0,-1 13 0,3-13 54,0-1-1,1 1 0,0-1 0,1 1 0,0-1 0,1 0 1,0 1-1,0-1 0,2 0 0,-1 0 0,10 18 1,-10-24-28,1 1-1,-1 0 1,1-1 0,1 0 0,-1 0 0,1 0 0,0 0 0,0-1 0,0 1 0,1-2-1,-1 1 1,1 0 0,0-1 0,0 0 0,0-1 0,1 1 0,-1-1 0,1 0 0,-1-1 0,12 2-1,-5-2-615,0 0 1,0-1-1,1-1 0,-1 0 0,0-1 0,0 0 0,13-4 0,32-15-3421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8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86 122 12683,'-12'4'6326,"-2"-3"-3607,-25-9-3341,35 7 1393,-13-3 432,25 12-879,10 16-365,0 1-1,-1 1 1,-2 0 0,-1 1 0,17 44 0,-20-36-55,-8-23 19,0 0-1,1-1 0,0 1 1,1-1-1,0 0 0,1 0 0,0 0 1,15 18-1,-20-28 70,1 0 1,0 0-1,0 0 0,0-1 0,0 1 0,0-1 1,0 1-1,0-1 0,0 0 0,0 0 0,0 0 1,0 0-1,0 0 0,0 0 0,0 0 1,0-1-1,0 1 0,0-1 0,0 1 0,0-1 1,0 0-1,-1 0 0,1 0 0,0 0 1,0 0-1,-1 0 0,1-1 0,-1 1 0,1 0 1,-1-1-1,2-1 0,7-7 1,1 0 0,-2-1 0,11-14 0,-6 4-7,-1 0 1,0-1 0,-2-1 0,0 0 0,-2 0-1,0-1 1,-2 0 0,-1 0 0,0-1-1,-2 0 1,-1 0 0,-1 0 0,-2-32-1,0 54-2,0 1 0,0 0-1,-1 0 1,1-1-1,-1 1 1,0 0 0,0 0-1,0 0 1,0 0-1,0 0 1,0 0-1,0 0 1,-1 0 0,1 0-1,-1 0 1,1 1-1,-1-1 1,0 0 0,1 1-1,-1 0 1,-4-3-1,5 4-86,-1 0-1,0-1 0,1 1 1,-1 0-1,1 0 0,-1 0 0,1 1 1,-1-1-1,1 0 0,-1 0 1,1 1-1,-1-1 0,1 1 1,-1-1-1,1 1 0,0 0 0,-1 0 1,1 0-1,0-1 0,-1 1 1,1 0-1,0 1 0,0-1 1,0 0-1,0 0 0,0 0 0,0 1 1,1-1-1,-1 0 0,0 1 1,0-1-1,1 0 0,-1 1 1,1-1-1,-1 3 0,-5 30-3885,13 4-473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8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67 13923,'-2'-5'537,"-1"1"0,0 0-1,1-1 1,-1 1 0,0 0 0,-1 1-1,1-1 1,-1 1 0,0-1 0,0 1 0,0 0-1,0 0 1,0 1 0,-1-1 0,-5-1 0,4 2-410,0 0 0,0 1 0,1-1 0,-1 2 0,0-1 0,0 1 0,0-1 0,0 2 0,0-1 0,0 1 0,-11 2 0,11-1-187,-1 0-1,1 0 0,-1 0 1,1 1-1,0 0 0,0 1 1,0-1-1,0 1 0,0 0 1,1 1-1,0-1 0,0 1 1,0 0-1,1 0 0,-1 1 1,1-1-1,1 1 0,-1 0 1,1 0-1,0 0 0,0 1 1,-3 12-1,4-13-49,1 0 0,0 0 0,0 1 0,0-1 0,1 1-1,0-1 1,1 0 0,-1 1 0,1-1 0,0 0 0,1 1 0,-1-1 0,1 0 0,1 0 0,-1 0 0,1-1 0,0 1 0,0 0 0,1-1-1,0 0 1,0 0 0,0 0 0,0 0 0,9 7 0,-5-7-320,1 1 0,0-1 0,0 0 0,0-1 0,1 0 0,-1 0 0,1-1 0,0 0 0,0-1 0,0 0 0,0-1 0,0 0 0,0 0 0,1-1 0,12-2 0,71-11-3297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8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98 15251,'-3'-6'580,"-1"-2"556,-1-1-1,1 1 1,1-1 0,0 0 0,0 0 0,0 0 0,-1-18-1,4 27-1111,0 0 0,0 0 0,0 0 0,0 0-1,1 0 1,-1 0 0,0 0 0,0 0 0,0 0 0,0 0-1,0 0 1,1 0 0,-1 0 0,0 0 0,0 0 0,0 0-1,0 0 1,1 0 0,-1 0 0,0 0 0,0-1 0,0 1-1,0 0 1,0 0 0,0 0 0,1 0 0,-1 0 0,0 0-1,0 0 1,0 0 0,0-1 0,0 1 0,0 0 0,0 0-1,0 0 1,0 0 0,1 0 0,-1-1 0,0 1 0,10 27-83,1 10 13,-2 1 0,-1 0-1,-2 0 1,-2 1 0,0 57-1,-24 208 101,1-9-1460,15-360-7993,5 22 4226</inkml:trace>
  <inkml:trace contextRef="#ctx0" brushRef="#br0" timeOffset="1">1 458 11266,'5'2'7490,"4"-2"-6442,20 3-664,18-7-424,45-3-3000,24-7-1009,38-11-896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9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5 11843,'-59'-4'8067,"29"4"-7993,0 1 1,-1 2 0,1 1-1,1 1 1,-1 2 0,-31 10-1,58-14-86,-1-1 0,1 0-1,0 1 1,0 0-1,0-1 1,1 1 0,-1 0-1,1 1 1,-1-1 0,1 0-1,0 1 1,0-1-1,1 1 1,-1 0 0,1-1-1,0 1 1,0 0-1,0 0 1,0 0 0,0 0-1,1 0 1,0 0 0,0 0-1,0 0 1,0 0-1,2 6 1,0 6-37,0 0-1,1-1 1,1 1-1,1-1 1,9 22 0,-12-32 27,0 0 1,1 0-1,-1 0 1,1-1-1,1 1 1,-1-1 0,0 1-1,1-1 1,0 0-1,0 0 1,1-1-1,-1 1 1,10 5-1,-11-8 18,1 0 0,-1 0 0,0 0 0,1 0 0,-1-1 0,1 1 0,-1-1 0,1 0 0,-1 0 0,1 0 0,-1 0 0,1-1 0,-1 0 0,1 1 0,-1-1 0,0 0 0,1-1 0,-1 1 0,0 0 0,0-1 0,0 0 0,0 0 0,5-4 0,3-3 11,0-1-1,-1 1 0,0-2 1,-1 1-1,0-2 0,-1 1 1,0-1-1,12-23 0,-1-9 423,18-58-1,-35 97-357,-2 7-52,0 0 0,0 0 0,0 1 0,0-1 0,1 0 1,-1 0-1,1 0 0,-1 0 0,1 0 0,0 0 0,1 3 0,5 14-35,-2 0-161,4 12 161,1 0 0,23 49 0,-30-74-341,-1 0 1,2 0-1,-1 0 1,1 0-1,0-1 0,0 1 1,0-1-1,1 0 0,0 0 1,0-1-1,0 1 1,0-1-1,1 0 0,0-1 1,0 1-1,0-1 0,0 0 1,0-1-1,13 4 0,20-7-3910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39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 10978,'-4'-4'5840,"3"5"-5635,0 0 0,1 0 0,-1-1 0,0 1 1,1 0-1,-1 0 0,1 0 0,-1-1 0,1 1 1,-1 0-1,1 0 0,0 0 0,-1 0 0,1 0 1,0 0-1,0 0 0,0 0 0,0 2 0,-7 123-207,8-110 0,0-1 0,0 0 0,2 0 0,-1-1 0,2 1 0,9 24 0,-13-38 2,0-1-1,0 1 0,0-1 0,0 1 0,1-1 0,-1 1 1,0-1-1,0 0 0,0 1 0,1-1 0,-1 1 1,0-1-1,0 0 0,1 1 0,-1-1 0,0 0 0,1 1 1,-1-1-1,0 0 0,1 1 0,-1-1 0,1 0 1,-1 0-1,1 1 0,-1-1 0,0 0 0,1 0 0,-1 0 1,1 0-1,-1 0 0,1 0 0,-1 0 0,1 0 0,0 0 1,10-14-49,3-29-20,-14 42 69,33-182 580,-32 182-550,-1 0 1,1-1-1,-1 1 0,1-1 1,-1 1-1,1 0 0,0-1 1,0 1-1,0 0 0,0 0 1,-1 0-1,2 0 0,-1 0 1,0 0-1,0 0 0,0 0 1,0 0-1,1 0 0,-1 1 1,0-1-1,1 0 1,-1 1-1,3-1 0,0 0-10,0 0-1,0 1 0,0 0 0,0 0 1,0 0-1,-1 0 0,1 1 1,0-1-1,5 2 0,-1 1-26,1-1-1,-1 2 1,0-1-1,0 1 0,0 0 1,0 0-1,-1 1 1,8 7-1,-2 2-225,-1 2 0,0-1 0,-1 1 0,-1 1 0,-1 0 0,8 20 0,-5-12-2803,25 39-1,-13-34-1764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0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3 16588,'-4'-3'9612,"28"40"-9658,-11-11 31,-2 0 0,0 0 0,-2 1 0,-1 1 0,7 45 0,-9-29-15,-2-1-1,-2 1 0,-5 57 1,-4-33 54,-24 96 0,6-236-1514,15 47 1150,-1 1 0,0-1 0,-2 2 1,-1 0-1,-29-38 0,38 55 255,0 1 1,-1-1-1,0 1 1,0 0-1,0 0 1,-1 1-1,0 0 0,0 0 1,0 0-1,0 1 1,-8-3-1,9 5 60,0 0 0,1 0 0,-1 1 0,0-1 0,0 1 0,0 0 0,1 1 0,-1 0 0,0 0 0,0 0 0,1 0-1,-1 1 1,1 0 0,-1 0 0,1 1 0,0-1 0,-5 5 0,3-3 12,0 0 0,1 0 0,0 1-1,0 0 1,1 0 0,-1 1 0,1 0 0,0 0-1,1 0 1,-1 0 0,1 1 0,0-1 0,1 1 0,0 0-1,0 1 1,0-1 0,-2 13 0,4-14 18,1 0 1,0 0-1,0-1 1,0 1-1,0 0 1,1 0 0,0-1-1,0 1 1,1 0-1,0-1 1,0 1-1,0-1 1,0 0-1,1 0 1,0 0 0,0 0-1,0 0 1,1-1-1,-1 1 1,1-1-1,0 0 1,1 0-1,-1 0 1,9 5-1,2 0 24,0-1 0,1 0-1,-1-1 1,1-1 0,0 0-1,1-1 1,0-1-1,23 3 1,-32-6-266,1 1 1,-1-2-1,1 1 1,-1-1-1,1 0 1,-1-1-1,0 0 1,1 0-1,-1-1 0,0 0 1,0 0-1,0-1 1,0 0-1,0 0 1,0-1-1,-1 0 1,0-1-1,12-8 1,-18 11-15,1 0 1,0 0-1,-1 0 1,1 0-1,-1-1 1,0 1-1,0 0 1,0-1-1,0 1 1,0-1-1,0 1 1,0-1-1,-1 1 1,1-1-1,-1 1 1,0-5-1,-10-63-4860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41 10578,'32'-41'2509,"-51"48"2592,-78 28-3934,62-20-1028,-95 45 25,129-59-172,0-1 0,0 1 1,0-1-1,1 1 1,-1-1-1,0 1 1,1 0-1,-1-1 1,0 1-1,1 0 1,-1 0-1,1 0 1,-1-1-1,1 1 1,-1 0-1,1 0 1,0 0-1,0 0 1,-1 0-1,1 0 1,0 0-1,0 0 0,0-1 1,0 1-1,0 0 1,0 0-1,0 0 1,0 0-1,0 0 1,0 0-1,1 0 1,-1 0-1,0 0 1,1 0-1,-1 0 1,1-1-1,-1 1 1,1 0-1,-1 0 1,1 0-1,-1-1 0,1 1 1,0 0-1,-1-1 1,1 1-1,0-1 1,0 1-1,-1-1 1,2 1-1,47 35-266,-41-31 231,24 14-77,43 18 0,-53-28 92,-1 1-1,0 1 1,0 1 0,-1 0 0,35 31 0,-53-42 26,-1 1 1,0-1 0,1 0 0,-1 1 0,0-1 0,0 1-1,0-1 1,0 1 0,0 0 0,-1-1 0,1 1-1,0 0 1,-1 0 0,1-1 0,-1 1 0,0 0 0,0 0-1,1 0 1,-1-1 0,0 1 0,-1 0 0,1 0 0,0 0-1,-1 2 1,-1 0 4,1 0-1,-1-1 0,0 1 1,0-1-1,-1 1 1,1-1-1,-1 0 1,0 0-1,1 0 1,-7 4-1,-5 3 21,0-1 0,0 0 1,-1-1-1,-20 8 0,19-10 16,0-1 1,0 0-1,-28 4 0,39-8-106,0 0 0,0-1 0,0 1 0,0-1 0,0 0 0,0-1 0,-1 1 0,1-1 0,0 0 0,1 0 0,-1-1 0,0 1 0,0-1 0,0 0 0,1-1 0,-6-3 0,9 6-40,0-1-1,1 1 0,-1 0 1,0-1-1,1 1 0,-1-1 1,1 1-1,-1-1 0,1 0 1,0 1-1,-1-1 0,1 1 0,-1-1 1,1 0-1,0 1 0,0-1 1,-1 0-1,1 1 0,0-1 1,0 0-1,0 0 0,0 1 1,0-1-1,0 0 0,0 0 1,0 1-1,0-1 0,0 0 0,0 1 1,0-1-1,0 0 0,1 0 1,-1 1-1,0-1 0,1 0 1,-1 1-1,0-1 0,1 1 1,-1-1-1,1 0 0,-1 1 0,1-1 1,-1 1-1,1-1 0,-1 1 1,1-1-1,0 1 0,33-16-3599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1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7 260 12315,'-4'-14'2370,"1"-6"2013,16 10-4512,19-1-238,-18 7 230,-1-1 0,1 0 0,-1-1 0,1 0 0,19-14 0,-31 18 137,1 0 0,-1 0 0,1-1 0,-1 1 0,0-1 0,0 1 0,0-1 0,0 0 0,0 0 0,-1 0 0,1 0 0,-1 0 0,0 0 0,0 0 0,0 0 0,0-1 0,-1 1 0,1 0 0,-1 0 0,0-1 0,0 1 0,0 0 0,0-1 0,0 1 0,-1 0 0,0-1 0,1 1 0,-1 0 0,-1 0 0,0-4 0,0 3 38,1 1-1,-1-1 1,0 0-1,0 1 1,0-1-1,0 1 1,-1 0-1,1 0 1,-1 0-1,0 0 1,0 0 0,0 0-1,0 1 1,0 0-1,-1-1 1,1 1-1,-1 0 1,1 1-1,-1-1 1,0 1-1,0-1 1,-7 0-1,8 2-30,0-1-1,0 2 1,-1-1 0,1 0-1,0 1 1,0-1-1,0 1 1,0 0 0,0 0-1,0 0 1,0 0 0,0 1-1,1-1 1,-1 1 0,0 0-1,1 0 1,-1 0-1,1 0 1,0 0 0,-1 0-1,1 1 1,0-1 0,1 1-1,-1-1 1,0 1-1,1 0 1,-1 0 0,1-1-1,-2 7 1,0 3-8,0-1 0,1 1 0,0 0 0,0 0 0,2 0 0,-1-1-1,2 1 1,-1 0 0,2 0 0,-1 0 0,2 0 0,0-1 0,0 1 0,6 13 0,-5-14-50,1 0-1,0 0 1,0-1 0,1 0-1,1 0 1,-1 0 0,2-1 0,-1 0-1,1 0 1,1-1 0,-1 0-1,1 0 1,1-1 0,11 7 0,-14-11-241,-1-1 0,1 1 0,-1-1 0,1-1 0,0 0 1,0 1-1,-1-2 0,1 1 0,0-1 0,0 0 1,0-1-1,0 0 0,0 0 0,-1 0 0,13-4 1,45-22-3161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5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73 10442,'-15'-55'2377,"13"44"871,3 7-2960,-4 2-215,3 4-57,0 1-105,6 26-431,19 69-656,-6-26-2121,0-16 145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2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18 14195,'-11'-9'3357,"-9"1"4546,19 7-7841,13 56-112,-2-1 0,-3 1 0,0 79 0,-16 175 39,8-283-7,0-1 693,2-9-3624,3-75-13792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2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 12851,'46'-20'7131,"29"4"-8186,-31 8 1081,116-28-599,-159 36 576,1 0-1,-1-1 1,0 1-1,0 0 1,0-1 0,1 1-1,-1 0 1,0-1 0,0 1-1,0-1 1,0 0-1,0 1 1,0-1 0,0 0-1,0 0 1,0 1 0,0-1-1,0 0 1,0 0-1,-1 0 1,1 0 0,0 0-1,-1 0 1,2-2 0,-2 2 10,0-1 1,-1 1 0,1 0-1,0 0 1,0-1 0,-1 1-1,1 0 1,-1 0 0,1-1-1,-1 1 1,1 0 0,-1 0 0,0 0-1,0 0 1,1 0 0,-1 0-1,0 0 1,-2-1 0,-3-4 54,0 1 0,-1 0 1,0 0-1,0 1 1,-13-6-1,9 6-51,0 1 1,0 0-1,0 0 0,0 2 1,0-1-1,-1 1 0,1 1 1,-1 0-1,1 0 0,0 2 1,-13 1-1,21-2-29,0 0-1,1 0 1,-1 0-1,1 1 0,-1-1 1,1 1-1,0-1 1,-1 1-1,1 0 1,0-1-1,0 1 1,0 0-1,0 1 1,1-1-1,-1 0 0,0 0 1,1 1-1,0-1 1,-1 1-1,1-1 1,0 1-1,0 0 1,1-1-1,-1 1 1,1 0-1,-1 0 0,1 0 1,0-1-1,0 6 1,-1 5-19,2 0 0,-1 0 0,2 1 0,0-1 1,3 14-1,-1-14 22,0 0-1,1-1 1,0 1 0,1-1 0,0 0 0,1-1 0,1 1 0,11 14 0,-13-19-343,1 0 0,0-1 0,0 1 0,0-1 0,1-1 0,-1 1 0,2-1 0,-1-1-1,0 1 1,1-1 0,0-1 0,17 5 0,25-2-2790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3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81 12635,'5'-4'937,"15"-11"566,-15 4 2930,-6 8-4206,-1 0 0,0 1-1,0-1 1,0 0 0,0 1 0,0 0-1,0-1 1,-1 1 0,1 0 0,-1 0-1,0 1 1,0-1 0,1 0-1,-1 1 1,0 0 0,-4-2 0,-38-10-942,45 13 763,-2-1-91,1 1 1,-1 0-1,0 0 1,1 1 0,-1-1-1,1 0 1,-1 1-1,0-1 1,1 0 0,-1 1-1,1 0 1,-1-1-1,1 1 1,-1 0 0,1 0-1,0 0 1,-1 0-1,1 0 1,0 0 0,0 0-1,0 0 1,0 1 0,0-1-1,0 0 1,0 1-1,0-1 1,0 0 0,1 1-1,-1-1 1,1 1-1,-1-1 1,1 1 0,-1 1-1,-10 52-984,11-45 725,0 0-1,0 0 1,1 0 0,0 0 0,0 0-1,1 0 1,1-1 0,0 1-1,0-1 1,0 1 0,1-1 0,1 0-1,0 0 1,0-1 0,1 1-1,0-1 1,0-1 0,1 1 0,-1-1-1,2 0 1,-1 0 0,1-1-1,13 8 1,48 13-3428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3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17 13563,'-17'-16'13049,"23"290"-13307,14 218 243,-10-413-591,-21-115-7897,-7-10 3252</inkml:trace>
  <inkml:trace contextRef="#ctx0" brushRef="#br0" timeOffset="1">0 386 14619,'6'5'3313,"23"-10"1256,14-3-4217,36-6-1448,27 5-1145,27-16-2336,-5-5-608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21 12899,'-7'-2'1120,"-1"0"0,1 1 0,0 0 0,0 0 0,-1 1 0,-12 0 0,-48 13 352,39-3-1637,0 1 1,-35 19 0,62-29 153,0 0-1,0 0 1,1 0-1,-1 0 1,0 0-1,1 0 1,-1 1 0,1-1-1,-1 1 1,1-1-1,0 1 1,-1-1-1,1 1 1,0 0 0,0 0-1,0-1 1,1 1-1,-1 0 1,0 0-1,1 0 1,-1 0 0,1 0-1,-1 0 1,1 2-1,0 0-19,1 1 0,-1-1 0,1 0-1,0 0 1,1 1 0,-1-1 0,0 0-1,1 0 1,0 0 0,4 6 0,4 4-120,0-1 1,1 0-1,0 0 1,24 20-1,-27-26 60,-3-2 52,0-1-1,0 0 0,1 0 0,-1 0 0,11 4 0,-14-7 53,-1-1-1,0 1 1,0-1-1,0 0 1,0 0-1,0 0 1,0 0-1,0 0 1,1 0-1,-1 0 1,0 0-1,0 0 1,0 0-1,0 0 1,0-1-1,0 1 1,0-1-1,0 1 1,0-1-1,0 1 1,0-1-1,0 1 1,0-1-1,0 0 1,0 1-1,0-1 1,0 0-1,-1 0 1,1 0-1,0 0 1,-1 0-1,1 0 1,0 0 0,-1 0-1,0 0 1,1 0-1,-1 0 1,1 0-1,-1 0 1,0-2-1,5-11 36,-1-1 1,0-1-1,-2 1 1,0-1-1,0 1 1,-2-1-1,-1-24 0,1 34-36,0 0 0,-1 0-1,0 0 1,0 0-1,0 0 1,-1 0-1,0 1 1,0-1 0,0 1-1,-1-1 1,0 1-1,0 0 1,0 0-1,-1 0 1,0 1 0,1-1-1,-2 1 1,1 0-1,0 0 1,-1 0-1,0 0 1,-10-5 0,15 9-27,-1 0 0,1-1 1,0 1-1,-1 0 1,1 0-1,0 0 1,-1 0-1,1-1 1,0 1-1,-1 0 1,1 0-1,0 0 1,-1 0-1,1 0 1,-1 0-1,1 0 1,0 0-1,-1 0 1,1 0-1,-1 0 1,1 0-1,0 0 0,-1 0 1,1 1-1,0-1 1,-1 0-1,1 0 1,0 0-1,-1 1 1,1-1-1,0 0 1,-1 0-1,1 1 1,0-1-1,0 0 1,-1 1-1,1 0-51,0-1 0,0 1 0,0 0 0,0-1 0,0 1 0,0 0 0,0-1 0,0 1 1,0 0-1,1-1 0,-1 1 0,0 0 0,1-1 0,-1 1 0,0 0 0,1-1 0,-1 1 0,0-1 0,1 1 0,-1-1 0,2 2 0,6 4-690,0 0 0,1 0-1,-1 0 1,1-1 0,0-1-1,1 0 1,-1 0 0,1 0 0,0-1-1,0-1 1,16 3 0,54 10-3536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4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79 8730,'0'0'18774,"-1"15"-19987,18 96 1146,4 196-1,-9-88-117,-47-447-9593,18 92 6151,-28-172-4205,33 272 11189,2 14 4494,30 24-5266,13 6-2611,-1 1 1,1 2-1,-2 1 1,47 25-1,-64-29 17,0 1-1,-2 0 1,1 0-1,-1 1 1,15 17-1,-22-21 10,0 0-1,0 1 1,0-1 0,-1 1 0,0 0-1,0 1 1,-1-1 0,0 1-1,0-1 1,-1 1 0,2 11 0,-3-13 19,-1 0 0,-1 1 1,1-1-1,-1 0 0,0 0 1,0 1-1,-1-1 0,0 0 1,0 0-1,0-1 0,-1 1 1,0 0-1,0-1 0,0 1 1,-1-1-1,1 0 0,-1 0 1,-1-1-1,1 1 0,-1-1 1,0 0-1,1 0 0,-12 6 1,11-6-99,-1 0 0,1-1 0,-1 0 0,0 0 1,0-1-1,0 0 0,0 1 0,0-2 0,-1 1 1,1-1-1,0 0 0,-1-1 0,1 1 0,-1-1 1,1 0-1,-1-1 0,1 0 0,-1 0 0,1 0 1,0-1-1,0 0 0,-12-5 0,15 6-249,0-1-1,1 0 0,-1 0 0,0-1 1,1 1-1,0 0 0,-1-1 0,1 0 1,-3-4-1,-6-28-3260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4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69 282 13507,'1'-14'7006,"0"13"-6772,19-14 1164,27-6-3697,-42 19 2952,0 0-788,1 0 0,-1 0 0,0 0 0,0-1 0,0 0 0,0 0 0,-1 0 0,1-1 0,6-7 0,-10 9 132,0-1 0,0 0 0,0 1 0,-1-1 0,1 0 0,-1 0 0,1 0 0,-1 0-1,0 0 1,0 0 0,0 0 0,-1 1 0,1-1 0,-1 0 0,0 0 0,1 0 0,-1 0 0,-3-4 0,1-4 49,-2-1 0,1 1 0,-1 0 0,-1 0 0,0 1 0,-10-14 0,13 20-45,0 0-1,-1 1 0,1-1 0,-1 1 1,1 0-1,-1 0 0,0 0 1,0 1-1,0-1 0,-1 1 0,1 0 1,0 0-1,-1 0 0,0 1 0,1 0 1,-1 0-1,0 0 0,1 0 1,-6 0-1,7 2-14,0-1 0,0 1 1,0-1-1,1 1 0,-1 0 0,0 0 1,1 0-1,-1 0 0,1 1 0,-1-1 1,1 1-1,0-1 0,0 1 1,-1 0-1,1 0 0,0 0 0,0 0 1,1 0-1,-1 0 0,0 1 0,1-1 1,0 0-1,-1 1 0,1 0 0,0-1 1,0 1-1,0 0 0,1-1 1,-1 1-1,1 0 0,-1 5 0,-1 6-40,1 0 0,0 0 0,1 0 0,0 1 0,3 13 0,0-8 45,2 0 1,0 0 0,1-1 0,1 0 0,0 0-1,2-1 1,0 0 0,1 0 0,1-1-1,17 20 1,-23-29-183,1-1 0,0 0 1,1 0-1,0-1 0,0 1 0,0-2 0,1 1 0,0-1 0,0 0 0,0-1 1,1 0-1,-1 0 0,1-1 0,0 0 0,0 0 0,0-1 0,0 0 0,1-1 1,-1 0-1,1 0 0,-1-1 0,0-1 0,1 1 0,13-4 0,38-17-2975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5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12427,'29'79'8179,"-4"24"-6634,13 113-2743,-35-198 1635,-8-55 139,2 0 1,2 0-1,4-55 0,-2 75-592,1 1 0,0 0 0,1 0 0,1 0-1,1 1 1,0-1 0,1 1 0,0 0 0,1 1 0,1-1-1,0 1 1,15-18 0,-19 28-8,1 0 0,-1 1 0,1-1 0,0 1 0,0 0 0,0 0 0,6-1 0,-10 3-2,1 0 0,-1 0 1,1 0-1,0 1 0,0-1 0,-1 1 0,1-1 0,0 1 0,0 0 1,-1 0-1,1 0 0,0 0 0,0 0 0,0 0 0,0 0 0,-1 0 1,1 1-1,0-1 0,0 1 0,-1 0 0,1-1 0,0 1 0,-1 0 1,1 0-1,2 2 0,-3-1-418,-1 1 0,1 0 0,-1 0 0,0 0 1,1 0-1,-1-1 0,-1 1 0,1 0 0,0 0 0,-1 0 0,1-1 1,-1 1-1,0 0 0,0-1 0,0 1 0,-2 3 0,-8 10-4365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5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12 10658,'-4'-2'624,"0"0"1,-1 0-1,1 1 0,-1 0 0,0 0 1,1 0-1,-1 0 0,0 1 0,1 0 0,-8 0 1,4 1-383,0 0 0,0 1 1,-1 0-1,1 0 1,-10 5-1,-5 5-396,0 0-1,-37 27 1,57-37 314,-18 13-111,1 1 0,0 1 0,-21 25 0,32-33-51,1 1 0,0 1 0,0-1 1,1 1-1,1 1 0,0-1 0,0 1 0,-5 19 0,10-30-14,1 0 1,-1 1-1,1-1 1,-1 1-1,1-1 0,0 0 1,0 1-1,-1-1 1,1 1-1,0-1 1,0 0-1,1 1 1,-1-1-1,0 1 1,0-1-1,1 1 0,-1-1 1,1 0-1,-1 1 1,1-1-1,-1 0 1,1 0-1,0 1 1,0-1-1,0 0 0,-1 0 1,3 1-1,-1-1-9,0 0 0,0 0-1,0 0 1,0-1-1,1 1 1,-1-1 0,0 1-1,1-1 1,-1 0 0,0 0-1,0 0 1,1 0-1,-1-1 1,0 1 0,3-1-1,7-2-10,0 0 1,-1-1-1,1-1 0,-1 0 0,12-7 0,-13 6 168,0-1 0,0 0-1,-1-1 1,0 0 0,-1 0-1,1-1 1,-1 0-1,-1-1 1,7-11 0,-10 15 307,-1-1 1,0 0-1,0 0 1,0 0 0,-1 0-1,0 0 1,-1 0 0,1-1-1,-1 1 1,-1-9-1,3 15-449,0 1 0,-1 0 0,1 0 0,-1 0 0,1 1 0,-1-1 0,1 1 0,-1-1 0,1 1 0,4 2 0,16 5-332,0 1 0,0 1 1,21 13-1,-26-12-962,0 1-1,21 18 1,2 5-3046,-3-8-642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6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66 15387,'-5'-6'1510,"-23"-31"5582,19 14-5470,9 23-1574,11 35-279,0 2 207,-3 1 0,-1 0-1,-2 1 1,0 66 0,-26 172-26,10-182 68,3 164 0,13-223 86,-2-12-167,-19-60-8334,2-6 3415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26 7426,'26'-7'2509,"-27"1"-17,-16-2-309,11 7-2091,1-1 0,0 1 0,0 1 0,0-1 0,0 1 0,-1 0 1,1 0-1,0 1 0,0-1 0,0 1 0,0 1 0,0-1 0,0 0 0,0 1 0,0 0 1,0 0-1,1 1 0,-1-1 0,1 1 0,-1 0 0,1 0 0,0 1 0,-4 4 0,-3 2-164,2 0-1,-1 1 0,1 0 0,1 1 1,0 0-1,1 0 0,-9 19 0,13-23 13,0 0 1,0 0-1,1 1 0,0-1 0,0 0 0,1 1 1,0 0-1,0-1 0,1 1 0,0-1 0,1 1 1,0 0-1,0-1 0,1 1 0,0-1 0,1 0 1,-1 0-1,7 12 0,-3-10-65,0 0-1,0-1 1,1 0 0,0 0 0,0-1-1,1 0 1,1 0 0,-1-1-1,1 0 1,0 0 0,1-1 0,-1 0-1,1-1 1,12 5 0,58 14-2297,1-12 143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6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12835,'2'-4'8081,"2"1"-7208,-3 2-625,3 0-216,47-5-24,65-7 0,-11 4-960,7 4-609,15-3-2848,-20 1-224</inkml:trace>
  <inkml:trace contextRef="#ctx0" brushRef="#br0" timeOffset="1">746 0 11755,'-48'30'9930,"47"-10"-7838,9 27-3426,-4-29 1919,8 180-628,-15-139-4613,6-84 1082,0-47 0,-4-14-782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6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10162,'4'-3'3505,"10"14"-793,3 6-3264,24 15-2824,3-3-937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 11763,'-44'4'9926,"41"-5"-9866,1 1 0,-1-1-1,0 1 1,1 0 0,-1 0 0,0 0 0,1 0-1,-1 0 1,0 1 0,1-1 0,-1 1 0,1 0-1,-1-1 1,1 1 0,-1 0 0,1 1 0,0-1-1,-1 0 1,1 1 0,0-1 0,0 1-1,0 0 1,0 0 0,0 0 0,0 0 0,1 0-1,-1 0 1,1 0 0,-1 0 0,1 1 0,-2 3-1,-4 22-246,1 0-1,1 0 0,1 0 1,2 0-1,0 1 0,2-1 0,4 31 1,-2-42-151,-1-1 1,2 0-1,0 0 0,10 28 1,-12-41 278,0 0 0,1 0 1,-1-1-1,0 1 0,1-1 1,0 1-1,-1-1 0,1 1 1,0-1-1,0 0 0,1 0 1,-1 0-1,0 0 0,6 3 1,-6-5 48,0 1 0,0-1 0,0 0 0,0 1 0,0-1 0,0 0 0,1 0 0,-1 0 0,0-1 0,0 1 1,0 0-1,0-1 0,0 0 0,0 1 0,0-1 0,0 0 0,0 0 0,0 0 0,0 0 0,0 0 1,-1-1-1,1 1 0,2-3 0,8-7 38,-1 0-1,-1-1 1,0 0 0,-1-1 0,0 0-1,-1-1 1,0 1 0,-1-1 0,-1-1 0,0 1-1,-1-1 1,-1 0 0,0-1 0,-1 1 0,-1-1-1,0 1 1,-1-26 0,-1 36-33,-1 0 0,0 0-1,0 0 1,-1 0 0,1 1 0,-1-1 0,0 0 0,-1 1-1,1 0 1,-1-1 0,1 1 0,-1 0 0,-1 0 0,1 1 0,0-1-1,-1 1 1,-5-5 0,-3 1-342,-1 0-1,1 0 1,-1 1-1,-22-6 1,-10-6-2633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8754,'2'2'379,"-1"-1"0,1 1 0,-1-1 0,1 1 0,-1 0 0,0 0 0,0 0 0,0-1 0,0 1 0,0 0 0,0 0 1,0 0-1,-1 0 0,1 0 0,-1 1 0,0-1 0,1 0 0,-1 0 0,0 4 0,-11 44 1028,2-11-858,5 10-419,2 0 0,5 58 1,0-2 90,-6-161 199,5 30-350,2 0 0,0 0 0,2 0-1,1 0 1,0 1 0,2 0 0,21-41 0,-23 55 1,0 0 0,0 0 0,1 1 1,0-1-1,1 2 0,0-1 0,0 1 0,13-8 0,-15 12-18,1 0-1,0 1 1,-1 0-1,2 0 1,-1 1 0,0 0-1,1 0 1,-1 1-1,1 0 1,0 1-1,0 0 1,0 0-1,10 1 1,-11 1-38,1 1 0,-1-1 1,1 2-1,-1-1 0,0 1 0,0 0 0,0 1 1,0 0-1,0 0 0,-1 0 0,0 1 0,0 1 1,0-1-1,-1 1 0,1 0 0,-1 0 1,-1 1-1,8 10 0,8 13 10,-2 1 1,-1 0-1,14 36 1,2 19 102,-23-55-1904,23 46-1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8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29 9066,'-2'-1'528,"-1"-1"224,0 1-1,0-1 1,0 0 0,1 0-1,-1 0 1,0 0 0,1 0-1,0 0 1,0-1 0,-4-5 1448,8 25-1475,8 55-883,-3 0 0,-3 0 1,-3 1-1,-12 95 0,7-153-692,-5-34-7289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8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11 11066,'-8'-8'8170,"13"5"-7282,19 5-8961,58 16 3896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8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11731,'-20'65'5840,"4"39"-5600,7-37-100,7-53-145,-1 0 8,0 0-1,1 0 1,1 0 0,0 1 0,1-1-1,1 0 1,4 27 0,-5-41-5,0 1 0,-1-1 0,1 0 0,0 0 0,0 0 0,0 1 1,0-1-1,0 0 0,1 0 0,-1 1 0,0-1 0,0 0 0,0 0 0,0 0 0,0 1 0,0-1 0,0 0 1,0 0-1,0 0 0,1 1 0,-1-1 0,0 0 0,0 0 0,0 0 0,0 0 0,1 1 0,-1-1 1,0 0-1,0 0 0,0 0 0,1 0 0,-1 0 0,0 0 0,0 0 0,0 1 0,1-1 0,-1 0 0,0 0 1,0 0-1,1 0 0,-1 0 0,0 0 0,0 0 0,0 0 0,1 0 0,-1 0 0,0-1 0,0 1 1,1 0-1,-1 0 0,0 0 0,0 0 0,0 0 0,1 0 0,-1 0 0,0 0 0,0-1 0,0 1 0,1 0 1,11-20-117,8-30-33,4-32 354,17-102 0,-40 182-168,0 0 0,0 0 0,0 1 0,0-1 0,0 0 0,0 0 0,0 0 0,1 1 0,-1-1 0,0 1 0,1-1 0,0 1 0,-1 0 0,1-1 0,0 1 1,0 0-1,0 0 0,-1 0 0,1 0 0,0 1 0,0-1 0,0 0 0,1 1 0,-1-1 0,0 1 0,0 0 0,0 0 0,0 0 0,0 0 0,0 0 0,3 1 1,1-1-37,1 0 0,0 1 0,-1 0 0,1 0 0,-1 1 0,1 0 0,-1 0 0,0 0 0,7 4 0,-5 0 6,1 0 1,-1 1-1,0 0 1,-1 1-1,0 0 1,0 0-1,-1 0 0,0 1 1,0 0-1,-1 0 1,7 16-1,-4-5-518,0 1-1,-2 0 1,0 1-1,4 33 1,-6-31-2888,1-15-365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9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169 151 14683,'-10'-50'6740,"6"-1"-3690,1 1-2086,5 66-1334,2 0 0,8 26-1,5 22 230,-6 40 33,-4 0 0,-7 111-1,-1-54 127,1-104-5,7 124-118,-18-210-6379,0-3 2025</inkml:trace>
  <inkml:trace contextRef="#ctx0" brushRef="#br0" timeOffset="1">6 505 11234,'-6'1'9714,"8"-1"-9417,2 0-89,41 3-224,61 3-569,-7-4-1783,0-2-1953,5-8-448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4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46 13251,'-1'4'399,"0"-1"0,-1 1 0,1-1 1,-1 0-1,0 1 0,0-1 0,0 0 1,-4 4-1,5-7-243,0 1 1,0-1 0,0 1-1,0-1 1,0 0-1,0 1 1,0-1-1,0 0 1,0 0 0,0 0-1,0 0 1,0 0-1,0 0 1,0 0 0,-1 0-1,1 0 1,0 0-1,0-1 1,0 1-1,0 0 1,0-1 0,0 1-1,0-1 1,0 1-1,0-1 1,1 1 0,-1-1-1,0 0 1,0 1-1,0-1 1,1 0-1,-1 0 1,0 0 0,1 0-1,-2-1 1,2 2-131,3 10-143,32 160-40,-11-43 77,-24-124 76,1 0 0,-1-1 1,1 1-1,-1 0 0,1-1 0,0 1 1,0-1-1,0 1 0,0-1 0,0 1 1,1-1-1,-1 0 0,1 1 0,-1-1 1,1 0-1,0 0 0,0 0 0,0-1 1,0 1-1,0 0 0,1-1 0,-1 1 1,0-1-1,1 0 0,-1 0 1,1 0-1,-1 0 0,1 0 0,0 0 1,-1-1-1,1 1 0,0-1 0,-1 0 1,1 0-1,0 0 0,0 0 0,-1 0 1,1 0-1,0-1 0,-1 0 0,4-1 1,3-1-1,0-1 1,0 0 0,0 0 0,-1-1 0,0 0 0,0-1-1,-1 0 1,1 0 0,-1 0 0,11-14 0,-14 15 6,1-1 0,-1 0 1,0 0-1,0 0 1,-1 0-1,0 0 0,0-1 1,-1 0-1,1 1 1,-1-1-1,-1 0 0,1 0 1,-1 0-1,0 0 0,-1-13 1,-1 10-3,-1 1 0,0-1 0,-1 0 0,0 1 1,0-1-1,-1 1 0,0 0 0,-1 0 0,0 1 0,-1-1 1,-6-7-1,1 0 3,-2 1 0,0 1 1,0 0-1,-20-15 0,28 24-83,-1 1 0,0 0-1,0 0 1,-1 0 0,1 1-1,-1 0 1,1 0 0,-1 0-1,0 1 1,0 0 0,0 1-1,0 0 1,0 0 0,-12 0-1,16 1-134,0 0-1,1 1 0,-1 0 1,0-1-1,0 1 0,1 0 0,-1 1 1,1-1-1,-1 0 0,1 1 1,-1-1-1,1 1 0,0 0 0,0 0 1,0 0-1,0 0 0,0 0 1,0 0-1,0 0 0,1 1 1,-1-1-1,1 1 0,0-1 0,-1 1 1,1-1-1,0 4 0,-13 42-4070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0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95 10610,'-34'-4'2542,"0"1"-1,-38 1 1,-141 20 861,212-18-3396,-1 0 0,0 0 0,1 1 1,-1-1-1,0 0 0,1 1 0,-1-1 0,1 1 0,-1-1 0,1 1 1,-1 0-1,1-1 0,-1 1 0,1 0 0,-1 0 0,1 0 0,0 0 0,0 1 1,0-1-1,-1 0 0,1 0 0,0 1 0,0 1 0,0-1-8,1 1 0,-1 0-1,1 0 1,0 0-1,0 0 1,0 0 0,0 0-1,1-1 1,-1 1 0,1 0-1,0 0 1,0 0-1,1 3 1,11 29-35,2-1 0,1 0 0,2-1 0,1-1 1,2-1-1,0 0 0,2-2 0,2-1 0,31 29 0,-54-55 36,-1 0-1,1 0 0,0-1 1,0 1-1,0-1 0,0 1 1,0-1-1,1 0 0,-1 0 0,0 0 1,1 0-1,-1 0 0,0-1 1,1 1-1,-1-1 0,1 1 1,-1-1-1,1 0 0,-1 0 1,5 0-1,-4-2 0,0 1-1,-1 0 1,1-1 0,-1 0-1,1 1 1,-1-1 0,0 0-1,0 0 1,0-1-1,0 1 1,0 0 0,0 0-1,0-1 1,-1 0 0,0 1-1,1-1 1,-1 0 0,1-2-1,4-11-35,-1-1-1,0 0 0,-1 0 0,-1 0 1,-1 0-1,0 0 0,-1-1 1,-1 1-1,-1 0 0,0-1 0,-1 1 1,-1 0-1,-1 0 0,0 0 1,-1 1-1,-1-1 0,-9-16 0,11 22 18,-1 1 1,-1 0-1,0 0 0,0 1 0,-1 0 0,0 0 0,0 0 0,-1 1 1,-1 0-1,1 0 0,-1 1 0,0 1 0,-1-1 0,1 1 0,-1 1 1,-1 0-1,1 0 0,-1 1 0,0 0 0,0 1 0,0 1 0,0-1 1,0 2-1,0-1 0,-1 2 0,1-1 0,-12 2 0,17 0-43,0 0-1,0 0 1,1 1-1,-1-1 1,1 1-1,-1 0 1,1 1-1,-8 4 1,12-7 27,0 1 1,1-1 0,-1 1 0,0-1 0,1 1 0,-1 0-1,0-1 1,1 1 0,-1 0 0,1 0 0,-1-1 0,1 1-1,-1 0 1,1 0 0,0 0 0,-1-1 0,1 1-1,0 0 1,0 0 0,-1 0 0,1 0 0,0 0 0,0 1-1,1 0-32,-1-1-1,1 1 0,0 0 0,0-1 1,0 1-1,0-1 0,0 0 0,0 1 0,0-1 1,1 0-1,-1 0 0,0 0 0,1 1 1,-1-1-1,1-1 0,-1 1 0,4 1 0,13 7-794,0-1 0,1-1 0,0 0 0,1-2 0,0 0-1,36 3 1,122 1-6499,-75-15 8324,-15 5 17605,-88 23-19290,0-11 1309,0-2-596,-1 21-3,2 1 0,2-1 0,0 1 0,16 57-1,-19-87 18,0-1 1,0 1-1,0-1 0,0 1 0,0-1 0,0 1 0,0-1 0,0 1 0,1-1 0,-1 1 0,0-1 0,0 1 0,1-1 1,-1 0-1,0 1 0,0-1 0,1 1 0,-1-1 0,1 0 0,-1 1 0,0-1 0,1 0 0,-1 0 0,1 1 0,-1-1 1,1 0-1,-1 0 0,0 0 0,1 1 0,-1-1 0,2 0 0,7-14 120,4-40 64,-11 42-153,0 4-27,6-30 15,1 1-1,1 1 1,3-1 0,0 2-1,22-39 1,-34 71-30,0 1 0,1 0 0,-1-1 0,0 1 0,1 0 0,0 0 1,0 0-1,-1 0 0,1 0 0,0 1 0,0-1 0,1 0 0,-1 1 0,0-1 0,1 1 0,-1 0 1,0 0-1,1 0 0,-1 0 0,1 0 0,0 1 0,-1-1 0,1 1 0,0 0 0,-1 0 0,1-1 1,0 2-1,-1-1 0,1 0 0,0 0 0,-1 1 0,1 0 0,-1-1 0,1 1 0,-1 0 0,1 0 1,-1 1-1,1-1 0,-1 0 0,0 1 0,0-1 0,0 1 0,0 0 0,0 0 0,2 2 0,5 5-32,-1-1 0,0 2-1,0-1 1,-1 1-1,0 0 1,-1 1-1,0 0 1,7 18 0,-4 5 0,-1 1 0,-2 0 1,-1 0-1,-2 0 0,-1 1 1,-3 36-1,1-36-42,29-64-9862,-9 1 4396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6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23 9794,'8'-9'6649,"-16"2"-4721,-16 0-2014,13 8 66,0-1-1,1 1 1,-1 1-1,0 0 1,1 0-1,0 1 1,0 1-1,0-1 1,-16 10-1,23-12-7,0 1-1,0 0 1,1 0-1,-1 0 1,1 0-1,0 0 1,-1 0-1,1 1 1,0-1 0,0 1-1,1-1 1,-1 1-1,0 0 1,1 0-1,0 0 1,-1-1-1,1 1 1,0 1-1,1-1 1,-1 0-1,1 0 1,-1 0-1,1 0 1,0 0-1,0 1 1,0-1-1,0 0 1,1 0 0,-1 0-1,1 0 1,0 0-1,0 0 1,0 0-1,0 0 1,1 0-1,-1 0 1,4 4-1,5 6 27,0-1 0,1 0-1,0 0 1,1-1 0,1-1 0,0 0-1,0 0 1,0-1 0,16 7-1,16 12 12,-20-12-13,-16-11-13,-1 0 0,1 1 1,-1 0-1,0 0 1,-1 1-1,0-1 0,0 2 1,10 12-1,-16-19 8,-1 1 0,1-1 0,-1 0 0,0 1 0,1-1 0,-1 1 0,0-1 0,0 1 0,0-1 0,0 1 0,0-1 0,0 1 0,0-1 0,0 0 0,-1 1 0,1-1 0,-1 1 0,1-1 0,-1 0 0,1 1 0,-1-1-1,0 0 1,0 1 0,0-1 0,1 0 0,-1 0 0,0 0 0,0 0 0,-1 0 0,1 0 0,0 0 0,0 0 0,0 0 0,-1-1 0,1 1 0,0 0 0,-1-1 0,1 1 0,0-1 0,-1 1 0,-1-1 0,-4 3-158,-1 0 0,1-1 0,-1 0 1,1-1-1,-1 1 0,-13-1 0,16-1-160,0 0-1,0 0 1,-1-1-1,1 0 1,0 0-1,0 0 1,1-1-1,-1 1 1,0-1-1,0-1 1,1 1-1,-1 0 1,1-1-1,0 0 1,-8-7-1,0-9-2385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69 359 12731,'11'-11'6324,"14"0"-4784,35-10-3212,-45 16 2387,4 0-707,-1-2 0,0 0 0,-1-1 0,0 0 0,0-2 0,17-12 0,-30 19-3,-1 0 0,1 0 0,-1 0 1,0-1-1,0 1 0,0-1 0,-1 0 0,1 1 0,-1-1 0,0 0 0,0-1 1,0 1-1,-1 0 0,1 0 0,-1-1 0,0 1 0,-1-1 0,1 1 0,-1-1 0,1 1 1,-2-1-1,1 1 0,0-1 0,-1 1 0,0-1 0,0 1 0,0-1 0,0 1 0,-1 0 1,0 0-1,1 0 0,-4-5 0,0 1-14,0 1-1,0-1 1,-1 1 0,0 0 0,0 1-1,-1-1 1,0 1 0,0 1 0,0-1-1,-1 1 1,1 0 0,-1 1 0,0 0-1,-1 0 1,1 1 0,-1 0 0,0 0-1,1 1 1,-1 0 0,0 1 0,0 0-1,-17 0 1,20 1-6,-1 0 0,1 0-1,-1 1 1,1 0 0,0 0-1,-1 0 1,1 1 0,0 0 0,0 0-1,0 1 1,0-1 0,0 1-1,1 1 1,-1-1 0,1 1-1,0 0 1,0 0 0,0 0 0,0 1-1,1 0 1,0 0 0,0 0-1,0 0 1,1 1 0,0-1 0,0 1-1,0 0 1,0 0 0,1 0-1,0 0 1,1 0 0,-3 13-1,3-3 30,1 0 0,0 1 0,1-1 0,1 0-1,0 1 1,1-1 0,1-1 0,1 1 0,0 0-1,1-1 1,0 0 0,2 0 0,-1-1 0,11 14-1,-3-5 57,2-2 0,0 0-1,1 0 1,0-2 0,2 0-1,0-2 1,43 29 0,-63-46-72,8 6-192,0-1 0,0 0 0,1 0-1,0 0 1,0-1 0,0-1 0,0 0-1,1 0 1,-1 0 0,20 1 0,-28-4 49,1 0 1,-1 0 0,0 0 0,0 0-1,1 0 1,-1 0 0,0 0-1,0-1 1,0 1 0,1-1 0,-1 1-1,0-1 1,0 1 0,0-1-1,0 0 1,0 1 0,0-1-1,0 0 1,0 0 0,0 0 0,0 0-1,0 1 1,-1-1 0,2-2-1,-2 1-171,0 0 1,0 0-1,0-1 0,0 1 0,-1 0 0,1 0 0,-1-1 0,1 1 1,-1 0-1,0 0 0,0 0 0,-2-4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2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252 162 13355,'-5'-6'5949,"-7"5"-4878,-18 9-2047,28-8 1249,-15 7-296,1 0 0,-1 0 0,1 2 0,1 0 1,-22 16-1,30-20 19,-1 1 1,1 0 0,1 0 0,-1 0 0,1 1 0,0 0 0,0 1 0,1-1-1,0 1 1,1 0 0,-1 0 0,2 1 0,-6 15 0,8-21-13,1-1 1,0 1-1,0-1 1,1 1-1,-1 0 0,0-1 1,1 1-1,-1-1 1,1 1-1,0-1 0,0 0 1,0 1-1,0-1 1,1 0-1,-1 1 1,1-1-1,-1 0 0,1 0 1,-1 0-1,1 0 1,0-1-1,0 1 1,0 0-1,0-1 0,1 1 1,-1-1-1,0 0 1,5 2-1,3 2-79,1 0 0,0-1 0,0-1 0,0 0 0,15 3 0,-5-4-42,0 0-1,0-1 1,0-2-1,0 0 0,-1-1 1,1-1-1,27-8 1,-31 7 95,-1-1 0,1-1 0,-2 0 0,1-2 0,-1 0 0,0 0 0,0-1 0,-1-1 0,20-18 0,-31 25 57,0 0 0,0 1 0,0-1 0,-1-1 0,1 1 0,-1 0 0,0 0 0,0-1 0,0 0 0,-1 1 0,1-1 0,-1 0 0,0 0 0,0 1 0,0-1-1,0 0 1,-1 0 0,1 0 0,-1 0 0,-1-5 0,0 3 8,0 1 0,-1-1 0,0 1 0,0 0-1,-1 0 1,1 0 0,-1 0 0,0 0 0,0 0-1,-1 1 1,0 0 0,-7-7 0,-7-5 31,0 1-1,-2 2 1,0 0 0,0 1 0,-35-15-1,21 13 22,-56-13-1,32 10-255,75 10-1166,20 1 665,21 0 120,1 3 1,113 9-1,20 24 2807,-190-30-2020,-1 1-1,0-1 1,0 0 0,0 1 0,1-1 0,-1 1-1,0 0 1,0-1 0,0 1 0,0 0-1,0-1 1,0 1 0,0 0 0,0 0 0,-1 0-1,1 0 1,0 0 0,0 0 0,-1 0-1,1 0 1,-1 0 0,1 0 0,-1 1 0,1-1-1,-1 0 1,0 0 0,1 0 0,-1 1-1,0-1 1,0 0 0,0 0 0,0 1 0,0 0-1,5 24-918,14 59 737,8 107-1,-19-85-38,-4-30-49,26 133 1,-24-187-254,1-51-7896,-6 8 6639,2-29-3205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10698,'0'-2'320,"0"0"0,0 0 1,0 0-1,0 1 0,1-1 0,-1 0 0,1 0 0,-1 1 0,1-1 0,0 0 0,-1 1 0,1-1 1,0 0-1,0 1 0,0-1 0,0 1 0,1 0 0,-1-1 0,0 1 0,0 0 0,1 0 0,-1 0 0,1 0 1,-1 0-1,1 0 0,0 0 0,-1 0 0,1 1 0,0-1 0,2 0 0,64-20 1172,-53 18-1515,-1 1 0,0 0-1,1 1 1,0 1 0,-1 0 0,1 1 0,-1 0 0,1 1 0,-1 1 0,15 4 0,-21-4 3,-1 0 1,1 1 0,0 0-1,-1 0 1,0 1 0,0-1-1,0 1 1,-1 1-1,0-1 1,0 1 0,0 1-1,-1-1 1,0 1 0,0-1-1,0 2 1,-1-1-1,0 0 1,0 1 0,2 9-1,-2-6 5,-1-1-1,-1 1 0,0 0 0,-1 0 0,0 0 1,0 0-1,-1 0 0,0 0 0,-1 0 1,-1 0-1,0 0 0,0 0 0,-1 0 1,-5 13-1,6-19-42,0 0 0,-1 0 0,1 0 0,-1-1 0,0 1 0,0-1 0,0 1 0,-1-1 0,0 0 0,0 0 0,0-1 0,0 1 0,0-1 0,-1 0 0,1 0 0,-1-1 0,0 1 0,0-1 0,0 0 0,0 0 0,0 0 0,0-1 0,-1 0 0,1 0 0,0 0 0,-1-1 0,1 0 0,-1 0 0,1 0 0,-10-2 0,10 1-292,0 0-1,0 0 0,0-1 0,0 1 0,1-1 0,-1 0 0,0 0 0,1-1 0,0 1 0,-1-1 0,1 0 0,0 0 0,1-1 0,-1 1 0,0-1 0,-5-7 0,-14-39-4102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3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17 319 10258,'1'-8'5843,"-1"7"-5759,0 1 0,0-1 1,0 0-1,0 1 0,0-1 1,0 0-1,0 1 0,1-1 0,-1 0 1,0 1-1,0-1 0,1 0 1,-1 1-1,0-1 0,1 1 1,-1-1-1,1 1 0,-1-1 0,0 1 1,1-1-1,-1 1 0,1-1 1,0 1-1,-1-1 0,1 1 1,-1 0-1,1-1 0,0 1 0,-1 0 1,1 0-1,-1-1 0,2 1 1,29-12 78,48-10-1,-45 13-140,54-21-1,-86 29-12,0 0 1,0 0-1,0-1 0,0 1 1,0-1-1,0 1 0,0-1 1,0 0-1,0 1 1,-1-1-1,1 0 0,-1 0 1,1 0-1,-1 0 0,0-1 1,0 1-1,0 0 1,0 0-1,1-5 0,-1 2 15,0-1 0,-1 1 0,0-1 0,0 1 0,0-1 0,0 1 0,-1 0 0,-2-11 0,1 8-10,0 1 1,0 0-1,-1-1 0,0 1 1,-1 1-1,1-1 0,-1 0 1,0 1-1,-1 0 0,0 0 1,0 0-1,0 0 1,-7-5-1,6 8-25,1-1 0,-1 1 0,-1 1 0,1-1 0,0 1 1,-1 0-1,1 1 0,-1-1 0,1 1 0,-1 1 0,0-1 0,0 1 0,1 0 1,-1 1-1,0-1 0,1 1 0,-1 1 0,1-1 0,-1 1 0,1 0 0,-1 1 0,1 0 1,0-1-1,0 2 0,1-1 0,-1 1 0,1 0 0,-1 0 0,1 1 0,1-1 0,-1 1 1,0 0-1,1 0 0,0 1 0,1-1 0,-1 1 0,1 0 0,0 0 0,0 0 0,1 0 1,0 1-1,-2 7 0,3 0 26,0 1 1,1 0-1,1-1 0,0 1 1,1-1-1,1 1 0,0-1 1,1 0-1,0 0 0,1 0 1,1-1-1,0 1 0,1-1 1,0-1-1,1 1 0,0-1 1,1-1-1,20 21 0,-18-22-117,0 1 0,1-2-1,0 1 1,1-2-1,0 0 1,0 0-1,0-1 1,17 6 0,-19-9-301,0-1 0,0 0 1,0-1-1,0 0 1,0-1-1,0 0 1,1-1-1,-1 0 0,0 0 1,0-1-1,17-4 1,34-18-3274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3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54 13899,'-3'-13'8668,"27"42"-8131,-11-10-556,0 1 1,-2 0 0,0 0-1,-1 2 1,-1-1 0,9 34 0,8 73 1246,-29-155-1095,0-1 1,2 1-1,2-1 1,0 1-1,2-1 1,6-30-1,-6 48-162,0 0 0,0 1-1,0 0 1,2-1 0,-1 1 0,1 1-1,0-1 1,1 1 0,7-10 0,-8 13-69,0 1 0,1-1 0,-1 0 1,1 1-1,0 0 0,0 1 1,0-1-1,0 1 0,1 1 0,-1-1 1,1 1-1,0 0 0,-1 0 0,13-1 1,20 3-3168,-38 0 2807,0 0 0,1 0 1,-1 0-1,0 1 0,1-1 0,-1 1 1,0-1-1,0 1 0,0-1 0,0 1 1,1 0-1,-1-1 0,4 6-1373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4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53 11939,'27'-22'7233,"-77"31"-7089,37-4-111,1 0-1,-1 1 0,1 1 1,0 0-1,1 1 1,-1 0-1,2 1 1,-1 0-1,1 0 1,1 1-1,-1 1 1,2 0-1,-1 0 0,-12 23 1,20-32-80,0 0 1,0 0-1,1 0 0,-1 0 0,0 0 1,1 0-1,-1 0 0,1 0 1,0 0-1,-1 0 0,1 0 1,0 0-1,0 1 0,1-1 1,-1 0-1,0 0 0,1 0 1,-1 0-1,1 0 0,0 0 0,-1 0 1,1 0-1,0 0 0,0 0 1,0-1-1,1 1 0,-1 0 1,0-1-1,1 1 0,-1 0 1,1-1-1,0 0 0,-1 1 1,1-1-1,0 0 0,0 0 0,-1 0 1,1 0-1,0 0 0,0 0 1,0-1-1,0 1 0,0-1 1,4 1-1,-1 0-13,-1 0 0,1 0 0,0 0 0,-1-1 0,1 0 0,0 0 0,-1 0 0,1 0-1,0-1 1,-1 0 0,1 0 0,0 0 0,-1-1 0,0 1 0,1-1 0,-1 0 0,0 0 0,0-1 0,7-4 0,1-8 432,-2 0-1,0 0 1,-1 0 0,0-1-1,8-24 1,8-13 473,-14 30-517,-9 17-161,1-1 1,0 1-1,0 0 1,1 0-1,-1 1 1,9-9 0,-11 13-155,0 1 0,0-1 1,0 1-1,1 0 1,-1-1-1,0 1 0,0 0 1,1 0-1,-1 0 1,0 0-1,0 0 1,1 1-1,-1-1 0,0 0 1,0 0-1,1 1 1,-1-1-1,0 1 0,0-1 1,0 1-1,0 0 1,0-1-1,0 1 1,0 0-1,0 0 0,2 1 1,28 25-226,-29-25 187,28 31-1780,48 69 0,-22-28-2487,-8-17-102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63 15491,'-32'-62'9040,"44"84"-8934,0 1 0,-2 0 1,-1 1-1,0 0 1,-2 0-1,-1 1 0,-1 0 1,3 41-1,-8 248-254,-5-206 133,11 114-1,6-156-163,-7-50-1333,-9-45-2314,-2-13-947,-4-26-540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4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14395,'5'-3'7450,"3"5"-7234,-4-2-240,33 0 0,84 0-160,-18-3-456,17-1-1321,-13 2-2464,-1-6-40</inkml:trace>
  <inkml:trace contextRef="#ctx0" brushRef="#br0" timeOffset="1">682 0 12795,'-14'4'9274,"6"0"-7112,12 23-2149,11 50-181,6 92-1,-16-60-2589,0-130-4047,0-9 2111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5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12323,'6'9'1136,"-4"2"-1136,3 6-3353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5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117 183 14963,'-22'4'6349,"-9"-7"-4184,-22-10-2164,52 13-10,1 0-1,0 0 0,0 0 0,-1 0 0,1-1 1,0 1-1,-1 0 0,1 0 0,0 0 1,-1 0-1,1 0 0,0 0 0,-1 0 1,1 1-1,0-1 0,0 0 0,-1 0 1,1 0-1,0 0 0,-1 0 0,1 0 0,0 0 1,0 1-1,-1-1 0,1 0 0,0 0 1,0 0-1,-1 1 0,1-1 0,0 0 1,0 0-1,0 1 0,-1-1 0,1 0 0,0 0 1,0 1-1,0-1 0,0 0 0,0 1 1,0-1-1,0 0 0,-1 1 0,1-1 1,0 0-1,0 1 0,0 24-271,0-23 293,2 28-147,1 0 1,13 53-1,-13-72 102,0 0-1,1-1 1,1 0-1,-1 1 1,9 11-1,-10-18 25,0 0-1,0 0 1,0 0-1,0-1 1,1 1 0,0-1-1,-1 0 1,1 0-1,0 0 1,0-1 0,1 0-1,-1 1 1,7 1-1,-7-3 13,0 0 0,1 0 0,-1-1 0,0 0 0,1 0 0,-1 0-1,1 0 1,-1 0 0,0-1 0,1 0 0,-1 0 0,0 0 0,1-1-1,-1 1 1,0-1 0,0 0 0,0 0 0,-1-1 0,1 1 0,0-1-1,-1 1 1,0-1 0,1 0 0,-1-1 0,0 1 0,-1 0 0,1-1 0,-1 0-1,3-4 1,2-3 13,0-1 1,-1 1-1,0-2 0,-1 1 0,0-1 1,-1 1-1,-1-1 0,3-18 0,-5 20-55,-1 0 0,0 0 0,-1 0 0,0 0-1,-1 0 1,0 0 0,-1 0 0,0 0 0,0 1-1,-2 0 1,1 0 0,-1 0 0,0 0 0,-1 1-1,0-1 1,-1 1 0,0 1 0,0 0-1,-1 0 1,0 0 0,0 1 0,-1 0 0,0 0-1,0 1 1,0 0 0,-1 1 0,0 0 0,0 1-1,-12-4 1,60 15-7,0-2 1,54 1-1,46 4 128,-97-5-2,-26-4 129,0 0 1,0 1 0,0 1 0,-1 0-1,29 11 1,-43-2 2683,71 381-3047,-71-393 157,0 0 0,0 0 0,0 0-1,0 0 1,0 0 0,0 0 0,0 0 0,1 0-1,-1 0 1,0-1 0,0 1 0,0 0-1,0 0 1,0 0 0,0 0 0,1 0 0,-1 0-1,0 0 1,0 0 0,0 0 0,0 0-1,0 0 1,0 0 0,1 0 0,-1 1-1,0-1 1,0 0 0,0 0 0,0 0 0,0 0-1,0 0 1,0 0 0,1 0 0,-1 0-1,0 0 1,0 0 0,0 0 0,0 1 0,0-1-1,0 0 1,0 0 0,0 0 0,0 0-1,0 0 1,0 0 0,0 0 0,1 1-1,-1-1 1,0 0 0,0 0 0,0 0 0,0 0-1,0 0 1,0 0 0,0 1 0,0-1-1,0 0 1,0 0 0,0 0 0,0 0 0,-1 0-1,1 1 1,7-19 88,6-30 10,8-72 64,-16 82-133,2 0-1,1 0 0,2 0 1,1 1-1,25-52 1,-36 88-36,1-1 0,0 0 1,-1 1-1,1-1 1,0 1-1,0 0 0,0-1 1,0 1-1,1 0 1,-1-1-1,0 1 0,0 0 1,1 0-1,-1 0 1,1 0-1,-1 0 1,1 1-1,-1-1 0,1 0 1,0 1-1,-1-1 1,1 1-1,0-1 0,1 1 1,0 0-5,-1 1 0,1-1 0,-1 1 0,0 0 0,0 0 0,1 0 0,-1 0 0,0 0 1,0 0-1,0 0 0,0 1 0,0-1 0,0 1 0,-1 0 0,3 1 0,4 7-14,-1-1 1,1 1-1,-2 0 0,0 1 0,9 19 1,0 13-269,-2 0 0,-2 2 0,9 69-1,0 4-7946,-12-86 2690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7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30 136 11026,'-2'-6'859,"-4"-10"590,1 0 1,0 0 0,2 0 0,0 0-1,-2-32 1,7 46-1760,3 12 135,18 55 149,-4 1 1,-2 0 0,-4 1-1,10 123 1,-53-307 1069,1 9-1196,24 86 72,2 12-6,0 0 0,1 0 0,0 0 0,1 0 1,0 0-1,1 0 0,1-16 0,0 24 53,0 0-1,0 0 0,0 0 1,0 1-1,0-1 0,0 0 1,1 1-1,-1-1 0,1 1 1,-1-1-1,1 1 1,-1 0-1,1-1 0,0 1 1,0 0-1,0 0 0,-1 0 1,1 1-1,3-2 0,41-12-577,-41 13 495,31-5-2034,60-3-1,-46 5-1112,-3-2-323</inkml:trace>
  <inkml:trace contextRef="#ctx0" brushRef="#br0" timeOffset="1">157 312 6761,'-2'-13'4865,"4"7"-4008,-2 5-697,1 0-40,2-1 8,1 1 16,13-2 32,51-6-104,-31 4-624,5 6-2121,3 7 489</inkml:trace>
  <inkml:trace contextRef="#ctx0" brushRef="#br0" timeOffset="2">97 547 10754,'15'-3'1617,"3"0"1207,11-2-3096,7-1-224,11-4 280,2 2 248,15 2-8,-2 2 32,22 4-2913,-8 0 929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0:5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58 16844,'27'-19'3792,"-35"5"1458,8 8-4818,-3 4-456,-1 0-24,1 0-585,-18 0-4608,-72-9 1297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03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12171,'13'-33'1072,"-9"25"-440,0 0 0,-1-1 1,-1 1-1,1 0 0,-1-1 1,-1 0-1,2-13 0,-3 21-608,0 1 0,0 0 0,0-1 0,0 1 0,0 0 0,0-1 0,0 1 1,0-1-1,0 1 0,0 0 0,0-1 0,1 1 0,-1 0 0,0-1 0,0 1 0,0 0 0,1 0 0,-1-1 0,0 1 0,0 0 0,1 0 0,-1-1 0,0 1 0,0 0 0,1 0 0,-1 0 0,0-1 0,1 1 0,-1 0 0,0 0 0,1 0 0,-1 0 0,0 0 0,1 0 0,0 0 0,15 4-5,15 16-335,-19-8 277,-1 1 0,0 0-1,0 1 1,-1 0 0,-1 1-1,-1 0 1,13 28 0,34 117 99,-52-148-63,84 330 151,-53-199 21,-66-322 1849,30 147-1973,0-1-1,2 1 0,2 0 1,1-1-1,11-51 1,-11 72-48,0 1 0,1 0 0,0 1 0,1-1 0,0 1 0,0-1 1,1 1-1,1 1 0,0-1 0,0 1 0,1 1 0,0-1 0,0 1 1,1 1-1,0-1 0,0 2 0,1-1 0,0 1 0,12-6 1,23-7-26,1 2 1,0 3 0,1 1 0,1 2-1,0 2 1,85-4 0,-133 13 10,0 0 0,0 0 0,0 0 0,0-1 0,0 1 0,0 0 0,0 0 0,0 0 0,0 0 0,0 0 0,0 0 0,0 0 0,0 0 0,0-1 0,0 1 0,0 0 0,0 0 0,0 0 0,0 0 0,0 0 0,0 0 0,0 0 0,0 0 1,0-1-1,0 1 0,0 0 0,0 0 0,0 0 0,0 0 0,0 0 0,0 0 0,0 0 0,0 0 0,0 0 0,0 0 0,1-1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05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58 237 11418,'-25'-54'4438,"22"44"-3466,-1 1 0,-1-1 0,0 1 0,-10-17 0,26 60 1569,-3-6-2536,9 46-21,-2-1-1,5 88 1,-1 167 115,-13-191-47,-2-58-17,17 256-14,-18-314 238,3-32 431,12-23-495,190-283 136,69-63-235,92-147 148,-336 455-173,-13 24-264,-7 96-2052,-2 4 2223,-2 0 0,4 70 0,-7 116 248,-2-42-50,2-84-129,5-2 0,5 0 1,44 160-1,-52-249 909,-13-42 1566,-6-8-2514,-1 1 0,-1 0-1,-1 1 1,-1 0 0,-2 2 0,-1 0 0,-1 0-1,0 2 1,-2 0 0,-1 2 0,-39-31-1,-39-19-344,-156-83 0,25 18-118,179 102 349,2-3-1,-57-53 1,98 81 85,0 2 13,0-1-1,0 0 1,1-1-1,0 0 0,1 0 1,0-1-1,1 0 1,0 0-1,-6-13 0,14 18-1340,6 20-2067,10 38-392,16 41 239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0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167 168 9306,'17'-50'3143,"-17"49"-2969,0 0-1,0 0 0,0 0 1,0 0-1,0 0 0,0-1 1,0 1-1,0 0 0,0 0 0,0 0 1,-1 0-1,1 0 0,0 0 1,-1 0-1,1 0 0,-1 0 1,1 0-1,-1 0 0,0 0 1,1 0-1,-1 1 0,0-1 1,0 0-1,1 0 0,-1 1 0,0-1 1,0 0-1,0 1 0,0-1 1,0 1-1,0-1 0,0 1 1,0 0-1,-2-1 0,-37-5 502,33 6-299,4 0-373,-1 0 1,1 0-1,0 0 1,0 1-1,-1 0 1,1-1-1,0 1 1,0 0 0,0 0-1,0 1 1,0-1-1,0 1 1,0-1-1,0 1 1,0 0 0,1 0-1,-1 0 1,1 0-1,0 1 1,-1-1-1,1 1 1,0-1-1,1 1 1,-1 0 0,0 0-1,1 0 1,-1 0-1,1 0 1,-2 6-1,-2 10-63,0 0-1,1 0 0,-3 38 0,5-33 75,0-10-17,-11 159-60,12-155 68,2-1 0,0 1 0,1-1 0,1 0 0,0 0 0,2 0 0,10 27 0,-15-41 6,1-1-1,1 0 1,-1 0-1,0 0 1,0-1-1,1 1 0,-1 0 1,1 0-1,-1-1 1,1 1-1,0-1 0,0 1 1,0-1-1,-1 0 1,1 0-1,0 0 0,1 0 1,-1 0-1,0 0 1,0 0-1,0-1 0,1 1 1,-1-1-1,0 0 1,0 1-1,1-1 0,-1 0 1,0 0-1,1-1 1,-1 1-1,0 0 0,0-1 1,1 1-1,-1-1 1,0 0-1,0 0 0,0 0 1,4-2-1,6-4 49,0 0 0,0 0 0,-1-1 1,0 0-1,12-13 0,-5 3-28,-1-1 0,0-1 0,-1-1 1,-2 0-1,0-1 0,-1 0 0,-1-1 1,-1-1-1,-1 0 0,-1 0 0,-1-1 1,-2 0-1,0 0 0,-2 0 0,3-51 1,-7 68-16,0-1 1,-1 1 0,0 0 0,-1 0-1,1 0 1,-1 0 0,-1 0-1,0 0 1,0 0 0,0 1-1,-1-1 1,0 1 0,0 0-1,-1 0 1,0 1 0,0-1-1,-8-5 1,8 7-96,-1 0 0,0 1-1,-1 1 1,1-1 0,-1 1 0,1 0 0,-1 0-1,0 1 1,0-1 0,0 2 0,0-1-1,-1 1 1,1 0 0,0 1 0,-1-1-1,1 2 1,0-1 0,-1 1 0,-11 3-1,11-3-352,1 1-1,-1 1 0,1 0 0,0 0 1,0 0-1,0 1 0,0 0 0,1 0 1,0 0-1,-1 1 0,2 0 0,-1 1 1,0-1-1,1 1 0,0 0 0,1 0 1,-6 9-1,-9 25-3529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06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11282,'-6'0'5666,"4"1"-5610,4 1-104,2-1 80,10 4 48,51 18 0,-39-18 64,-6-2-8,-3-2-40,-5-4-408,14-6-3153,3-10 872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07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47 8250,'10'-39'2068,"-10"39"-1993,0 0 0,-1-1 0,1 1 0,0-1 0,0 1 0,0 0 1,0-1-1,-1 1 0,1 0 0,0-1 0,0 1 0,-1 0 0,1-1 0,0 1 0,0 0 0,-1 0 0,1-1 0,0 1 0,-1 0 0,1 0 0,-1-1 0,1 1 0,0 0 0,-1 0 0,1 0 0,0 0 0,-1 0 0,1 0 0,-1 0 0,1 0 1,0 0-1,-1 0 0,1 0 0,-1 0 0,1 0 0,-1 0 0,1 0 0,0 0 0,-1 0 0,1 0 0,0 0 0,-1 1 0,0-1 0,-23 6 85,20-5 204,-29 7 769,22-6-951,-1 1 1,0-1 0,1 2-1,0 0 1,0 0-1,0 1 1,0 0 0,1 1-1,0 0 1,0 1-1,0 0 1,1 0 0,-13 13-1,15-12-200,0 0 0,1 0 0,-1 1 0,1 0 0,1 0 0,0 0 0,0 1 0,1-1-1,0 1 1,1 0 0,0 1 0,1-1 0,0 0 0,0 1 0,1-1 0,0 1 0,2 19 0,-1-27 27,1 0 0,0 0 0,0 0 0,0 0-1,0-1 1,1 1 0,-1 0 0,1-1 0,-1 1 0,1-1 0,0 1 0,0-1 0,0 0 0,0 0 0,0 0 0,1 0 0,-1 0 0,1 0 0,-1-1 0,1 1 0,-1-1 0,1 0-1,5 2 1,6 1 136,1 0-1,0-1 1,25 2-1,9 3 239,-34-4-354,-1 1 1,1 1-1,-1 0 1,0 1 0,0 1-1,22 16 1,-30-20-24,-1 0-1,0 0 1,0 1 0,0 0-1,0 0 1,-1 0 0,0 1-1,0-1 1,0 1 0,-1 0-1,0 0 1,0 0 0,0 1-1,-1-1 1,0 1 0,0-1-1,1 11 1,-3-13 8,-1 0 0,0 1-1,0-1 1,0 0 0,0 0 0,0 0-1,-1 0 1,0 0 0,0 0 0,0-1-1,0 1 1,-1-1 0,1 1-1,-1-1 1,0 0 0,0 0 0,0 0-1,-1 0 1,1-1 0,-1 1 0,1-1-1,-7 3 1,-8 5 38,-1 0-1,0-2 0,-22 7 1,12-6-321,-1-1 0,-31 3 0,-18-3-3987,34-10 751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4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42 167 5977,'-19'-80'2890,"-4"-7"6012,48 194-8945,10 119 1,-17-69 115,-7 1 0,-14 246-1,-2-387 131,-1-19-589,-3-31-2143,10-10-984,1-12-874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4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10730,'0'-33'2169,"0"19"1079,1 7-3224,1 4-80,6 3-16,-7-1-88,3 0 32,27-5 0,64-4 32,-39 3 24,11 6 72,-5 2-320,11 2-696,-10-2-2065,-6-3 177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5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32 12707,'-7'-9'2552,"5"-2"1225,3 13-3841,4-2-192,7 1-8,16-4-8,5 2 80,18-2 32,2-2 272,1 2-40,-8 6 0,-2 1-416,-14-3-272,1 7-641,-9-2-295,-4 1-2073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5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1 253 12563,'0'-2'305,"1"0"1,-1-1 0,1 1-1,0 0 1,0 0-1,0 0 1,0-1 0,0 1-1,0 0 1,0 0 0,1 0-1,-1 1 1,1-1 0,-1 0-1,1 1 1,0-1-1,0 0 1,3-1 0,46-23-108,-41 22-195,54-22 31,2 4 1,1 2 0,73-12-1,209-15 97,-86 34-103,-201 11-76,-41 0-1118,-36-6-3884,11 7 4335,-17-10-3276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42 11867,'-9'-16'3072,"6"1"625,4 8-3169,-2 4-664,2 3 136,-2-1 128,0 1 128,-1 0-352,1 3-384,-6 14-1400,-30 71-2121,-1-40 24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39 10138,'-3'-4'587,"0"1"1,-1-1-1,1 1 0,-1 0 0,1 0 1,-1 1-1,0-1 0,0 1 1,0 0-1,-7-3 0,8 4-322,-1 0 0,1 0 0,-1 1-1,1-1 1,-1 1 0,1 0 0,-1 0 0,1 0 0,-1 0 0,1 1-1,-7 1 1,4 0-292,1 1 1,-1-1-1,0 1 0,1 1 0,-1-1 0,1 1 0,0 0 1,0 0-1,1 0 0,-1 1 0,1-1 0,0 1 0,0 0 1,-5 9-1,5-8-278,1 0 0,0 0 0,0 0 0,0 1 0,1 0 0,0 0 0,0-1 0,0 1 0,1 0 0,0 0 1,1 0-1,-1 1 0,2 7 0,-1-11 226,1 0 1,0 0-1,0 0 1,0 0-1,1-1 1,-1 1-1,1 0 1,0-1-1,0 1 1,0-1-1,0 0 1,1 1 0,-1-1-1,1 0 1,0-1-1,0 1 1,0 0-1,0-1 1,0 0-1,1 1 1,-1-1-1,1-1 1,-1 1-1,7 2 1,-8-4 114,0 1 1,0-1 0,-1 1-1,1-1 1,0 0 0,0 0-1,0 1 1,-1-1 0,1-1-1,0 1 1,0 0 0,0 0-1,-1-1 1,1 1 0,0-1-1,0 1 1,-1-1-1,1 0 1,0 0 0,-1 0-1,3-1 1,-1-1 138,1 0 0,-1-1-1,0 1 1,0-1 0,0 1-1,0-1 1,0 0 0,2-6 0,1-2 679,-1-1 1,0-1 0,0 1-1,3-24 1,-7 31-433,-1 5-371,0-1 0,1 1 1,-1-1-1,0 1 0,0-1 0,1 1 0,-1-1 0,1 1 0,-1-1 0,1 1 0,0 0 0,-1-1 0,1 1 1,2-2-1,-2 3-78,0 0 1,1 0 0,-1 0-1,1 0 1,-1 0 0,0 0-1,1 0 1,-1 1 0,1-1-1,-1 1 1,0-1 0,0 1-1,1 0 1,-1-1 0,0 1-1,0 0 1,0 0 0,0 0-1,1-1 1,-1 1 0,-1 1-1,1-1 1,0 0 0,0 0-1,1 2 1,26 28-158,-1 1 0,-1 1 0,39 69 0,37 116 87,35 59 201,-124-262 566,-12-41 371,-28-577 171,27 556-1420,1 29-266,-1 0 1,-1 0-1,-5-27 0,15 81-10298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6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13 121 13043,'0'-7'1155,"-1"-18"2362,1 24-3424,0 1 0,0-1-1,0 1 1,0-1-1,0 0 1,-1 1-1,1-1 1,0 1 0,0-1-1,0 1 1,-1-1-1,1 0 1,0 1-1,0-1 1,-1 1 0,1-1-1,-1 1 1,1 0-1,0-1 1,-1 1-1,1-1 1,-1 1-1,1 0 1,-1-1 0,1 1-1,-1 0 1,1-1-1,-1 1 1,0 0-1,0 0-6,1 22-1089,0 0 714,1 1 0,1-1-1,1 0 1,1 0 0,12 38 0,-13-53 271,0 0 0,0 0 0,0 0 0,1-1 0,8 13 0,-11-18 13,0 0-1,0 0 1,0 0 0,0 0 0,0 0 0,0 0 0,0 0 0,0 0-1,1 0 1,-1-1 0,0 1 0,0-1 0,1 1 0,-1-1-1,0 1 1,1-1 0,-1 1 0,1-1 0,-1 0 0,1 0-1,-1 0 1,0 0 0,1 0 0,-1 0 0,1 0 0,-1-1-1,1 1 1,-1 0 0,0-1 0,1 1 0,-1-1 0,0 1-1,0-1 1,1 0 0,-1 0 0,0 1 0,0-1 0,2-1-1,12-13 79,0 0-1,-1-1 1,-1-1-1,0 0 0,-1-1 1,-1 0-1,-1 0 0,-1-1 1,0-1-1,-1 0 0,-1 0 1,-1 0-1,-1-1 1,3-24-1,-8 44-65,0-1 0,0 1 1,1 0-1,-1-1 0,0 1 0,0-1 1,0 1-1,-1-1 0,1 1 0,0 0 0,0-1 1,-1 1-1,1-1 0,-1 1 0,1 0 0,-1-1 1,-1-1-1,1 4-41,0 1 0,1-1 1,-1 1-1,0-1 0,1 1 0,-1 0 1,1-1-1,-1 1 0,1-1 0,0 1 0,0 0 1,0-1-1,0 1 0,0 0 0,0-1 1,0 1-1,0 0 0,1-1 0,0 3 1,2 37 18,16 78 0,-16-106-219,1 0-1,0 0 0,0 0 1,1-1-1,1 0 1,0 0-1,0 0 0,1-1 1,1 0-1,16 19 1,-21-27-86,0-1 0,0 1 0,1-1 0,-1 0 1,1 0-1,-1 0 0,1 0 0,-1-1 0,8 3 1,39-1-3238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6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22 10834,'-1'-21'4745,"7"29"-2897,11 41-1683,-12-21-237,0 1 0,-2-1 0,-1 1 0,-2 0 0,-1 0 1,0 0-1,-3-1 0,-9 41 0,7-54-1139,5-15 1129,1 1-1,0-1 0,-1 0 1,1 0-1,0 0 1,0 1-1,-1-1 0,1 0 1,0 0-1,-1 0 0,1 0 1,-1 0-1,1 0 1,0 0-1,-1 0 0,1 0 1,0 0-1,-1 0 0,1 0 1,0 0-1,-1 0 1,1 0-1,0 0 0,-1 0 1,1 0-1,-1 0 0,1 0 1,0-1-1,0 1 1,-1 0-1,1 0 0,0 0 1,-1-1-1,1 1 0,0 0 1,0 0-1,-1-1 1,1 1-1,0 0 0,-1-1 1,-13-20-3511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7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11538,'9'8'4049,"-1"5"-7617,0-7 551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7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37 7274,'-21'-5'5233,"25"5"-4113,-1 0-832,6 0-16,28 0-104,73-5-568,-29 3-2433,22-23 505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8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93 9762,'-8'-5'619,"0"1"1,-1 0-1,1 0 0,-1 1 1,0 0-1,0 0 0,-10 0 0,65-5-807,10 1 227,56-8 164,226 1 1,-324 9 2758,-14 5-2883,-11-14 659,10 25-4762,2 3 3771,21 303 436,0 17 1204,-13-270-1068,-4-39-174,-1-1 0,-2 1-1,0 0 1,-2 0 0,-3 36 0,2-58-115,0 1-1,0-1 0,0 0 0,0 0 1,-1 0-1,1 0 0,-1 0 0,0 0 1,0 0-1,0-1 0,0 1 0,-1-1 1,1 0-1,-1 1 0,1-1 0,-1 0 1,0 0-1,0-1 0,1 1 0,-1 0 1,-1-1-1,1 0 0,0 0 0,0 0 1,0 0-1,-1 0 0,1-1 0,0 1 1,-1-1-1,-5 0 0,-10 0 101,0-1 0,0-1-1,0 0 1,-20-6 0,34 7-108,-37-9 126,0-1 0,1-3 1,0-1-1,-40-21 0,54 22-136,1-1-1,1-1 1,0-2-1,1 0 1,1-2-1,-35-36 1,51 41-683,17 13-1273,22 10-2456,2 5 487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8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212 104 12203,'-10'-11'4325,"8"8"-4161,1 1-1,-1 0 0,0 0 1,0 0-1,0 0 1,0 1-1,0-1 0,-1 0 1,1 1-1,0 0 1,-5-2-1,5 3-198,0 0 1,0 0-1,1 0 0,-1 1 1,0-1-1,0 1 0,1-1 1,-1 1-1,0 0 0,1-1 1,-1 1-1,0 0 0,1 0 1,0 0-1,-1 0 0,1 1 1,-1-1-1,1 0 0,0 1 1,0-1-1,0 1 0,0-1 1,0 1-1,0-1 0,-1 3 1,-13 20-22,0 0-1,-18 42 1,29-57 20,0 0 1,1 1-1,0-1 0,0 1 1,1 0-1,0-1 1,1 1-1,0 0 0,1 0 1,0 0-1,0 0 0,4 16 1,-4-23 26,1-1 0,0 1-1,0-1 1,0 1 0,0-1 0,0 0 0,0 1 0,1-1 0,-1 0 0,1 0 0,0 0 0,-1 0 0,1 0 0,0 0 0,0 0 0,0-1 0,0 1 0,1-1 0,-1 1 0,0-1 0,1 0-1,-1 0 1,1 0 0,-1 0 0,1-1 0,-1 1 0,1-1 0,0 1 0,-1-1 0,1 0 0,0 0 0,-1 0 0,1 0 0,0 0 0,-1-1 0,1 0 0,-1 1 0,1-1 0,-1 0 0,5-2-1,4-1 7,0-1 1,0 0-1,0-1 0,-1 0 0,0-1 0,0 0 0,16-15 0,-15 11-13,-1 0 0,0-1 0,0 0 0,-1-1 0,-1 0 0,0-1 1,-1 1-1,7-18 0,-12 26 18,-1 1-1,1-1 1,-1 0 0,0 0 0,0 0 0,0 0 0,-1 0-1,0 0 1,0 0 0,0 0 0,-1 0 0,1 0 0,-1 0-1,0 0 1,-1 0 0,1 1 0,-1-1 0,0 0 0,0 1-1,-1-1 1,1 1 0,-1 0 0,0 0 0,0 0 0,0 0 0,-1 0-1,1 1 1,-1 0 0,-6-5 0,-3 0-5,0 0-1,0 1 1,-1 0 0,0 1-1,-1 1 1,1 0 0,-21-4-1,26 7-99,-1 0-1,0 1 0,0 0 0,0 0 1,0 1-1,1 0 0,-1 1 1,0 0-1,0 1 0,0 0 0,1 0 1,-13 5-1,21-6 42,0-1 1,0 0-1,0 1 0,1-1 1,-1 0-1,0 1 1,0-1-1,0 1 0,1 0 1,-1-1-1,0 1 0,1 0 1,-1-1-1,1 1 1,-1 0-1,1-1 0,-1 1 1,1 0-1,-1 0 0,1 0 1,0 0-1,-1-1 1,1 1-1,0 0 0,0 0 1,0 0-1,-1 1 0,2 0-109,-1-1 0,1 1 0,-1-1 0,1 1-1,0-1 1,0 0 0,-1 1 0,1-1-1,0 0 1,0 0 0,0 1 0,0-1 0,1 0-1,-1 0 1,2 1 0,35 21-3132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8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52 11963,'-15'-51'7752,"14"85"-11597,9 28 3808,0 79-1,-7-123 146,3-33-421,2-7-577,11-38-1829,1-25-116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9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9722,'17'41'2161,"-40"-43"439,33 4-2232,7 5-1432,18 9-2289,13 0 1489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29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17 13083,'-4'9'3414,"5"18"-4949,-1-11 1727,-7 123-302,4-102 5444,5-53-5272,2 2 1,-1-1-1,2 0 1,0 1-1,1 0 1,0 0-1,12-19 1,-14 25-160,1 0 1,1 1 0,-1 0 0,1 0 0,0 0-1,1 0 1,0 1 0,0 0 0,0 1 0,1 0-1,0 0 1,-1 0 0,17-6 0,-14 8-90,0 0 0,0 0 1,0 1-1,1 0 0,-1 1 0,16 0 1,-23 1 115,0 0 1,0 1-1,1-1 0,-1 1 1,0 0-1,0 0 1,0 0-1,0 0 1,0 1-1,0-1 0,-1 1 1,1 0-1,0 0 1,-1 0-1,1 0 1,-1 0-1,0 0 0,0 1 1,0-1-1,0 1 1,0-1-1,0 1 1,-1 0-1,3 5 1,2 10-53,-1-1 1,0 0 0,-2 1-1,0 0 1,-1 0 0,0 27 0,-1-24 226,0 0 0,1-1 0,1 1 1,8 24-1,-11-44-76,0 0 0,0-1 1,0 1-1,1 0 1,-1-1-1,0 1 0,0-1 1,1 1-1,-1-1 0,0 1 1,1-1-1,-1 1 0,0-1 1,1 1-1,-1-1 0,1 1 1,-1-1-1,1 0 0,-1 1 1,1-1-1,0 0 0,-1 1 1,1-1-1,-1 0 1,1 0-1,-1 1 0,1-1 1,0 0-1,-1 0 0,1 0 1,0 0-1,-1 0 0,1 0 1,0 0-1,-1 0 0,1 0 1,-1 0-1,1 0 0,1-1 1,26-16 824,-15 8-888,39-25-953,7-1-2090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8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265 153 10706,'3'-26'1699,"0"-1"0,-2 0-1,-3-29 1,-1 40-223,5 28-1114,20 128-507,5 176 1,-18-183 171,-9-98 115,-11-55-179,-3-10-405,1 4-122,-1 1 0,-1 1 0,-1 0 0,-29-33 0,41 52 486,-1 1 0,0-1 0,0 1 0,-1 0 0,1 0 0,-1 1 0,0-1-1,0 1 1,0 0 0,0 1 0,-9-3 0,11 5 67,-1-1 0,1 1 0,-1 0 0,1 0 0,0 0 0,-1 0 0,1 1 0,-1 0 1,1 0-1,0 0 0,0 1 0,-1-1 0,1 1 0,0 0 0,0 0 0,1 0 0,-1 1 0,-6 5 0,7-6 11,0 0-1,0 1 1,0-1 0,0 1-1,1 0 1,0 0-1,-1 0 1,1 0-1,0 0 1,0 0 0,1 0-1,-1 1 1,1-1-1,0 1 1,-1-1 0,2 1-1,-1 0 1,0-1-1,1 1 1,-1 0 0,1-1-1,0 1 1,0 0-1,1 0 1,-1-1-1,1 1 1,0 0 0,0-1-1,0 1 1,0-1-1,1 1 1,-1-1 0,1 0-1,0 1 1,0-1-1,4 4 1,0 2 23,1-1 0,0 0 0,1 0 0,0-1 0,0 0 0,1 0 0,-1-1-1,2 0 1,-1-1 0,0 0 0,21 8 0,-10-9-487,0 0-1,0-1 0,0-1 1,1-1-1,-1-1 1,0-1-1,38-6 0,16-8-2243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30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11939,'4'-7'5517,"4"5"-3581,21 4-2875,-7 0 1386,340-1-365,13-32-6,-195 15-15,416-27 85,94-4 84,78 7 11,45 17 70,55 15 16,-29 12 15,724-58 989,-1530 52-1411,29-3-308,-1 4-1,82 8 1,-135-6-242,-3 0-997,-22-8-2744,-21-6-777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6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87 10746,'-5'-10'1189,"0"-1"-1,0 1 1,-1 1 0,0-1-1,-1 1 1,0 0-1,-10-10 1,19 33-961,68 468-240,-42 4 162,-23-386-145,-4-85-543,-2-25-1093,0-30-1516,0-25-561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6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3 214 11995,'-3'-21'4000,"5"-9"401,12 10-2856,19-7-1385,11 0-96,24-2-40,6 7 16,9-1-16,-8 15-48,-1 4-120,-16 2-400,-3 12-1353,-17 11-567,-12 8-1977,-17-1-728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7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79 14731,'7'-15'8042,"3"8"-7690,15-6-264,11 0-56,19-2-40,6 6-96,8 2-472,-9 7-352,-4 5-1033,-17 6-391,-7 10-2201,-17 4 104</inkml:trace>
  <inkml:trace contextRef="#ctx0" brushRef="#br0" timeOffset="1">1 582 14811,'8'20'2809,"14"-22"1560,10 0-4353,26-1-96,13-2 88,20 2 88,-4-2-48,3 2-40,-22-2-8,-11 2-616,-21-2-665,-9 5-3128,-12-4 200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7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 15947,'-53'25'8383,"23"-11"-8247,0 2 0,-45 31-1,60-36-227,-18 12-1449,-54 48-1,87-71 1464,-1 0 0,1 0 1,0 0-1,0 0 0,0 0 0,-1 0 0,1 1 1,0-1-1,0 0 0,-1 0-155,1 1 155,0-1 0,0 0 0,0 0 0,0 1 1,0-1-1,-1 0 0,1 0 0,0 0 0,0 1 1,0-1-1,0 0 0,0 0 0,0 1 0,0-1 1,0 0-1,0 0 0,0 1 0,0-1 0,0 0 1,0 0-1,0 1 0,0-1 0,0 0 0,1 0 1,-1 1-1,0-1 0,0 0 0,0 0 0,0 0 1,0 1-1,0-1 0,1 0 0,-1 1-77,17 1-1612,25-6 731,-39 4 869,24-4 50,56-9 8500,-83 13-8371,0-1 1,0 1 0,0 0-1,0-1 1,0 1-1,0 0 1,0-1-1,0 1 1,0 0 0,0-1-1,0 1 1,0 0-1,1-1 1,-1 1-1,0 0 1,0 0 0,0-1-1,0 1 1,1 0-1,-1 0 1,0-1-1,0 1 1,1 0 0,-1 0-1,0-1 1,0 1-1,1 0 1,-1 0-1,0 0 1,1 0 0,-1 0-1,0-1 1,1 1-1,-1 0 1,0 0-1,1 0 1,-1 0 0,0 0-1,1 0 1,-1 0-1,0 0 1,1 0-1,-1 0 1,0 0 0,1 0-1,-1 1 1,0-1-1,0 0 1,1 0-1,0 0 1,5 2-28,1 0 0,0 0 0,-1 0 0,0 1-1,1 0 1,-1 0 0,0 1 0,0-1 0,-1 1 0,9 8 0,1 0-11,3 2 3,-1 2-1,-1 0 1,0 1 0,-1 0-1,13 21 1,55 96 38,-61-96 7,56 101-10,58 96 19,-121-218 55,-15-17-82,0 0 1,1 0-1,-1 0 0,0 0 0,0 0 1,0 0-1,1 0 0,-1 0 0,0 0 0,0 0 1,0 0-1,0 0 0,1 0 0,-1 0 1,0 0-1,0 0 0,0 0 0,1 0 1,-1 0-1,0 0 0,0 0 0,0 0 0,1 0 1,-1 0-1,0-1 0,0 1 0,0 0 1,0 0-1,0 0 0,1 0 0,-1 0 1,0 0-1,0-1 0,0 1 0,0 0 0,0 0 1,0 0-1,0 0 0,1-1 0,-1 1 1,0 0-1,0 0 0,0 0 0,0-1 1,0 1-1,0 0 0,0-43 392,-1 24-357,-57-570-211,52 543-191,6 43 334,-1-37-3082,2 38 2765,-1 1 0,1 0 0,0-1 0,0 1-1,0 0 1,0-1 0,0 1 0,0 0 0,0 0 0,0 0 0,0 0 0,0 0 0,1 0-1,-1 1 1,0-1 0,1 0 0,-1 0 0,1 1 0,-1-1 0,0 1 0,1 0-1,1-1 1,28-9-5874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15979,'15'47'7743,"44"97"-7660,-59-142-105,1-1 1,-1 1-1,1-1 0,-1 1 0,1-1 0,0 1 1,0-1-1,-1 1 0,1-1 0,0 0 0,0 0 1,0 1-1,1-1 0,-1 0 0,0 0 0,0 0 1,1 0-1,-1 0 0,0-1 0,1 1 0,-1 0 1,1-1-1,-1 1 0,1 0 0,-1-1 1,1 0-1,-1 1 0,1-1 0,0 0 0,-1 0 1,1 0-1,-1 0 0,1 0 0,0 0 0,-1-1 1,1 1-1,-1 0 0,1-1 0,-1 1 0,1-1 1,-1 0-1,1 1 0,-1-1 0,0 0 1,2-1-1,9-6-8,-1 0 1,0 0 0,-1-1-1,14-15 1,-14 14 51,6-5 16,-1-2 0,17-22 0,-28 33-20,0 0 1,0 0 0,-1 0-1,0 0 1,0-1 0,0 0-1,-1 1 1,0-1 0,0 0-1,-1 0 1,1-12 0,-1 38-350,1 0 1,0 0-1,1 0 1,1 0-1,1-1 1,1 0-1,1 0 1,0 0-1,14 25 1,-18-39-62,-1 0 1,1 0 0,0 0-1,0 0 1,0 0-1,0-1 1,0 0 0,1 1-1,0-1 1,0 0-1,0-1 1,0 1-1,0-1 1,0 0 0,9 4-1,28 1-4358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13011,'0'-10'7609,"0"5"-7064,0 1-457,0 1-152,2 3-113,-1 4 41,7 20-8,20 52 56,-19-34-16,-2-5 80,-2-8-32,-4-9 48,0-9-504,-5-13-360,-5-28-3225,-1-13 448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9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11971,'1'14'2256,"11"-3"273,9 9-5866,7-7-472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15 10706,'-15'-12'6330,"11"10"-5674,5 2-512,-1-1-120,1 1 40,3 0-16,33 3-224,83 2-3425,-24-10 1177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1:59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169 135 12835,'-26'-20'3122,"-30"-23"925,27 13-4260,66 26-499,300-33 6921,-338 37-6108,1 0-118,0 0-1,-1 0 1,1 0-1,0 0 1,0 0-1,-1 0 0,1-1 1,0 1-1,0 0 1,-1 0-1,1 0 1,0 0-1,0 0 1,-1 0-1,1 0 0,0 0 1,0 0-1,-1 0 1,1 0-1,0 0 1,-1 1-1,1-1 0,0 0 1,0 0-1,0 0 1,-1 0-1,1 0 1,0 0-1,0 1 1,-1-1-1,1 0 0,0 0 1,0 0-1,0 0 1,0 1-1,-1-1 1,1 0-1,0 0 0,0 1 1,0-1-1,0 0 1,0 0-1,0 1 1,0-1-1,0 0 1,0 0-1,-1 1 0,1-1 1,0 0-1,0 0 1,0 1-1,0-1 1,1 0-1,-1 0 0,0 1 1,0-1-1,0 0 1,0 0-1,0 1 1,0-1-1,0 0 1,0 0-1,0 1 0,1-1 1,18 66-219,-4 1 0,9 75 1,3 146 277,-16-147-73,39 278 143,-49-384 6,-1-35-114,0 1-1,0-1 1,0 1-1,0-1 1,0 1-1,0-1 1,0 1-1,0-1 1,0 0-1,-1 1 1,1-1-1,0 1 1,0-1-1,-1 0 1,1 1-1,0-1 1,0 0-1,-1 1 1,1-1-1,0 0 1,-1 1-1,1-1 1,-1 0-1,1 0 0,0 1 1,-1-1-1,1 0 1,-1 0-1,1 0 1,0 0-1,-1 1 1,1-1-1,-1 0 1,1 0-1,-1 0 1,1 0-1,-1 0 1,1 0-1,-1 0 1,1 0-1,0 0 1,-1-1-1,-21-7 40,18 5-22,-80-44-74,2-4-1,-112-91 1,56 38-442,105 87-1297,69 27-9139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50 6017,'-2'-5'5892,"-4"-5"-1584,16 22-3104,0 1-1212,-1 1 1,-1 0-1,0 0 0,0 1 0,-2 0 0,1 0 1,-2 1-1,0 0 0,-1 0 0,-1 0 0,2 19 1,-2 72 71,-3-65-48,7 60 1,-7-98-6,-2-12-18,-8-28-21,-3-13 77,11 39-31,0 0 0,0 0-1,1 0 1,1 0-1,-1-1 1,2 1 0,-1 0-1,1 0 1,1 0-1,0 0 1,5-17 0,5-5-249,2-1 0,17-30 1,-16 33-48,-12 26 268,-1-1 1,1 1-1,0 0 0,-1 0 1,2 1-1,-1-1 1,0 1-1,1-1 1,0 1-1,-1 0 1,1 0-1,1 1 1,-1-1-1,0 1 1,0 0-1,6-2 1,5 0-30,1 0 1,-1 1-1,27-2 1,31-6-1300,-15-5-2852,-26 4 1264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8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44 160 12267,'0'0'53,"1"1"0,-1-1 0,0 0 0,0 0 0,0 0 0,0 1 0,0-1 0,0 0 0,1 0 0,-1 1 0,0-1 0,0 0 0,0 0 0,1 0 0,-1 0 0,0 1 0,0-1 0,0 0 0,1 0 0,-1 0 0,0 0 0,0 0 0,1 0 0,-1 0 0,0 0 0,1 0 0,-1 1 0,0-1 0,0 0 1,1 0-1,-1 0 0,0-1 0,0 1 0,1 0 0,-1 0 0,0 0 0,0 0 0,1 0 0,-1 0 0,0 0 0,0 0 0,1 0 0,-1-1 0,0 1 0,28-5 270,18-7-684,-37 9 289,0 0-1,0-1 1,0 0-1,-1-1 1,1 0 0,-1 0-1,10-9 1,-16 12 62,0 1 1,-1 0 0,1-1-1,-1 0 1,0 1-1,0-1 1,1 0 0,-1 0-1,0 1 1,0-1-1,-1 0 1,1 0 0,0 0-1,-1 0 1,1 0-1,-1 0 1,1-1 0,-1 1-1,0 0 1,0 0 0,0 0-1,0 0 1,-1 0-1,1 0 1,0 0 0,-1 0-1,0 0 1,1 0-1,-1 0 1,0 0 0,0 0-1,0 0 1,0 0-1,0 1 1,-1-1 0,0-1-1,-1 0-4,0 0 0,1 0 1,-1 1-1,0-1 0,0 1 0,-1 0 0,1 0 0,0 0 0,-1 1 0,1-1 0,-1 1 0,0-1 0,1 1 1,-1 1-1,0-1 0,0 0 0,0 1 0,1 0 0,-1 0 0,0 0 0,0 0 0,0 0 0,0 1 0,1 0 1,-5 1-1,2-1-2,-1 1 0,1 1 1,0-1-1,0 1 1,0 0-1,0 0 0,0 0 1,1 1-1,-1 0 1,1 0-1,0 1 0,1-1 1,-8 10-1,8-8 14,0 1-1,0-1 1,1 1 0,-1 0 0,2 0-1,-1 1 1,1-1 0,0 1-1,1-1 1,0 1 0,0-1-1,0 1 1,1 0 0,0-1-1,1 1 1,-1 0 0,2-1-1,-1 1 1,1-1 0,0 1-1,1-1 1,-1 0 0,1 0-1,1 0 1,0 0 0,-1-1-1,2 1 1,-1-1 0,1 0-1,0-1 1,0 1 0,1-1-1,0 0 1,0 0 0,0 0-1,0-1 1,1 0 0,0 0-1,-1-1 1,1 0 0,1 0-1,8 2 1,-3-1-360,1-1 0,0-1-1,-1 0 1,1-1 0,0 0 0,0-1-1,25-4 1,39-8-1818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0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14899,'-1'6'6364,"-12"0"-4411,10-5-2025,0-1 1,0 1-1,1 1 1,-1-1-1,0 0 0,0 1 1,1-1-1,-1 1 1,1 0-1,-4 3 1,5-4 69,-2 2-27,0 0 1,0 0-1,0 0 0,0 1 1,1-1-1,-1 1 0,1 0 0,0 0 1,0 0-1,1 0 0,-1 0 1,1 0-1,0 0 0,0 0 0,0 1 1,0-1-1,1 0 0,0 1 1,0-1-1,0 0 0,1 5 0,2 6-123,0 0 0,2 0-1,8 20 1,-10-29 139,-1 0 1,1 0-1,1 0 1,-1-1-1,1 1 0,0-1 1,0 0-1,1 0 0,-1-1 1,11 9-1,-14-13 25,-1 0-1,1 0 1,0 0 0,0 0-1,-1 0 1,1 0 0,0-1-1,-1 1 1,1 0-1,0 0 1,-1 0 0,1-1-1,-1 1 1,1 0 0,0-1-1,-1 1 1,1 0 0,-1-1-1,1 1 1,-1-1-1,1 1 1,-1-1 0,1 1-1,-1-1 1,1 1 0,-1-1-1,0 0 1,1 1 0,-1-1-1,0 1 1,0-1-1,1 0 1,-1 1 0,0-1-1,0-1 1,11-28 180,-10 27-161,2-9-36,0-1 1,-1 1 0,0-1 0,-1 1-1,0-1 1,-1 0 0,-1 0 0,-3-22-1,4 32-41,-1-1 0,0 1 0,1 0-1,-1-1 1,0 1 0,-1 0 0,1 0 0,0 0 0,-1 0-1,0 0 1,0 0 0,1 1 0,-2-1 0,1 0-1,0 1 1,-1 0 0,1-1 0,-1 1 0,1 0-1,-1 0 1,0 1 0,0-1 0,0 0 0,0 1-1,0 0 1,0 0 0,-1 0 0,1 0 0,0 0-1,0 1 1,-1-1 0,1 1 0,-1 0 0,1 0 0,0 0-1,-1 0 1,-4 2 0,-16 8-1159,24-10 1114,-1 0 1,1 1-1,0-1 0,-1 1 0,1-1 0,0 1 0,0-1 0,-1 0 1,1 1-1,0-1 0,0 1 0,0-1 0,0 1 0,-1 0 0,1-1 1,0 1-1,0-1 0,0 1 0,0-1 0,0 1 0,0-1 0,1 1 0,-1-1 1,0 1-1,0-1 0,1 2 0,0 0-258,1 0-1,0 1 1,-1-1-1,1 0 1,0 0-1,1 0 1,-1 0 0,0-1-1,0 1 1,1-1-1,-1 1 1,1-1 0,4 2-1,38 12-3425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0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185 277 14099,'-3'-8'1796,"2"5"-1052,0 1-1,-1-1 0,1 0 0,0 0 0,-1 1 0,0-1 0,1 1 1,-1-1-1,0 1 0,0 0 0,-5-4 0,14 36-1008,23 190 101,-20-123 192,-10-97-47,0 0 1,0 0-1,0 0 0,0 0 1,-1 0-1,1 0 0,0 0 1,0 0-1,0 0 0,0 0 1,0 0-1,0 1 0,0-1 1,0 0-1,0 0 0,0 0 1,0 0-1,0 0 0,-1 0 1,1 0-1,0 0 0,0 0 1,0 0-1,0 0 0,0 0 1,0 1-1,0-1 0,0 0 1,0 0-1,0 0 0,0 0 1,0 0-1,0 0 0,0 0 1,0 0-1,0 1 0,-7-17-1099,-8-32-1938,2-15-1534,1-12-853</inkml:trace>
  <inkml:trace contextRef="#ctx0" brushRef="#br0" timeOffset="1">1 27 11522,'0'-4'2033,"20"-2"471,5 1-3768,15-2-2233,4 2-47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1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44 14995,'-6'3'5533,"5"6"-3383,6 18-2698,-2-12 777,5 93-475,-3-133 231,1 1 0,1 0 0,1 1 0,1 0-1,1 0 1,22-35 0,-32 58 11,0 0 0,0-1-1,1 1 1,-1 0 0,0-1-1,0 1 1,1 0-1,-1-1 1,0 1 0,1 0-1,-1 0 1,1-1 0,-1 1-1,0 0 1,1 0 0,-1 0-1,1-1 1,-1 1-1,0 0 1,1 0 0,-1 0-1,1 0 1,-1 0 0,1 0-1,-1 0 1,1 0 0,-1 0-1,0 0 1,1 0-1,-1 0 1,1 0 0,-1 0-1,1 1 1,-1-1 0,0 0-1,2 1 1,16 16-167,10 25-61,-19-24-153,-1 0-1,0 0 0,-1 1 0,-1 0 1,-1 1-1,-1-1 0,3 34 0,-1 30-3456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2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13003,'2'3'1728,"14"-3"593,12 1-6186,15 3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1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36 12547,'0'-5'5462,"0"-7"-1398,0-6-2874,0 18-1214,0 0 0,0 0 0,0 0 0,0 0 0,0 0 0,0 0 0,1 0 0,-1 0 0,0 0 0,0 0 0,0 0 0,0 0 0,0 0 0,0 0 0,0 0 0,1-1-384,3 25 629,6 165-359,-4-36-386,-7-144-572,-4-18 4,-5-19-1060,-6-24-1870,-3-35-316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2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12 13931,'-19'-5'6612,"15"4"-6495,0-1 0,0 1 1,0 0-1,0 1 0,0-1 1,0 1-1,-1-1 0,1 1 0,0 0 1,0 1-1,0-1 0,-6 2 0,7-1-110,-38 15-136,39-15 115,1 0 1,-1 0 0,1 0 0,0 0 0,-1 0 0,1 1 0,0-1-1,0 0 1,0 1 0,0-1 0,0 1 0,0-1 0,0 1 0,1-1-1,-1 1 1,0 0 0,1-1 0,-1 1 0,1 0 0,0-1 0,-1 1-1,1 0 1,0 0 0,0-1 0,0 1 0,1 0 0,-1 2 0,1-3 10,-1 0 0,1 0 0,-1 1 0,1-1 0,0 0 0,-1 0 0,1 0 0,0-1 0,0 1 0,0 0 0,0 0 0,0 0 0,0 0 0,0-1 0,0 1 0,0 0 0,0-1 0,0 1 0,0-1 0,0 0 0,1 1 0,-1-1 0,1 1 0,20 8-16,47 30-11,92 57-16,-153-91 42,-1 1 1,0 0-1,0 0 1,9 12-1,-14-16-1,-1-1 0,0 1 0,0-1 0,0 1 0,0 0 0,0-1 0,0 1 0,0 0 0,-1 0 0,1 0 0,-1 0 0,1 0 0,-1-1-1,0 1 1,1 0 0,-1 0 0,0 0 0,0 0 0,-1 0 0,1 0 0,0 0 0,-1 0 0,1 0 0,-1 0 0,1-1 0,-1 1 0,0 0 0,0 0 0,-1 2 0,-3 2-141,0 0 0,-1-1 1,1 1-1,-1-1 1,0 0-1,0-1 1,-1 1-1,1-1 1,-11 4-1,7-3-523,0-1 0,-1-1 0,1 0 0,-1 0 0,0-1 0,0 0 0,0-1 0,0 0-1,0-1 1,-16-1 0,-50-17-4578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3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 13179,'-16'12'1089,"13"-10"-808,1 0-1,-1 0 1,1 0-1,-1 0 1,0 0-1,0 0 1,0-1-1,0 1 1,0-1-1,0 0 0,-1 0 1,1 0-1,0-1 1,0 1-1,-1-1 1,1 0-1,-1 1 1,1-1-1,-4-1 1,-2 1-191,0 0 1,0 1 0,0 0 0,1 0 0,-1 1-1,0 1 1,0-1 0,1 1 0,-1 0-1,-14 9 1,10-5-149,1 1 0,0 0 1,0 0-1,0 1 0,1 1 0,-10 11 0,20-20 44,-1 1 1,1-1-1,-1 1 0,1-1 0,0 1 1,0 0-1,-1 0 0,1 0 0,1-1 1,-1 1-1,0 0 0,0 0 0,1 0 1,-1 0-1,1 0 0,0 1 0,-1-1 1,1 0-1,0 0 0,0 0 0,1 0 1,-1 0-1,0 0 0,1 0 0,0 3 1,2-1 0,-1 1 0,1-1 0,0 0 0,1 0 1,-1 0-1,1 0 0,0-1 0,0 1 0,6 3 1,1 1-52,-10-6 75,1-1 1,-1 1-1,1-1 1,-1 0-1,1 1 1,0-1-1,0 0 1,0 0-1,0 0 1,-1 0-1,1-1 1,0 1-1,1-1 1,-1 1-1,2 0 1,-2-2 23,1 0 0,-1-1-1,0 1 1,1 0 0,-1-1 0,0 0 0,0 1 0,0-1 0,0 0 0,0 0 0,0 0 0,-1 0-1,1 0 1,-1 0 0,1-1 0,1-3 0,30-43 184,58-95 2020,-91 144-2226,0-1 0,0 1 0,0 0 1,0 0-1,0-1 0,0 1 0,0 0 0,1 0 0,-1 0 1,0-1-1,0 1 0,0 0 0,0 0 0,0 0 0,0-1 1,1 1-1,-1 0 0,0 0 0,0 0 0,0 0 0,1-1 0,-1 1 1,0 0-1,0 0 0,0 0 0,1 0 0,-1 0 0,0 0 1,0 0-1,1 0 0,-1 0 0,0 0 0,0 0 0,1 0 1,-1 0-1,0 0 0,0 0 0,1 0 0,-1 0 0,0 0 0,0 0 1,0 0-1,1 0 0,-1 0 0,0 0 0,0 0 0,0 1 1,1-1-1,-1 0 0,0 0 0,0 0 0,0 0 0,1 0 1,-1 1-1,0-1 0,0 0 0,0 0 0,0 0 0,0 1 1,0-1-1,1 0 0,9 24-240,-3-6 257,19 44-187,57 121-4682,-38-114 390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3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95 14771,'-6'-8'1367,"1"-2"1,0 1-1,1 0 0,0-1 0,-3-10 0,3-8-421,5 32-1157,-1 0 1,1 1 0,0-1-1,0 0 1,0 1-1,1-1 1,0 0 0,0 0-1,3 5 1,2 5-29,6 12 183,-1 0 1,-2 1 0,0 1-1,-2 0 1,10 55 0,-11 32 346,-13 186 0,1 41 303,-14-429-4487,7 42 544,-4-22-1676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4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 11410,'-2'1'7786,"12"-4"-6626,8 1-1008,20 2-216,15-2 40,30 2-40,10 2 72,27-5-1008,-7-1-528,9 1-2561,-24-5-296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12475,'5'-14'8285,"-5"13"-8204,0 1 0,0-1 0,1 1 0,-1-1 0,0 1 0,0-1 0,0 1 0,0-1 0,1 1 0,-1-1 0,0 1-1,0-1 1,1 1 0,-1-1 0,0 1 0,1-1 0,-1 1 0,1 0 0,-1-1 0,0 1 0,1 0 0,-1-1 0,1 1 0,-1 0-1,1 0 1,-1-1 0,2 1 0,31 14-517,13 12 413,-5-2-1153,61 27 0,-90-46 814,1 0 1,-1-1-1,1-1 1,0 0 0,0 0-1,1-1 1,-1-1 0,0 0-1,1-1 1,14-2-1,-25 2 449,0-1 0,1 0-1,-1 1 1,0-1-1,0 0 1,1-1-1,-1 1 1,0-1-1,0 1 1,0-1-1,-1 0 1,1 0 0,0 0-1,-1 0 1,1-1-1,-1 1 1,0-1-1,0 1 1,0-1-1,0 0 1,0 0-1,0 0 1,1-4 0,-1 1 453,-1 0 0,1 1 0,-1-1 0,-1 0 0,1 0 0,-1 0 0,0 0 0,0 0 0,-1 0 0,1 0 0,-2 0 0,-1-7 0,-4 3 304,1 22-894,-5 35-564,9-40 705,-102 611-844,-39 492-1064,144-1087-820,0-23 2455,0-1 1,0 1-1,0 0 0,0-1 1,-1 1-1,1-1 0,0 1 1,0-1-1,-1 0 0,1 1 1,0-1-1,-1 0 1,1 1-1,-1-1 0,1 0 1,-1 0-1,1 1 0,-1-1 1,1 0-1,-1 0 0,0 0 1,1 0-1,-1 1 1,0-1-1,0 0 0,0-2 1,29-68-5178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39 105 9602,'-17'-28'5690,"4"11"-1257,14 57-3648,14 160-827,-20 348 1,4-542 226,-1-9-94,-3-20-118,-3-38-305,4-97-539,19-167-1,-2 85 792,-13 215 106,0 10 46,0 15-82,0 0-1,0-1 1,0 1 0,0 0 0,0 0 0,0 0 0,1-1 0,-1 1-1,0 0 1,0 0 0,0 0 0,1-1 0,-1 1 0,0 0 0,0 0 0,1 0-1,-1 0 1,0 0 0,0 0 0,0-1 0,1 1 0,-1 0 0,0 0 0,1 0-1,-1 0 1,0 0 0,0 0 0,1 0 0,-1 0 0,0 0 0,0 0 0,1 0-1,-1 0 1,0 0 0,0 1 0,1-1 0,15 4-52,1 1 1,-1 1 0,-1 0-1,20 11 1,-7-3 37,-2-2 0,-1 1 1,43 29-1,-59-36-6,0 1-1,-1 0 1,0 0 0,0 1-1,-1 1 1,0-1 0,0 1-1,-1 0 1,8 16-1,-12-24 10,-1 1 0,0 0 0,0-1 0,0 1 0,-1 0 0,1 0 0,0 0 0,-1-1 0,1 1 0,-1 0 0,0 0-1,1 0 1,-1 0 0,0 0 0,0 0 0,0 0 0,-1 0 0,1 0 0,0 0 0,-1 0 0,1-1 0,-1 1 0,0 0 0,1 0-1,-1 0 1,0-1 0,0 1 0,0 0 0,0-1 0,-1 1 0,1-1 0,0 1 0,-1-1 0,1 0 0,-1 0 0,1 1-1,-1-1 1,0 0 0,1 0 0,-1-1 0,0 1 0,0 0 0,1 0 0,-1-1 0,0 1 0,-2-1 0,-4 2-203,0-1 0,0 0 1,0-1-1,0 0 0,0 0 1,0-1-1,1 0 0,-1 0 1,-15-5-1,9 0-1103,-1 0 0,1-1 0,-18-13 0,5 0-2099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5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60 13939,'1'-14'1167,"0"10"-500,0 0 1,-1 0-1,1 0 0,-1 0 1,0 0-1,0 0 0,-1 0 1,1 0-1,-5-6 2772,6 22-3091,10 38-463,-1 1 1,4 99-1,-15 107 64,-2-140 58,14 132-1,-11-296-3735,6-49-1,-4 69 2169,7-95-3662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5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22 11610,'-6'-8'4405,"6"7"-4160,0 1-1,0-1 1,0 0 0,0 1 0,1-3 1223,-1 1-1224,16-3 2134,28 9-2384,-22 2-40,-1 0-1,0 1 1,0 2 0,-1 0-1,0 1 1,0 1 0,31 24-1,-43-30 24,-2 0 0,1 1 0,0 0-1,-1 0 1,0 0 0,-1 1 0,1 0 0,-1 0 0,0 0-1,-1 1 1,0 0 0,0 0 0,-1 0 0,0 0-1,0 0 1,-1 1 0,0-1 0,-1 1 0,1 0 0,-2-1-1,1 1 1,-2 14 0,0-19-70,0 0 1,0 0-1,0-1 1,-1 1-1,1-1 0,-1 1 1,0-1-1,0 1 0,0-1 1,-1 0-1,1 0 0,-1 0 1,0 0-1,1 0 1,-1-1-1,0 1 0,-1-1 1,1 0-1,0 0 0,-1 0 1,1 0-1,-1-1 1,0 0-1,1 1 0,-7 0 1,7-1-245,-1-1 0,0 1 0,-1-1 1,1 0-1,0 0 0,0 0 0,0 0 0,0-1 1,0 1-1,0-1 0,0 0 0,1-1 0,-1 1 1,0 0-1,0-1 0,-3-2 0,-24-25-3474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5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7 360 11322,'21'-21'6322,"-20"19"-6130,1 0 0,-1 0 0,1 0 0,0 0 0,0 0 0,0 0 0,0 0 0,1 1 0,-1-1 0,0 1 0,4-2 0,2 0-357,0 0-1,0 0 1,0 1-1,0 0 1,0 0 0,1 1-1,-1 0 1,1 1-1,-1-1 1,1 2-1,-1-1 1,1 1 0,-1 1-1,1-1 1,-1 1-1,0 1 1,8 3-1,-14-8 180,0 0-1,-1 0 0,1 0 0,-1-1 0,0 1 1,0 0-1,0 0 0,0-1 0,0 1 0,0-1 1,0 1-1,-1-1 0,1 1 0,-1-4 1,3-5-26,1-6 42,0-1 1,-1 0-1,0 0 1,-2 0-1,0 0 0,-2-19 1,1 31-19,0 1 1,-1 0 0,0-1-1,0 1 1,0 0 0,0 0-1,-1 0 1,0 0 0,0 0-1,0 0 1,-1 0 0,0 1-1,0-1 1,0 1 0,0 0-1,-1 0 1,1 0 0,-1 0-1,0 1 1,0 0 0,-1-1-1,1 1 1,-1 1 0,1-1-1,-1 1 1,0 0 0,0 0-1,-5-2 1,6 3-16,-1 1-1,1-1 1,0 1-1,0 0 1,-1 0 0,1 1-1,0-1 1,0 1-1,0 0 1,-1 0 0,1 0-1,0 1 1,0-1-1,1 1 1,-1 0 0,0 0-1,0 0 1,1 1-1,0-1 1,-1 1 0,1 0-1,0 0 1,0 0-1,0 0 1,1 0 0,-5 8-1,0 0-6,1 0-1,0 0 1,0 1 0,1-1-1,1 1 1,0 1 0,-4 22-1,5-14 31,2 0 0,1 0 0,0 0-1,2 0 1,0 0 0,1 0 0,1-1-1,1 1 1,1-1 0,1 0 0,12 24-1,-8-20 13,2-1 0,0 0 0,1-1-1,1-1 1,1 0 0,1-1 0,1-1-1,31 26 1,-41-39-347,-1 0 1,1-1-1,0 0 0,1-1 1,-1 1-1,1-2 0,0 1 0,0-1 1,0 0-1,0-1 0,1 0 0,14 1 1,33-10-2782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89 101 11626,'-9'11'6649,"-1"-2"-4397,-20 23-2391,23-21 124,3-7 6,1 1 1,-1-1-1,1 1 0,0 0 0,1 0 1,-1 0-1,1 0 0,0 1 1,1-1-1,-1 1 0,1-1 0,0 1 1,-1 10-1,3 1-33,0 1 0,0 0 0,2-1 0,0 1 0,1-1 0,1 0 0,1 0 0,0 0 0,1-1 1,15 27-1,-21-41 45,0 0 1,0-1-1,0 1 0,-1 0 1,1-1-1,1 1 1,-1-1-1,0 1 1,0-1-1,1 0 1,-1 1-1,0-1 1,1 0-1,-1 0 1,1 0-1,0 0 1,-1 0-1,1 0 1,0-1-1,0 1 1,-1 0-1,1-1 1,0 0-1,0 1 1,0-1-1,0 0 1,-1 0-1,1 0 1,0 0-1,0 0 1,0 0-1,0-1 0,0 1 1,0-1-1,-1 1 1,1-1-1,0 1 1,0-1-1,-1 0 1,1 0-1,-1 0 1,1 0-1,-1 0 1,1-1-1,-1 1 1,1 0-1,0-3 1,8-7 43,0 0 1,-1-1 0,-1 0-1,12-24 1,-16 29-43,8-14 42,-2 1-1,0-2 0,-2 1 0,0-1 0,-1-1 1,-2 1-1,4-26 0,-8 41-34,0 1 1,-1 0-1,0-1 0,0 1 1,0-1-1,-1 1 0,0 0 0,0 0 1,-1-1-1,1 1 0,-1 0 1,-1 0-1,1 0 0,-1 1 1,0-1-1,-1 1 0,1-1 0,-1 1 1,0 0-1,0 0 0,-1 1 1,1-1-1,-1 1 0,0 0 0,0 0 1,-1 1-1,1 0 0,-1 0 1,1 0-1,-8-2 0,0 0-29,1 1-1,-2 0 0,-20-3 1,29 6-108,0 1 1,1-1 0,-1 1-1,0 0 1,1 0 0,-1 1-1,0-1 1,1 1 0,-1 0-1,1 0 1,-1 1 0,1-1-1,-7 4 1,10-4 48,0-1 0,1 1 0,-1-1 0,1 0-1,-1 1 1,1-1 0,-1 1 0,1 0 0,-1-1 0,1 1 0,-1-1-1,1 1 1,0 0 0,-1-1 0,1 1 0,0 0 0,-1-1-1,1 1 1,0 0 0,0-1 0,0 1 0,0 0 0,0 0 0,0-1-1,0 1 1,0 0 0,0-1 0,0 1 0,0 0 0,0 0 0,0-1-1,1 1 1,-1 0 0,1 0 0,16 22-3065,18 8-1263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6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1274 11106,'-9'-16'14247,"10"29"-14323,8 43-32,-3 0 0,-2 1 0,-5 80 0,-1-46 262,15-166 1270,-1-356-654,-34-1-2081,1 51-651,18 302 1394,-1 9-1002,9-129 0,-4 199 1519,-1 0 0,0 0 0,1 0 0,-1 0-1,0-1 1,0 1 0,1 0 0,-1 0 0,0 0 0,1 0-1,-1 0 1,0 0 0,0 0 0,1 0 0,-1 0-1,0 0 1,1 1 0,-1-1 0,0 0 0,0 0 0,1 0-1,-1 0 1,0 0 0,0 0 0,1 1 0,-1-1 0,0 0-1,0 0 1,1 0 0,-1 1 0,0-1 0,0 0-1,0 0 1,1 0 0,-1 1 0,0-1 0,0 0 0,0 1-1,0-1 1,0 0 0,0 0 0,0 1 0,0-1-1,0 0 1,0 1 0,0-1 0,13 19-730,24 45-432,88 141 953,-106-178-386,1 0 0,1-2 1,2 0-1,50 42 0,2-16-1708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7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36 14091,'-54'-8'7690,"79"5"-7338,16-2-584,38-2-1217,19 6-2583,39-11-393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7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106 112 11731,'-2'-20'733,"2"13"54,0 0 0,-1 0 0,0-1 0,0 1 0,-1 0 0,0 0 0,0 0 0,0 1 0,-1-1 1,0 0-1,-5-7 0,17 38-2356,-3-2 1367,5 25 134,-2 0 1,-2 1 0,-2 0 0,-2 67 0,-30 341 2099,26-441-1980,1 0 0,0 0 0,0 0-1,2 0 1,0-1 0,0 1 0,2 0 0,6 17 0,-39-95-1567,-26-45-4928,19 49 1574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7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 10090,'-7'-14'7482,"6"7"-6290,8 9-440,7 0-392,19 2-160,11 1-16,41 5-24,20-4-176,46-4-1504,10-1-2545,23-18 216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8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51 14675,'-7'-1'156,"2"1"183,1 0 1,0-1-1,-1 1 0,1-1 0,-1 0 1,1-1-1,0 1 0,0-1 1,0 1-1,0-1 0,0 0 0,0-1 1,0 1-1,1-1 0,-1 1 1,1-1-1,0 0 0,0 0 1,0-1-1,0 1 0,-4-7 0,18 37-763,0 0 1,-2 1-1,-2 1 0,0-1 0,-2 1 0,3 47 0,-5 188 909,-4-212-662,-2 36 227,4 117 99,3-186 518,2-26-60,6-39 321,-8 30-675,3-12-171,2 0 0,1 1 0,2 0-1,0 1 1,2 0 0,0 1 0,30-38 0,-42 60-94,1 0 1,-1 0-1,1 1 1,-1 0-1,1-1 1,0 1-1,0 0 0,0 0 1,0 0-1,0 1 1,0-1-1,1 1 1,-1 0-1,0 0 0,1 0 1,-1 0-1,1 0 1,-1 1-1,6 0 1,-5 0-5,1 1 0,-1 0 0,0 0 1,0 1-1,0-1 0,0 1 0,0 0 0,0 0 1,0 0-1,-1 1 0,1-1 0,-1 1 0,6 5 1,6 9-35,-1 1 1,0 0 0,-1 1 0,18 35 0,-26-44 48,-1-3-39,-1-1 1,1 0-1,0 0 1,1 0-1,-1 0 0,1-1 1,0 0-1,0 0 1,1 0-1,0-1 0,0 0 1,6 4-1,-6-6-41,-1 0 0,0 0 0,0 0 0,1-1 0,-1 0 0,1 0 0,-1-1 0,1 0 0,-1 0 0,1 0 0,-1 0 0,1-1 0,-1 0 0,1 0 0,-1-1 0,11-3 0,3-3 62,-1-1 0,0-1 0,0 0 0,-1-1 0,0-1 0,-1-1 0,0 0 0,-1-1 0,-1-1 0,0 0 0,-1-1 0,0-1 0,-2 0 0,0 0 0,-1-1 0,0 0 0,9-28 0,-18 42 21,0-1 1,0 1-1,0 0 0,-1-1 0,1 0 0,-1 1 1,0-1-1,0 1 0,-1-1 0,1 1 0,-1-1 0,0 1 1,0 0-1,0-1 0,-1 1 0,0 0 0,0 0 1,0 0-1,0 0 0,-1 0 0,1 0 0,-1 1 0,0-1 1,0 1-1,-5-5 0,1 2-29,0 1 0,0 0 0,0 1-1,-1-1 1,0 1 0,1 1 0,-1-1 0,-1 1 0,1 1 0,0-1 0,-1 2-1,-14-2 1,22 2-17,0 1-1,0 0 0,0 0 1,0 0-1,-1 0 1,1 0-1,0 0 1,0 0-1,0 0 0,0 1 1,0-1-1,0 0 1,-1 1-1,1-1 0,0 1 1,0-1-1,0 1 1,0-1-1,0 1 1,1 0-1,-1 0 0,0-1 1,0 1-1,0 0 1,1 0-1,-1 0 0,0 0 1,1 0-1,-1 0 1,1 0-1,-1 0 1,1 0-1,-1 0 0,1 0 1,0 0-1,-1 0 1,1 0-1,0 1 0,0-1 1,0 0-1,0 0 1,0 0-1,0 0 1,1 2-1,0 7-161,1 0 0,0 0 0,0 0 0,6 11 0,-4-7 88,10 30 112,2 0-1,28 55 1,-37-86-95,0 0 0,0-1 0,1 0 0,1 0 0,0 0 0,1-1 0,0-1 0,1 0 0,0 0 0,0-1 0,21 12 0,-25-17-297,0-1-1,0 0 1,1-1-1,-1 1 0,1-2 1,14 3-1,66-5-2412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8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 11434,'-9'-4'342,"5"3"133,0 0-1,1 0 1,-1-1 0,1 0 0,-1 1-1,1-1 1,0-1 0,0 1 0,0 0-1,0-1 1,0 1 0,0-1 0,1 0 0,-1 0-1,1 0 1,0 0 0,0-1 0,-2-3-1,13 81-2293,5 111 2763,-10 232-1,-6-153 144,2-171-865,-1-103-627,-1-1 0,-1 0 0,0 1 0,-7-16 0,-4-16-1699,-2-25-2168,0-12-666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49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61 183 9706,'-11'-49'5600,"-31"-85"0,43 181-5591,-4 338-257,-2-78 307,6-258-679,-1-70-5836,-2-8 2384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9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10114,'11'-10'8058,"6"7"-6802,23-1-552,14 3-648,33-6-240,13 1-448,32-4-2320,-4 4-1089,5-23-880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0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0 9578,'-8'12'7651,"6"-12"-7318,-17-2 4253,-9-3-4981,13 4 384,0 1 0,0 0 0,0 1 0,0 0 0,-22 5 0,32-4-2,-1-1 1,1 1-1,-1 0 1,1 1-1,0-1 1,0 1-1,0 0 1,0 0-1,0 1 1,1-1-1,0 1 1,-1 0-1,2 0 1,-1 1-1,0-1 1,1 1-1,0 0 1,0 0-1,-3 5 1,0 3-29,1 0 1,1 0 0,0 1-1,-4 27 1,7-35 27,0 1 1,1 0 0,0 0-1,0 0 1,1 0 0,0 0-1,0-1 1,1 1-1,0 0 1,0-1 0,0 1-1,4 6 1,-5-11 10,0 0 1,0 0-1,0 0 1,0-1-1,0 1 1,1 0 0,-1 0-1,1-1 1,-1 1-1,1-1 1,0 1-1,0-1 1,0 0-1,-1 0 1,1 1-1,0-1 1,1-1-1,-1 1 1,0 0-1,0 0 1,0-1-1,0 1 1,4-1-1,-2 0 8,0 0-1,-1-1 0,1 0 0,0 0 1,0 0-1,0 0 0,-1-1 0,1 1 1,-1-1-1,1 0 0,-1 0 1,5-4-1,3-3 33,0 0 1,-1-1-1,0-1 1,0 1-1,-1-2 1,9-13 0,88-146 618,-106 171-658,1 0 0,-1 0-1,1-1 1,-1 1 0,1 0-1,-1 0 1,1-1 0,-1 1 0,1 0-1,-1 0 1,1 0 0,-1 0 0,1 0-1,-1 0 1,1 0 0,-1 0-1,1 0 1,-1 0 0,1 0 0,-1 0-1,1 0 1,-1 0 0,1 1 0,-1-1-1,1 0 1,-1 0 0,1 1 0,-1-1-1,0 0 1,1 0 0,-1 1-1,1-1 1,-1 1 0,0-1 0,1 0-1,-1 1 1,0-1 0,1 1 0,-1-1-1,0 1 1,0-1 0,0 0 0,1 1-1,-1-1 1,0 1 0,0 0-1,16 27-92,-16-26 93,15 29-48,53 100-20,-60-117 75,1-1 1,1 0-1,0-1 0,1 0 0,0 0 0,25 19 1,-32-28-57,0 0 1,1-1-1,-1 1 1,0-1 0,1 0-1,0 0 1,0-1-1,-1 1 1,1-1-1,0 0 1,0 0-1,0-1 1,0 0 0,0 1-1,0-2 1,0 1-1,0 0 1,9-3-1,-8 1-364,1-1-1,0 1 0,-1-2 0,1 1 0,-1 0 0,0-1 0,0 0 0,0-1 0,-1 1 0,0-1 0,1 0 0,5-8 0,26-45-3910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0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538 20 13051,'-20'-20'10956,"22"38"-10410,51 254-676,-12 2 0,6 309-1,-47-573 137,-1 41 47,1-50-49,0 0 1,0 1-1,-1-1 0,1 0 0,0 0 0,0 0 0,-1 0 0,1 0 0,-1 0 0,1 0 0,-1 0 0,1 0 0,-1-1 0,1 1 0,-1 0 0,0 0 1,0 0-1,1-1 0,-1 1 0,0 0 0,0-1 0,0 1 0,0 0 0,0-1 0,0 0 0,0 1 0,0-1 0,0 1 0,0-1 0,0 0 0,0 0 1,0 1-1,0-1 0,0 0 0,0 0 0,0 0 0,-2-1 0,-9-2 15,0-1 0,1 0 0,-1-1 0,-20-11 0,12 5-55,-452-262-5160,427 237 2693,44 34 2267,-1 1-1,1-1 1,-1 0-1,1 0 1,0-1-1,0 1 1,0 0-1,0 0 1,0 0-1,0-1 1,1 1-1,-1 0 1,1-1-1,0 1 1,-1-1-1,1 1 1,0-1-1,1-2 1,0 0-422,0-1 0,1 1 1,0-1-1,0 1 0,1 0 1,2-5-1,-5 10 653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1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65 12795,'-7'-36'2856,"1"20"1137,5 4-3713,2 12-208,3 1-72,1 4-120,20 6-6681,52 54 2416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1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98 13619,'-1'1'293,"0"-1"0,0 1 1,0-1-1,0 0 0,0 0 0,0 1 1,0-1-1,0 0 0,-1 0 0,1 0 1,0 0-1,0 0 0,0 0 0,0 0 1,0 0-1,0-1 0,0 1 0,0 0 0,0-1 1,0 1-1,0-1 0,0 1 0,0-1 1,0 1-1,-1-2 0,-15-4 366,14 22-1978,2 6 1156,0 8 65,3 46 1,-1-69 80,0 1-1,0 0 1,1-1 0,0 1 0,0-1 0,0 0 0,1 0 0,0 0-1,1 0 1,0 0 0,6 9 0,-9-15 9,-1-1 0,1 1 0,-1-1 1,1 1-1,0 0 0,-1-1 0,1 1 0,0-1 0,-1 1 1,1-1-1,0 1 0,-1-1 0,1 0 0,0 1 1,0-1-1,0 0 0,-1 0 0,1 0 0,0 1 0,0-1 1,0 0-1,-1 0 0,1 0 0,0 0 0,0 0 0,0-1 1,0 1-1,0 0 0,1-1-25,0 0 1,0 0-1,0-1 0,-1 1 1,1 0-1,-1-1 1,1 1-1,-1-1 0,1 1 1,-1-1-1,2-2 1,25-56-1030,-25 53 843,2-4-68,-1 0 0,0 0 0,-1 0 0,0 0 0,2-20 0,-5 27 241,0 1-1,0-1 1,-1 1 0,1-1 0,-1 1 0,1 0-1,-1-1 1,0 1 0,0 0 0,-1-1 0,1 1-1,-1 0 1,0 0 0,1 0 0,-1 0 0,0 1-1,-1-1 1,1 0 0,0 1 0,-1 0 0,0-1-1,-5-3 1,-1 0-24,-1 1-1,0 0 1,0 0 0,0 1-1,-1 1 1,1-1-1,-1 2 1,0-1 0,-21-1-1,20 6-666,12-2 696,0 0 0,0 0 1,0 0-1,0 0 1,0 0-1,0 0 0,0 0 1,-1 1-1,1-1 1,0 0-285,0 0 284,0 1 1,0-1-1,0 0 0,0 0 1,-1 0-1,1 0 1,0 0-1,0 0 0,0 0 1,0 1-1,0-1 1,0 0-1,0 0 0,0 0 1,0 0-1,0 0 1,0 0-1,0 1 1,1-1-1,-1 0 0,0 0 1,0 0-1,0 0 1,0 0-1,0 0 0,0 0 1,0 1-1,0-1 1,1 0-204,-1 0 203,0 0 1,0 0-1,0 0 1,0 0-1,0 0 0,0 0 1,1 0-1,-1 1 1,0-1-1,0 0 0,0 0 1,0 0-1,0 0 1,1 0-1,13 2-2626</inkml:trace>
  <inkml:trace contextRef="#ctx0" brushRef="#br0" timeOffset="1">447 1 13683,'27'4'9917,"-20"11"-9930,0 0 0,-1 1 1,-1-1-1,0 1 0,-1 1 1,0-1-1,-2 1 0,1 16 1,0 154-201,-4-118-31,1-122-6870,-1-10 2505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14171,'-2'-7'2417,"11"5"943,13 6-5136,11 1-2601,17 10 104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11490,'-14'66'5793,"8"38"-5813,3-33 215,-4 74 414,8-187-329,3 0 0,1 0 0,11-44 0,-6 35-8,-10 49-244,0-1 0,0 1 0,1-1 0,-1 1 0,1 0 0,-1-1 0,1 1 0,0 0 0,0-1 0,0 1 0,0 0 0,0 0 0,1 0 0,-1 0 0,1 0 0,-1 0 0,1 0 0,0 1 0,-1-1 0,1 0 0,0 1 0,0 0 0,4-3 0,-2 4-27,-1 0-1,1 0 1,0 0-1,0 0 0,-1 1 1,1-1-1,0 1 1,-1 0-1,1 0 1,-1 0-1,1 1 0,-1-1 1,0 1-1,5 3 1,5 3-13,-1 0 0,0 1 0,0 0 0,-1 1 0,0 0 0,-1 1 0,0 1 0,-1-1 0,11 19 0,-10-15-264,-1 1 1,-1 0-1,0 0 1,-1 1 0,-1 0-1,-1 1 1,5 19-1,-9-30-313,-1 0 0,1-1 0,-1 1 0,0 0-1,-2 11 1,-11 8-3136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2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56 13587,'-13'-55'10503,"18"66"-11212,12 31 580,-1 0 0,-3 2 0,-1-1 0,-2 1 0,7 90 0,-9 240 217,-9-241-119,-23-177-5709,4-3 911,-6-14-1273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3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72 11907,'-3'-14'7841,"3"8"-6625,10 4-1176,15 0 17,16 0-82,35 1 1,19-3 40,38 0-96,4-2-592,20-8-1568,-23 8-1969,-9-5-472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37 15907,'-1'0'154,"0"0"-1,0 0 1,1 0-1,-1 0 0,0 0 1,0 0-1,1 0 1,-1-1-1,0 1 0,0 0 1,1 0-1,-1-1 1,0 1-1,1 0 0,-1-1 1,0 1-1,1 0 1,-1-1-1,0 1 1,1-1-1,-1 1 0,1-1 1,-1 0-1,1 1 1,-1-1-1,1 0 0,0 1 1,-1-1-1,1 0 1,0 1-1,-1-1 0,1 0 1,0 1-1,0-1 1,0 0-1,-1-1 0,1 1 18,0-1 0,0 1-1,0 0 1,-1 0-1,1 0 1,0-1 0,-1 1-1,1 0 1,-1 0 0,1 0-1,-1 0 1,0 0-1,0 0 1,1 0 0,-1 0-1,-1-1 1,3 3-224,1 1 0,-1-1 0,0 1 0,0-1 0,0 1 0,0 0 0,-1-1 0,1 1 0,0 0 0,-1 0-1,1-1 1,-1 1 0,1 0 0,-1 3 0,5 16-43,11 75-3,-3 1 0,-4 0 0,-5 101 1,6 80 41,-8-269 75,0-12-2,5-22 6,-3 9-20,13-56-116,4 0 1,57-130-1,-77 201 108,-1-1-1,1 1 1,0 0 0,-1-1-1,1 1 1,0 0 0,0 0 0,0 0-1,0 0 1,0-1 0,0 1-1,0 1 1,0-1 0,1 0 0,-1 0-1,0 0 1,0 1 0,1-1-1,-1 0 1,1 1 0,-1 0-1,0-1 1,1 1 0,-1 0 0,1-1-1,1 1 1,0 1-4,-1-1 0,1 1 0,0 0 0,-1 0 0,1 0 0,-1 0 0,1 1 0,-1-1 0,1 1 0,-1-1 0,0 1 0,4 4 0,6 7-30,-1 0 0,0 1 0,12 21-1,-20-30 32,24 41-935,26 66 0,-25-51-2890,-4-15-52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0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10762,'7'-6'2521,"-7"-4"944,10 8-3105,19-2-280,13-4-48,33 1-264,21 6-937,31-14-2263,-12 2 175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60 9066,'1'0'86,"-1"0"-1,0 0 1,5-3 2138,-5 3-2138,0 0 0,0 0-1,0 0 1,1-1-1,-1 1 1,0 0-1,0 0 1,0-1 0,0 1-1,0 0 1,0 0-1,0 0 1,0-1-1,0 1 1,0 0 0,0 0-1,0-1 1,0 1-1,0 0 1,0 0-1,-1 0 1,1-1 0,0 1-1,0 0 1,0 0-1,0-1 1,-21 0 1653,-259 60-411,277-58-1333,1-1 1,-1 1 0,1 0-1,0 0 1,-1 0-1,1 0 1,0 0-1,0 0 1,0 1-1,0-1 1,0 1-1,0-1 1,0 1-1,1 0 1,-1 0-1,1 0 1,-1 0-1,1 0 1,0 0-1,-1 0 1,1 0-1,-1 5 1,1-3-25,1 0 0,-1 1 0,1-1 0,0 0 0,1 0 0,-1 0 0,1 0 0,-1 1 0,1-1 0,1 0 0,-1 0 0,3 5 0,3 6-114,1 0 1,1 0-1,0-1 0,1-1 0,21 22 1,-30-33 133,0 0 1,1 0 0,-1 0 0,1-1 0,0 1 0,0-1 0,0 1-1,-1-1 1,1 0 0,0 1 0,1-1 0,-1 0 0,0 0-1,0-1 1,0 1 0,1 0 0,-1-1 0,0 1 0,0-1-1,1 0 1,-1 0 0,1 0 0,3 0 0,-3-2 35,-1 0 1,1 1 0,-1-1 0,0 0-1,1 0 1,-1-1 0,0 1-1,0 0 1,0-1 0,0 1 0,-1-1-1,1 0 1,-1 0 0,1 1 0,-1-1-1,0 0 1,0 0 0,0-4-1,29-101 809,-21 67-178,2 1 0,26-58 0,-32 97 37,2 12-554,6 16-297,-12-25 191,33 102-193,4 10-407,-34-103-41,1 0 0,0 0-1,1-1 1,0 0 0,1 0 0,0-1-1,11 12 1,23 7-3103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4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23 14387,'-13'-22'8573,"13"22"-8529,17 49-200,-4-23 99,4 6 12,-3 0 1,0 1-1,12 50 1,-9 16 17,-5 0 1,-4 1-1,-7 123 1,4 45 144,-5-261-415,-3-12-603,-5-22-1769,3 10 1044,-14-41-2362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4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50 13531,'-5'8'3777,"49"-10"736,0-4-3833,44-4-448,24-1-696,44-2-4129,-8-3 1344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5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60 11082,'-11'-17'1274,"-2"-4"341,6 0 2803,28 125-994,25 184-4142,-44-277-1343,-1-24-1670,-1 0 2090,2-29-2835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13707,'2'-5'7169,"-2"1"-7737,42 12-11474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13603,'3'5'6684,"-2"14"-7120,0-2 637,3 34-260,-4-20 76,2 1 0,1 0 0,2 0 1,1-1-1,14 40 0,-17-71 80,1-10-55,0-12-17,1-6-111,1 0 0,2 1 1,0 0-1,2 0 0,1 0 0,21-35 0,-31 61 81,0 0-1,0-1 1,0 1 0,0 0 0,0 0-1,1 0 1,-1 0 0,1 0 0,-1 1-1,0-1 1,1 0 0,-1 1 0,1-1-1,0 1 1,-1-1 0,1 1-1,-1 0 1,1-1 0,0 1 0,-1 0-1,1 0 1,0 0 0,-1 1 0,1-1-1,-1 0 1,1 0 0,0 1 0,-1-1-1,1 1 1,-1 0 0,1-1 0,-1 1-1,0 0 1,1 0 0,-1 0 0,0 0-1,1 0 1,-1 0 0,1 2 0,7 3-10,-1 1 0,0 1 0,-1-1 1,11 15-1,-5-2-484,0 2-1,-2-1 1,0 2 0,9 29-1,-5-13-2063,7 13-878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6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14867,'8'-6'491,"1"-1"0,-1 0 0,-1-1 0,1 1 0,-1-1 0,-1-1 0,0 1 0,0-1 0,0 0-1,-1-1 1,-1 1 0,1-1 0,-2 0 0,1 0 0,-1 0 0,2-16 0,-1-38-483,-3 64-21,1 0 1,-1 0-1,0 0 1,0 0-1,0 0 1,0 0-1,0 1 1,1-1-1,-1 0 1,0 1-1,0-1 1,0 1-1,0-1 1,0 1-1,0 0 1,0-1-1,-1 1 1,1 0-1,0 0 1,1 1-1,-1-1 7,32 30-27,0 2 1,-3 1-1,0 2 1,37 60-1,15 18 44,-73-110-37,-4-15 31,-1-31 28,-3 28-32,2-29-117,19-161-207,-16 172-851,1 0 0,11-32 0,-5 44-2836,1 19-278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39 12339,'7'12'732,"-2"0"4501,-21-19-23,11 5-4830,5 2-424,-1 0 0,1 1-1,0-1 1,-1 0-1,1 0 1,0 1-1,-1-1 1,1 0 0,0 0-1,-1 1 1,1-1-1,0 0 1,0 1-1,-1-1 1,1 1-1,0-1 1,0 0 0,0 1-1,-1-1 1,1 0-1,0 1 1,0-1-1,0 1 1,0-1 0,0 1-1,0-1 1,0 0-1,0 1 1,0-1-1,0 1 1,0-1-1,0 0 1,0 1 0,1 0-1,-2 2-103,-4 39-388,-10 127-1129,15-148 1454,0 0-1,1 0 1,1 0-1,1-1 1,11 40-1,-14-58 190,1-1 1,-1 1-1,0-1 0,1 1 0,0-1 0,-1 0 0,1 1 0,0-1 0,-1 0 0,1 1 0,0-1 0,0 0 1,0 0-1,0 0 0,0 0 0,0 0 0,1 0 0,-1 0 0,0 0 0,0 0 0,1 0 0,-1-1 0,1 1 1,-1-1-1,0 1 0,1-1 0,-1 1 0,1-1 0,-1 0 0,1 0 0,-1 0 0,1 0 0,-1 0 0,1 0 1,-1 0-1,1 0 0,-1 0 0,1-1 0,-1 1 0,1-1 0,-1 1 0,1-1 0,-1 0 0,0 1 0,1-1 0,-1 0 1,0 0-1,0 0 0,2-2 0,8-5-167,-1-1 0,0 0 0,0 0 0,10-14 1,-20 22 175,11-12-69,-1 0 1,0-1-1,-1 0 1,-1 0-1,0-1 1,-1 0-1,-1 0 1,0-1-1,-1 0 1,-1 0-1,3-18 0,-6 26 80,0 1 0,-1-1 0,0 1 0,0-1 0,-1 1 1,0-1-1,0 1 0,-1 0 0,0-1 0,0 1 0,0 0 0,-1 0 0,0 0 0,-1 1 0,0-1 0,0 1 0,0 0 0,-1 0 0,1 0 0,-1 0 0,-1 1 0,1 0 0,-1 0 0,0 1 0,0-1 0,-11-4 0,8 4-121,0 0 0,0 1 0,-1 1 0,1 0 0,-1 0 0,0 1 0,0 0 0,-13-1 0,17 3-309,1 0-1,-1 0 1,1 1-1,-1-1 1,1 1 0,0 0-1,-1 1 1,1-1 0,-10 5-1,1 5-2731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12 124 15251,'-4'-22'3858,"2"16"-3320,1 0 1,-1 0-1,1-1 0,0 1 0,1-1 1,0 1-1,0 0 0,0-1 0,1 1 0,0-1 1,0 1-1,0 0 0,5-11 0,-6 16-547,0 1 0,1 0-1,-1 0 1,0 0-1,0 0 1,0-1 0,1 1-1,-1 0 1,0 0 0,1 0-1,-1 0 1,0 0-1,0 0 1,1 0 0,-1 0-1,0 0 1,0 0-1,1 0 1,-1 0 0,0 0-1,0 0 1,1 0 0,-1 0-1,0 0 1,1 1-1,-1-1 1,0 0 0,0 0-1,0 0 1,1 0-1,-1 0 1,0 1 0,0-1-1,1 0 1,-1 0 0,0 0-1,0 1 1,0-1-1,0 0 1,0 0 0,1 0-1,-1 1 1,0-1-1,0 0 1,0 0 0,0 1-1,0-1 1,0 0 0,0 1-1,0-1 1,0 0-1,0 1 1,13 28-317,-11-24 309,17 51-192,-3 1-1,17 110 1,-22-77 178,-2-8 63,4-1 1,3 0-1,29 86 1,-31-134-613,-21-49-5000,-3-13 801,1-7-835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9066,'15'-26'11341,"-15"26"-11291,1 0-1,-1-1 1,0 1 0,0 0 0,0 0 248,0-1-248,1 1-1,-1 0 1,0 0 0,0 0-1,0 0 1,0 0 0,0 0 0,1 0-1,-1 0 1,0 0 0,0 0-1,0 0 1,0 0 0,0 0 0,1 0-1,-1 0 1,0 0 0,0 0-1,0 0 1,0 0 0,1 0 0,-1 0-1,0 0 1,0 0 0,0 0-1,0 0 1,0 0 0,1 0 0,-1 0-1,0 1 250,0-1-250,1 0 1,-1 0 0,0 0 0,0 0-1,0 1 1,0-1 0,0 0-1,0 0 1,0 0 0,0 0 0,0 0-1,0 1 1,0-1 0,6 14-81,1 0 0,1-1 0,0 0 0,10 13 0,-7-10 17,0 0 0,-1 0 0,8 20 0,12 38 5,-18-41 29,2-2 0,19 34 1,-33-65-19,0 0 1,0 1-1,0-1 0,0 0 1,0 0-1,1 1 0,-1-1 1,0 0-1,0 0 0,0 0 1,1 1-1,-1-1 1,0 0-1,0 0 0,1 0 1,-1 0-1,0 1 0,0-1 1,1 0-1,-1 0 0,0 0 1,1 0-1,-1 0 0,0 0 1,0 0-1,1 0 0,-1 0 1,0 0-1,1 0 0,-1 0 1,0 0-1,0 0 0,1 0 1,-1 0-1,0 0 1,1-1-1,-1 1 0,0 0 1,0 0-1,1 0 0,-1 0 1,0 0-1,0-1 0,0 1 1,1 0-1,-1 0 0,0 0 1,0-1-1,0 1 0,1 0 1,-1 0-1,0-1 0,0 1 1,0 0-1,0-1 1,0 1-1,0 0 0,0-1 1,10-21 60,-8 18-54,14-39-4,32-76-212,50-203 1,-97 305-2365,-9 37-564,2 21-1166,4 10-406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0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365 154 8098,'0'-11'666,"0"0"0,0 0 0,-1 0 0,0 0 1,-1 0-1,-5-19 0,6 26-592,-1 1-1,1-1 1,-1 1-1,0 0 1,1 0 0,-2 0-1,1 0 1,0 0 0,0 1-1,-1-1 1,0 1-1,1-1 1,-1 1 0,0 0-1,0 0 1,0 0 0,-1 0-1,1 1 1,0-1-1,-1 1 1,1 0 0,-1 0-1,1 0 1,-1 0 0,-4 0-1,-4 1-67,1 1 0,0 0 0,1 0 0,-1 1-1,0 0 1,0 1 0,1 0 0,-1 1 0,1 0 0,0 1-1,0 0 1,-13 9 0,11-6-26,0-1 0,1 2 1,0 0-1,1 0 0,0 1 0,0 0 0,1 1 0,1 0 0,-12 19 0,17-24 23,0 0 0,1 0 0,0 1 0,0-1 0,1 1 0,0-1 0,0 1 0,0-1 0,1 1 0,0 0 0,0-1 0,1 1 0,0-1 0,0 1 0,0-1 0,1 1 0,0-1 0,0 0 0,1 0 0,0 0 0,0 0 0,0 0 0,1 0 0,5 6 0,-6-8-37,1 0 0,-1 0-1,1 0 1,0-1 0,0 1 0,0-1-1,1 0 1,-1-1 0,1 1-1,-1-1 1,1 1 0,0-2 0,0 1-1,0 0 1,0-1 0,0 0-1,1 0 1,-1 0 0,0-1-1,0 0 1,1 0 0,-1 0 0,0-1-1,0 0 1,0 0 0,1 0-1,-1 0 1,0-1 0,0 0 0,8-4-1,-3 0-24,-1-1 0,0 1 0,-1-1 0,1-1 0,-2 0 0,1 0 0,-1 0 0,0-1 0,-1 0 0,0 0 0,0-1 0,-1 0 0,0 0 0,-1 0 0,4-15 0,-2 8 167,-2 0 0,0 0 1,-1 0-1,-1-1 0,0 1 1,-1-1-1,-1 1 0,-1-1 1,-3-17-1,12 74-2,2 0 0,20 53 0,-23-74-158,0-1-1,1 0 1,1-1 0,1 0 0,0-1-1,1 0 1,25 27 0,-33-39-151,1 0-1,-1 0 1,1-1 0,-1 1 0,1-1-1,0 0 1,0 0 0,0 0 0,0-1-1,0 1 1,1-1 0,-1 0 0,0 0-1,0 0 1,1-1 0,4 0 0,37-2-2335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8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13 244 13651,'-1'0'97,"0"-1"1,1 1 0,-1-1-1,1 1 1,-1-1-1,0 1 1,1-1-1,-1 0 1,1 1 0,0-1-1,-1 0 1,1 1-1,0-1 1,-1 0-1,1 1 1,0-1 0,0 0-1,-1 0 1,1 1-1,0-1 1,0 0-1,0 0 1,0 0-1,0 1 1,0-1 0,0 0-1,0 0 1,1 1-1,-1-1 1,0 0-1,0 0 1,1 1 0,-1-1-1,0 0 1,1 0-1,23-32-1625,-3 7 2869,-16 16-1296,0 1 0,-1-1 0,0 1 0,0-1 0,3-16 0,-7 23-37,1 0 0,0 0 1,-1-1-1,1 1 0,-1 0 1,0 0-1,0-1 0,0 1 1,0 0-1,-1 0 0,1-1 1,-1 1-1,0 0 0,0 0 1,0 0-1,0 0 0,-1 0 1,1 0-1,-1 0 0,0 1 1,0-1-1,0 0 0,0 1 1,0-1-1,-5-3 0,7 6-10,-1-1-1,1 1 1,-1 0-1,0-1 1,1 1-1,-1 0 0,1 0 1,-1 0-1,0-1 1,1 1-1,-1 0 1,0 0-1,1 0 0,-1 0 1,1 0-1,-1 0 1,0 0-1,1 0 0,-1 0 1,0 0-1,1 1 1,-1-1-1,0 0 1,1 0-1,-1 1 0,1-1 1,-1 0-1,1 1 1,-2 0-1,-12 19-87,0 31-60,11-25 129,0 0 0,1 0-1,2 0 1,1 0 0,1 0 0,7 36 0,-7-54 8,0 0 0,1 0-1,0 0 1,0 0 0,1 0 0,0-1 0,0 0 0,1 1 0,0-2 0,8 10 0,-9-12-22,0 0 0,1-1-1,0 1 1,0-1 0,0 0 0,0 0 0,1-1-1,-1 1 1,1-1 0,0 0 0,-1-1-1,1 1 1,0-1 0,0 0 0,0-1-1,8 0 1,2-1-102,1 0 0,-1-2 0,0 0 0,0 0 0,0-2 0,-1 0-1,1-1 1,-1 0 0,-1-2 0,1 1 0,-1-2 0,21-16 0,-13 8 120,-1-1-1,0-1 1,-2-1 0,0 0 0,-1-2-1,22-36 1,-30 41 656,-1-1 0,0 0 0,8-29-1,-14 36 26,-2 10-598,-1 1 0,0-1 0,0 0 0,1 0-1,-1 1 1,0-1 0,0 0 0,0 0 0,0 1-1,0-1 1,0 0 0,0 0 0,0 1 0,0-1 0,0 0-1,-1 0 1,1 1 0,0-1 0,0 0 0,-1 1-1,1-1 1,0 0 0,-1 1 0,1-1 0,-1 0-1,1 1 1,-1-1 0,1 1 0,-1-1 0,1 1-1,-1-1 1,0 1 0,1 0 0,-1-1 0,0 1-1,1-1 1,-1 1 0,0 0 0,1 0 0,-1 0-1,0-1 1,0 1 0,1 0 0,-1 0 0,0 0 0,0 0-1,1 0 1,-1 0 0,0 0 0,0 0 0,1 1-1,-1-1 1,0 0 0,1 0 0,-1 0 0,0 1-1,1-1 1,-1 1 0,0-1 0,0 1 0,2 2-97,-1 0 1,2-1-1,-1 1 1,0 0-1,0-1 0,1 1 1,-1-1-1,1 0 1,0 1-1,0-1 1,2 2-1,-3-3 24,84 121 61,-72-102-82,-1 1 0,-1 1 0,-1 0 0,13 41 0,-23-61 21,1 0 0,-1-1 1,1 1-1,-1-1 1,0 1-1,0 0 1,0-1-1,0 1 1,0 0-1,0-1 0,0 1 1,0-1-1,-1 1 1,1 0-1,-1-1 1,1 1-1,-1-1 1,0 1-1,1-1 0,-1 1 1,0-1-1,0 0 1,0 1-1,0-1 1,0 0-1,-1 0 1,1 0-1,0 0 0,0 0 1,-1 0-1,1 0 1,0 0-1,-1 0 1,1-1-1,-1 1 1,1-1-1,-4 2 1,-4 0-257,-1 0 1,0-1 0,0 0 0,0-1 0,-10 0 0,14 0-46,-71-5-3364,-8-18-161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107 109 12555,'0'-1'98,"0"1"1,-1-1-1,1 0 1,0 1-1,-1-1 1,1 1-1,0-1 1,-1 1-1,1-1 1,-1 1-1,1 0 1,-1-1-1,1 1 1,0-1-1,-1 1 1,0 0-1,1 0 1,-1-1-1,1 1 1,-1 0-1,1 0 1,-1-1-1,0 1 1,1 0-1,-1 0 1,1 0 0,-1 0-1,0 0 1,1 0-1,-1 0 1,1 0-1,-1 0 1,0 0-1,1 1 1,-1-1-1,0 0 1,-16 22 3496,5-4-2906,7-11-700,-1 0 0,1 1 0,0-1 0,0 1 0,1 0 0,0 1 0,1-1-1,0 1 1,0 0 0,1-1 0,0 1 0,0 0 0,1 0 0,0 1 0,1-1 0,0 0-1,1 11 1,1-4-24,1-1 0,1 0 0,0 0 0,0 0-1,2 0 1,0-1 0,1 0 0,0 0 0,1-1-1,0 1 1,1-2 0,13 15 0,-20-25 21,1 0-1,-1-1 1,1 1 0,-1 0-1,1-1 1,0 0 0,0 0-1,-1 0 1,1 0 0,0 0-1,0 0 1,0-1 0,0 1-1,0-1 1,0 0 0,0 0-1,0 0 1,1 0 0,-1-1-1,0 1 1,0-1 0,-1 0-1,1 1 1,0-1 0,0-1-1,0 1 1,0 0 0,-1-1-1,1 1 1,-1-1 0,4-3-1,7-5-35,-1 0 0,-1-1 1,1 0-1,15-21 0,-18 21 45,-1-1 0,0 0 1,0-1-1,-1 1 0,-1-1 1,0-1-1,-1 1 0,0-1 1,-1 0-1,2-18 0,-5 24 35,0 0 0,-1 0 0,0 0 0,0 0 0,-1 0 0,0 0 0,0 0-1,-1 0 1,0 0 0,-1 0 0,1 1 0,-2-1 0,1 1 0,-1 0 0,0 0 0,0 0-1,-1 0 1,0 1 0,0 0 0,-8-7 0,-1 1-18,0 1 0,-1 1 0,-1 0 0,0 1 0,0 1 0,0 0 0,-1 1 0,0 1 0,-1 1 0,0 0 0,1 2 0,-36-4 0,52 7-79,0-1-1,0 1 1,0 0-1,0-1 1,-1 1 0,1 0-1,0 0 1,0 0-1,0 0 1,0 0 0,0 0-1,0 0 1,0 0-1,0 1 1,0-1 0,0 0-1,0 1 1,0-1-1,0 1 1,0-1 0,0 1-1,0-1 1,0 1-1,1-1 1,-1 1 0,0 0-1,0 0 1,0-1-1,1 1 1,-1 0 0,1 0-1,-1 0 1,0 0-1,1 0 1,0 0 0,-1 0-1,1 0 1,-1 0-1,1 1 1,0 1-286,1 0 1,-1-1-1,1 1 0,0-1 0,0 1 1,0-1-1,0 0 0,0 1 0,1-1 1,-1 0-1,1 0 0,-1 0 0,1 0 1,4 4-1,25 19-3885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9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11274,'3'6'11573,"4"16"-11012,0 2-693,1-1 127,-3-6 18,0 0-1,1 0 1,1 0-1,1-1 1,0 0 0,1-1-1,19 25 1,1-91 408,-16 29-424,-2 0-18,1 1 1,0 1-1,2 0 1,31-34 0,-42 52 9,0 0 1,0 0-1,1 1 1,-1 0-1,0-1 1,1 1-1,-1 1 1,1-1 0,-1 0-1,1 1 1,0 0-1,-1-1 1,1 1-1,-1 1 1,1-1-1,-1 1 1,1-1-1,0 1 1,-1 0-1,0 0 1,1 0 0,-1 1-1,6 3 1,4 1 2,0 1 0,-1 0 0,0 1 0,16 14 0,-19-14 11,-1 0 1,0 0-1,-1 1 1,0 0-1,0 1 0,-1 0 1,0 0-1,-1 0 1,0 1-1,-1-1 0,0 1 1,0 0-1,2 19 1,-1 4-540,-2 0 1,-2 1-1,-2 38 1,0-57-52,1-15 518,0-1-1,0 0 0,0 1 1,0-1-1,-1 0 0,1 1 0,0-1 1,0 0-1,0 1 0,0-1 0,0 1 1,0-1-1,0 0 0,1 1 1,-1-1-1,0 0 0,0 1 0,0-1 1,0 0-1,0 1 0,0-1 0,1 0 1,-1 0-1,0 1 0,0-1 1,0 0-1,1 1 0,-1-1 0,0 0 1,0 0-1,1 0 0,-1 1 1,0-1-1,1 0 0,-1 0 0,0 0 1,1 0-1,-1 1 0,0-1 0,1 0 1,-1 0-1,0 0 0,1 0 1,-1 0-1,0 0 0,1 0 0,-1 0 1,0 0-1,1 0 0,0 0 0,17-10-3307,16-18-1756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1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15243,'0'-13'8294,"18"40"-6592,-16-25-1953,14 28 210,0 1 1,-2 0-1,-1 1 0,-1 0 1,12 62-1,-14-14-136,-3 0 1,-3 1-1,-4 0 1,-20 148-1,41-303-11231,-5 18 6221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14459,'55'6'7610,"-47"0"-7394,16 11-248,4 8-16,14 8 8,5 2 56,17 8-680,0-8-641,14-7-3128,-4-16 144</inkml:trace>
  <inkml:trace contextRef="#ctx0" brushRef="#br0" timeOffset="1">692 52 14347,'-4'-5'1013,"3"4"-708,1 0 1,-1 0 0,1 1-1,-1-1 1,1 0-1,-1 0 1,0 0 0,0 1-1,1-1 1,-1 0-1,0 1 1,0-1-1,0 1 1,0-1 0,1 1-1,-1-1 1,0 1-1,0 0 1,-2-1 0,1 2-93,0 0 1,0 0 0,0 0-1,1 0 1,-1 0 0,0 0-1,0 1 1,1-1 0,-1 0-1,1 1 1,-1 0 0,1-1-1,0 1 1,-1 0 0,1 0-1,-1 2 1,-106 163-149,8 4 1,7 5-1,-93 248 0,149-309-10,28-82-916,-2-1 0,0 0-1,-24 43 1,34-73 394,-1 1-1,1-1 1,-1 1-1,0-1 1,0 1-1,0-1 0,0 0 1,0 0-1,-5 3 1,-23 0-4750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1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87 241 7778,'-7'4'306,"0"0"1,1-1 0,-1 1 0,-1-2-1,1 1 1,0-1 0,-1 0 0,1 0-1,-16-1 2954,35-6-2708,24-5-703,17 0 233,-28 6-33,1 0 1,-1-1-1,-1-2 0,1-1 0,30-14 0,-53 21 67,0-1 1,0 0-1,0 0 0,0 0 0,-1 0 0,1-1 0,-1 1 0,1 0 0,-1-1 0,0 1 0,0-1 0,0 1 0,0-1 0,0 1 0,0-1 0,-1 0 0,1 0 0,-1 1 0,0-1 0,0 0 1,0 1-1,0-1 0,0 0 0,-1 0 0,1 1 0,-1-1 0,-2-5 0,1 1-55,0 0 0,0 0 0,-1-1 0,0 2 1,-1-1-1,0 0 0,0 1 0,0 0 0,-7-8 0,7 10-72,0 0 0,0 0-1,-1 0 1,1 1 0,-1 0-1,0 0 1,0 0 0,0 0-1,0 1 1,-1 0 0,1 0-1,-1 0 1,1 1 0,-1 0-1,0 0 1,0 0 0,1 1-1,-1-1 1,0 1 0,0 1-1,1-1 1,-1 1 0,0 0-1,0 1 1,1-1 0,-10 5-1,8-3-12,0 1 0,1 0 0,-1 0 0,1 1 0,0 0 0,0 0 0,1 0-1,0 1 1,-1-1 0,2 1 0,-1 1 0,1-1 0,0 1 0,0-1 0,1 1 0,0 0-1,0 1 1,0-1 0,-2 13 0,3-7 20,0 1 0,0-1-1,1 0 1,1 1 0,1-1-1,0 1 1,0-1 0,1 1 0,1-1-1,0 0 1,1 0 0,0 0 0,1-1-1,1 1 1,11 18 0,-11-22-61,0-1 0,0 0 0,1-1 1,0 1-1,1-1 0,0-1 0,0 1 0,0-1 1,0-1-1,1 0 0,0 0 0,0 0 1,1-1-1,-1-1 0,1 0 0,0 0 0,0 0 1,0-2-1,0 1 0,0-1 0,17 0 0,-5-2-918,0-1 0,38-8-1,42-21-2123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45 11002,'34'-28'2636,"-34"28"-2543,0 0 0,1-1 0,-1 1 0,0 0 0,0-1 1,0 1-1,0 0 0,1-1 0,-1 1 0,0-1 0,0 1 1,0 0-1,0-1 0,0 1 0,0-1 0,0 1 1,0 0-1,0-1 0,0 1 0,-1 0 0,1-1 0,0 1 1,0-1-1,0 1 0,0 0 0,-1-1 0,1 1 0,0 0 1,0-1-1,0 1 0,-1 0 0,1 0 0,0-1 0,-1 1 1,1 0-1,0 0 0,-1-1 0,1 1 0,0 0 0,-1 0 1,1 0-1,0-1 0,-1 1 0,1 0 0,0 0 1,-1 0-1,1 0 0,-1 0 0,1 0 0,0 0 0,-1 0 1,1 0-1,-1 0 0,1 0 0,0 0 0,-1 0 0,-33-2 184,23 3-299,0 0 0,1 1-1,-1 1 1,1 0-1,0 0 1,0 1-1,0 0 1,0 1-1,0 0 1,1 1 0,0-1-1,0 2 1,1-1-1,0 1 1,0 1-1,0 0 1,-11 15-1,16-17-63,-1 1-1,1 0 0,0 1 0,1-1 1,0 0-1,0 1 0,0-1 1,1 1-1,0 0 0,1 0 0,0 8 1,0-13 39,0 0 0,0 0 0,1 0 0,-1 0 1,1 0-1,-1 0 0,1 0 0,0-1 1,0 1-1,0 0 0,1 0 0,-1-1 0,1 1 1,-1-1-1,1 1 0,0-1 0,0 0 0,0 0 1,0 0-1,1 0 0,-1 0 0,0 0 1,1 0-1,-1-1 0,1 1 0,0-1 0,-1 0 1,1 0-1,0 0 0,0 0 0,5 1 0,-6-2 89,1 0-1,-1 0 0,1 0 0,0 0 0,-1-1 0,1 1 0,-1 0 0,1-1 0,-1 0 0,1 0 0,-1 0 1,1 0-1,-1 0 0,0 0 0,0-1 0,0 1 0,1-1 0,-1 1 0,-1-1 0,1 0 0,3-4 1,3-3 611,-1-1 0,-1 0 1,9-18-1,2-3 757,-14 22-1176,1 3 143,5 17-358,56 89-111,-40-64 95,31 59-1,65 169 89,-32-66 21,-79-183-25,-4-17 173,-2-29 250,-4 21-484,15-586-262,-15 577-145,-7-67-1458,6 79 818,-1-1 1,0 1-1,-1-1 1,0 1-1,-4-8 0,-3 0-3853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80 15267,'13'8'3137,"-13"-8"-3046,0 1-1,0-1 1,0 0 0,0 0-1,0 1 1,0-1-1,0 0 1,0 0 0,0 1-1,0-1 1,0 0-1,0 1 1,0-1-1,0 0 1,0 0 0,0 1-1,-1-1 1,1 0-1,0 0 1,-1 2 452,1-2-452,0 0 0,-1 0-1,1 0 1,0 0-1,0 0 1,-1 1 0,1-1-1,0 0 1,0 0-1,-1 0 1,1 0-1,0 0 1,0 0 0,-1 0-1,1 0 1,-9 1 826,7 0-1062,5 11 124,-3-12 26,0 1-7,5 19-78,1-1 0,1 1 0,0-1 0,1 0-1,1-1 1,22 33 0,-31-51 65,1 0 1,-1 1-1,0-1 1,1 0-1,-1 1 0,1-1 1,-1 0-1,0 1 0,1-1 1,-1 0-1,1 0 1,-1 1-1,1-1 0,-1 0 1,1 0-1,-1 0 0,1 0 1,-1 0-1,1 0 1,-1 0-1,1 0 0,-1 0 1,1 0-1,-1 0 0,1 0 1,-1 0-1,1 0 1,-1-1-1,1 1 0,0 0 1,19-15-139,13-29 179,-28 37-53,9-12 140,-1-1-1,0 0 0,-2-1 1,0-1-1,-2 0 0,0 0 1,11-45-1,-9 100-130,-3-8-75,-1-1-115,2 0 0,0 0-1,15 24 1,-21-42-239,0 0 0,1-1 0,0 1 1,0-1-1,0 0 0,1 0 0,-1 0 0,1-1 0,1 1 1,-1-1-1,0 0 0,1-1 0,0 0 0,0 1 0,0-2 1,0 1-1,0-1 0,8 2 0,44 2-4211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28 14363,'-8'5'5940,"-12"-8"-3658,-32-13-3021,24 6 1062,22 9-377,0 0 1,1 0 0,-1 1-1,0 0 1,0 0 0,1 0 0,-1 0-1,0 1 1,1 0 0,-1 0-1,1 1 1,-1 0 0,1 0-1,-1 0 1,1 0 0,0 1-1,0 0 1,0 0 0,1 0-1,-1 1 1,1-1 0,0 1 0,0 0-1,0 0 1,0 1 0,0-1-1,1 1 1,0 0 0,-3 6-1,-1 2-182,1 0-1,0 0 0,1 1 1,1 0-1,0 0 1,1 0-1,0 0 0,1 0 1,1 1-1,0 17 1,0-29 189,1-1 0,0 0 0,0 1 0,0-1 0,0 0 0,1 0 0,-1 1 0,0-1 0,1 0 0,0 0 0,-1 1 0,1-1 0,0 0 1,0 0-1,0 0 0,0 0 0,1 0 0,-1 0 0,1-1 0,-1 1 0,1 0 0,-1-1 0,1 1 0,0-1 0,0 1 0,0-1 1,0 0-1,0 0 0,0 0 0,0 0 0,0 0 0,0 0 0,0-1 0,1 1 0,2 0 0,0-1 83,0-1 0,0 0 0,0 0-1,1 0 1,-2 0 0,1-1 0,0 1 0,0-1 0,0-1-1,-1 1 1,1-1 0,-1 1 0,0-1 0,0 0-1,4-5 1,3-3 379,-1 0 0,-1-1 0,0 0 0,-1-1 0,14-27 0,-17 29-250,1 0-1,0 0 1,1 0 0,0 0-1,1 1 1,0 0-1,0 1 1,1 0-1,10-8 1,-17 15-175,0 1 0,0 0 0,0 0 0,0 0 0,0 1 0,0-1 0,0 0 1,0 1-1,0-1 0,0 1 0,0 0 0,0 0 0,0 0 0,1 0 0,-1 0 0,0 0 0,0 0 1,0 1-1,4 0 0,-1 1-15,-1 0 1,1 1-1,-1-1 1,1 1-1,-1 0 1,0 0 0,0 0-1,4 5 1,5 6-71,0 2 0,-1-1 0,12 22 0,-23-35 85,25 45-587,-21-36-246,1 0-1,0-1 1,0 1 0,1-1 0,0-1-1,1 1 1,13 11 0,4-6-3390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3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36 117 14251,'-35'-116'8846,"58"162"-8151,-12-10-735,0 0 0,-3 1 1,-1 0-1,5 74 1,-14 163 25,0-12 80,2-247-150,1-5-89,7-33-6434,10-32 1690,16-44-1323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17 10658,'-13'-16'6550,"19"47"-6470,2 5-81,47 189-101,-55-225 97,0 0 0,0-1 0,0 1-1,0 0 1,0 0 0,0 0 0,0 0 0,0 0 0,0 0 0,0 0-1,0-1 1,0 1 0,0 0 0,0 0 0,0 0 0,0 0-1,0 0 1,0 0 0,0-1 0,0 1 0,0 0 0,0 0 0,0 0-1,0 0 1,1 0 0,-1 0 0,0 0 0,0 0 0,0 0 0,0-1-1,0 1 1,0 0 0,0 0 0,0 0 0,0 0 0,1 0-1,-1 0 1,0 0 0,0 0 0,0 0 0,0 0 0,0 0 0,0 0-1,0 0 1,1 0 0,-1 0 0,0 0 0,0 0 0,0 0-1,0 0 1,0 0 0,0 0 0,1 0 0,-1 0 0,0 0 0,0 0-1,0 0 1,0 0 0,0 0 0,0 0 0,0 0 0,1 1 0,4-23-303,5-37-216,-8 50 425,2-26-201,-2 17 267,0 0-1,2 1 1,9-32-1,-12 45 36,1 0 0,-1 1-1,1-1 1,0 1-1,0 0 1,0-1-1,0 1 1,0 0 0,1 0-1,0 0 1,-1 1-1,1-1 1,0 1-1,0-1 1,1 1-1,-1 0 1,0 0 0,1 0-1,-1 1 1,1-1-1,0 1 1,-1 0-1,6-1 1,-6 2-3,0 0 1,0 0-1,0 0 1,0 0-1,0 1 1,1-1-1,-1 1 1,0 0-1,0 0 1,0 0-1,-1 0 1,1 1-1,0-1 1,0 1-1,-1-1 1,1 1-1,-1 0 1,1 0-1,-1 1 1,0-1-1,0 0 1,0 1-1,0-1 1,0 1-1,0-1 1,-1 1-1,3 4 1,2 5-18,-1 1 1,0-1-1,-1 1 1,0 0 0,2 16-1,-1-1-176,-3-12-492,0 0 0,2 0 0,0 0 0,1-1 0,10 24 0,10-4-2289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3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13587,'7'22'4469,"13"40"1924,-11-33-6666,-2 0 1,7 57 0,-10-40 321,-2-9-199,-1-28-1175,16-88-8158,-1 12 5250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3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18 153 9562,'-16'-10'6217,"17"13"-5729,-3 1-848</inkml:trace>
  <inkml:trace contextRef="#ctx0" brushRef="#br0" timeOffset="1">521 0 14547,'21'25'3209,"-17"-19"-2592,1 0 0,-1 0-1,0 0 1,-1 1 0,4 7 0,19 63-1256,-22-65 922,7 32-315,-2-1 1,-2 1 0,3 74-1,-12 129 134,0-203-72,-10 246 234,10-289-611,-4-12-1823,-10-27-2150,14 32 4196,-38-93-4468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4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11923,'7'2'7225,"11"-2"-5782,-8 0-892,107 14-215,-53-5-377,74 0-1,-138-9 79,1 0 0,-1 0 0,1-1 0,-1 1-1,1 0 1,-1 0 0,1 0 0,-1-1 0,1 1-1,-1 0 1,0-1 0,1 1 0,-1 0 0,0-1 0,1 1-1,-1-1 1,0 1 0,1 0 0,-1-1 0,0 1 0,0-1-1,1 1 1,-1-1 0,0 1 0,0-1 0,0 1-1,0-1 1,0 1 0,0-1 0,0 1 0,0-2 0,8-12 886,-7 13-922,0 1 1,1 0-1,-1-1 1,1 1-1,-1 0 0,0 0 1,1 0-1,-1 0 1,1 1-1,-1-1 0,1 0 1,-1 1-1,0-1 1,1 1-1,-1-1 0,0 1 1,0-1-1,1 1 1,0 1-1,40 21-18,47 36 0,-56-35-8,0-2 0,2-1 1,68 30-1,-100-50 22,0 0 1,-1 0-1,1 0 1,0-1 0,0 1-1,0-1 1,-1 0-1,1 0 1,0 0 0,0 0-1,0-1 1,0 1-1,0-1 1,-1 1 0,1-1-1,0 0 1,-1 0-1,1 0 1,3-2 0,-2-1 19,1 1 1,-1-1-1,0 0 1,0 0-1,0 0 0,-1 0 1,1-1-1,-1 1 1,4-8-1,4-11 205,-1 0 0,-1 0 0,9-39 0,-14 46-25,4-9 14,8-41 16,-22 75-3479,-5 26 2688,-136 445 996,113-378 70,-41 127 1253,-54 273 0,128-492-1720,-7 24 85,2 0 0,2 1 1,1-1-1,1 1 0,5 50 1,-4-71-283,-6-27-1391,-4-6-450,-19-26-2957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7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5 13283,'-39'-4'2816,"-7"9"1257,-5 7-3905,-16 13-200,4 6 24,-3 15 0,14-1-48,13 5-40,18-8 64,18 1-88,18-10-8,22-4-176,9-11-328,34-11-984,14-7-2329,23-15 144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123 119 10466,'-25'-6'9827,"24"5"-9721,0 0 0,0 1 0,0-1 0,0 1 0,0-1 1,0 1-1,0 0 0,0 0 0,-1-1 0,1 1 0,0 0 1,0 0-1,0 0 0,-1 0 0,1 0 0,-2 1 0,1 0-141,0 0-1,0 1 1,0-1-1,0 1 1,0 0-1,0 0 1,0 0 0,1 0-1,-1 0 1,1 0-1,-1 0 1,1 0-1,-2 4 1,-5 10-167,0 0 1,1 1-1,0 0 0,1 0 1,-6 34-1,11-46 127,1 1-1,-1 0 0,1 0 1,0-1-1,0 1 0,1 0 1,0 0-1,0-1 0,0 1 1,0-1-1,4 8 0,-4-10 56,1 0 1,0 0-1,0 0 0,1-1 1,-1 1-1,0 0 0,1-1 1,-1 1-1,1-1 0,0 0 0,0 0 1,0 0-1,0 0 0,0-1 1,1 1-1,-1-1 0,0 0 1,1 0-1,-1 0 0,5 1 0,-2-1 22,-1 0 0,1-1-1,0 0 1,-1 1 0,1-2-1,0 1 1,-1-1 0,1 0-1,-1 0 1,1 0 0,-1-1-1,0 0 1,1 0 0,-1 0-1,0-1 1,7-4 0,-5 2 12,-1 0 0,0-1 0,0 1 0,0-1 0,0-1 0,-1 1 0,0-1 0,-1 0 1,1 0-1,4-13 0,-5 12-13,0 0 0,-1 0 0,0-1 0,-1 1 0,0-1 0,0 0 0,-1 0 0,0 0 0,-1 1 0,1-1 0,-2 0 0,1 0 0,-1 0 0,-1 0 0,0 0 0,0 1 0,-1-1 0,0 1 0,0-1 0,-1 1 0,-6-11 0,2 10-111,1 2-1,-2-1 1,1 1 0,-1 0-1,0 1 1,0 0 0,-1 0 0,0 1-1,0 0 1,0 1 0,0 0-1,-1 1 1,0 0 0,1 1 0,-20-3-1,115 5-4268,-51-2 4515,0 1-1,0 2 0,0 2 0,34 6 0,-66-9 8,-1 1 0,0-1 0,0 1-1,0-1 1,1 1 0,-1-1 0,0 1 0,0 0 0,0 0 0,0-1 0,0 1-1,0 0 1,0 0 0,-1 0 0,1 0 0,0 0 0,0 0 0,-1 1 0,1-1-1,-1 0 1,1 0 0,-1 0 0,1 1 0,-1-1 0,0 0 0,1 0 0,-1 1-1,0-1 1,0 0 0,0 1 0,0-1 0,0 0 0,0 0 0,-1 1 0,1 1-1,2 30-451,5 1 331,2 0 0,14 39-1,-17-58-15,0 0 0,1 0 0,1 0 0,0-1 0,1 0 0,0-1-1,20 21 1,-29-33 0,0-1 1,0 0-1,0 0 0,0 0 0,1 1 0,-1-1 0,0 0 1,0 0-1,0 0 0,1 0 0,-1 0 0,0 1 0,0-1 0,1 0 1,-1 0-1,0 0 0,0 0 0,1 0 0,-1 0 0,0 0 1,1 0-1,-1 0 0,0 0 0,0 0 0,1 0 0,-1 0 0,0 0 1,0 0-1,1 0 0,-1 0 0,0 0 0,0 0 0,1-1 0,-1 1 1,0 0-1,0 0 0,1 0 0,-1 0 0,0 0 0,0-1 1,0 1-1,1 0 0,-1 0 0,0-1 0,7-18 258,-1-38 239,-5 37-257,0 13-202,0 1 1,0 0-1,1-1 1,-1 1-1,1 0 0,1 0 1,-1 0-1,1 0 0,0 1 1,0-1-1,1 1 1,-1 0-1,1 0 0,1 0 1,-1 0-1,1 1 1,-1-1-1,1 1 0,0 1 1,1-1-1,-1 1 1,1-1-1,0 2 0,-1-1 1,1 0-1,0 1 1,1 1-1,-1-1 0,0 1 1,0 0-1,1 0 0,-1 0 1,0 1-1,14 1 1,-12-1-45,-1 1 0,1 0 1,0 0-1,0 0 0,-1 1 1,1 0-1,-1 0 0,1 1 1,-1 0-1,0 1 1,0-1-1,0 1 0,-1 1 1,1-1-1,7 8 0,-2 0-393,-2 0 0,0 1-1,0 0 1,-1 1 0,-1 0 0,10 22-1,4 5-3422,10-2-335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45 13459,'1'-2'391,"0"0"0,0 1 0,0-1-1,0 0 1,0 0 0,-1 1 0,1-1 0,-1 0 0,1 0 0,-1 0 0,1 0-1,-1 0 1,0 0 0,0 0 0,0-4 0,-1-4 2017,22 83-2454,-7-12 42,-1 0 0,4 76-1,-2 144 86,-4-59-11,-31-338 551,13 67-833,-23-85-1,27 121 143,-1 1 0,-1 0-1,0 0 1,0 0-1,-1 1 1,-1 0-1,1 0 1,-2 0 0,0 1-1,0 0 1,-1 1-1,-13-12 1,18 18 52,1 1 0,-1 0-1,0 0 1,0 0 0,0 0 0,0 0 0,0 1-1,0 0 1,-1 0 0,1 0 0,0 1 0,-1-1-1,1 1 1,0 0 0,-1 0 0,1 0 0,-6 2-1,2 0-1,1 0-1,0 1 1,0-1-1,0 2 1,0-1-1,0 1 1,0 0-1,1 0 1,-8 7-1,4-2-32,0 0 1,1 0-1,1 1 1,-1 0-1,2 1 0,-1 0 1,1 0-1,1 0 1,0 1-1,1 0 0,-5 14 1,9-19 15,-1-1 0,1 0 0,1 1 0,-1 0 0,1-1 1,1 1-1,-1-1 0,1 1 0,0-1 0,1 1 0,-1-1 1,1 0-1,0 1 0,1-1 0,0 0 0,0 0 0,0-1 1,0 1-1,1-1 0,0 1 0,0-1 0,1 0 0,-1-1 1,1 1-1,0-1 0,0 0 0,1 0 0,8 5 0,1-1-129,0 0-1,1-1 0,0-1 0,0 0 0,0-1 0,0 0 1,1-2-1,0 0 0,32 1 0,-14-4-1573,1-2 0,63-12 0,-24-8-2271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9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18 13819,'-1'0'184,"0"1"0,0-1 0,0 1 0,0-1 1,0 1-1,0-1 0,0 1 0,0-1 0,0 0 0,0 0 0,0 0 0,0 1 1,0-1-1,0 0 0,0 0 0,0 0 0,0-1 0,0 1 0,-1 0 0,1 0 1,0-1-1,0 1 0,0 0 0,0-1 0,0 1 0,0-1 0,1 1 0,-1-1 1,0 0-1,0 1 0,0-1 0,0 0 0,1 0 0,-2-1 0,-17-10 2138,30 81-1523,-6-23-865,-2 1 0,-1-1 0,-11 90 0,-4-232-9306,3 16 4338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29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11266,'0'-1'7842,"7"6"-6810,12 26-10074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30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22 104 11947,'-5'-51'6170,"1"0"-3352,5 49-2738,6 14-352,10 35 301,-1 0-1,-2 0 1,-2 2-1,-3-1 1,7 87-1,-16 256 780,-4-247-675,2-119-43,2-25-91,0 0 0,0 0 1,0 0-1,0 0 0,0 0 0,0 0 1,0 1-1,0-1 0,0 0 0,0 0 0,0 0 1,0 0-1,0 0 0,0 0 0,-1 1 1,1-1-1,0 0 0,0 0 0,0 0 1,0 0-1,0 0 0,0 0 0,0 0 0,0 0 1,0 1-1,0-1 0,0 0 0,-1 0 1,1 0-1,0 0 0,0 0 0,0 0 0,0 0 1,0 0-1,0 0 0,0 0 0,-1 0 1,1 0-1,0 0 0,0 0 0,0 0 1,0 0-1,0 0 0,0 0 0,-1 0 0,1 0 1,0 0-1,0 0 0,0 0 0,0 0 1,0 0-1,0 0 0,0 0 0,-1 0 1,1 0-1,0 0 0,0 0 0,0 0 0,0 0 1,0-1-1,0 1 0,-16-33-946,12 20 421,-41-115-5968,17 42 1382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30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12531,'5'1'2768,"6"-4"1129,7 1-3673,24-5-80,19-1-48,27 0 48,9 6-48,17-1-496,-9 3-816,0 3-2785,-24-3 168</inkml:trace>
  <inkml:trace contextRef="#ctx0" brushRef="#br0" timeOffset="1">767 0 12851,'-4'18'9446,"8"12"-9392,2-2 81,-3 140-155,-4-98-868,6-104-6950,2-20 3300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1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73 9010,'-1'-3'332,"-2"-5"1354,1-1 0,0 0-1,0 0 1,1 0 0,-1-11-1,5 15-541,3 15-952,11 29-555,-15-32 466,12 31-149,-2 0 0,-2 1-1,-1 1 1,4 55 0,-7-13 52,-6 101 1,1-164 0,-1 0 56,-3-19-159,-5-11-174,-16-29-848,6 7 49,-2 1 1,-42-52-1,60 81 1052,-1 1 0,1 0 0,-1 0 0,1 0 0,-1 0 0,0 1 1,0-1-1,0 1 0,0-1 0,0 1 0,0 0 0,0 0 0,0 1 0,0-1 0,0 1 0,0-1 0,-1 1 0,1 0 0,0 0 0,0 1 0,-1-1 1,1 0-1,0 1 0,0 0 0,0 0 0,0 0 0,0 0 0,0 0 0,0 1 0,0-1 0,1 1 0,-1 0 0,0 0 0,1 0 0,-5 4 1,3-2 14,0-1 0,0 1 0,0 0 0,1 0 0,0 0 0,0 1 0,0-1 0,0 1 0,0-1 0,1 1 0,0 0 0,0 0 0,0 0 0,1 1 0,0-1 0,0 0 0,0 0 0,0 1 0,1-1 0,0 0 0,1 8 0,1-5 7,1 0 1,0-1 0,1 1 0,0-1 0,0 1-1,0-1 1,1 0 0,0-1 0,1 1 0,0-1 0,-1 0-1,2-1 1,-1 1 0,1-1 0,11 7 0,-3-3-454,0-1 0,0-1 1,1 0-1,0-1 0,0 0 1,28 5-1,40-4-1966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3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13611,'-1'2'5881,"5"2"-6993,18 33-8754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31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93 9418,'-8'1'5229,"7"-2"-5116,-5-18 7929,6 19-7943,-15 6 540,-16 14-1162,16-9 473,1 1-1,1 1 1,0 0-1,-12 17 1,21-26 7,0 1 0,1 0 0,0 0-1,0 0 1,0 0 0,1 1 0,0-1 0,0 1 0,0 0 0,0-1-1,1 1 1,0 0 0,0 0 0,1 0 0,0 0 0,0-1-1,0 1 1,0 0 0,3 7 0,-2-9 9,1 0 0,0 0 1,1 0-1,-1-1 0,1 1 0,0-1 0,0 1 0,0-1 0,0 0 1,0 0-1,1 0 0,-1-1 0,1 1 0,0-1 0,0 0 1,0 0-1,0 0 0,0 0 0,0-1 0,1 0 0,-1 1 1,0-2-1,1 1 0,-1 0 0,7-1 0,3 1-162,-1 0 0,0-2-1,1 1 1,-1-1 0,0-1 0,0-1-1,16-4 1,-20 4-27,-1 0 1,0-1-1,0 1 0,-1-2 1,1 1-1,-1-1 0,0 0 1,0-1-1,-1 0 0,1 0 1,-1 0-1,8-12 0,-11 14 147,-1 1 0,0-1 0,0 0 0,0 0 0,-1 0-1,1 0 1,-1-1 0,0 1 0,0 0 0,0 0 0,-1-1 0,0 1 0,0-1-1,0 1 1,0 0 0,0-1 0,-1 1 0,0 0 0,0 0 0,0-1 0,-1 1-1,1 0 1,-1 0 0,0 0 0,0 0 0,-3-3 0,-4-5-61,-1 0 1,0 1-1,-1 1 1,0 0-1,-1 0 1,0 1-1,0 1 1,-20-11-1,17 10-99,13 8 125,1 1 0,-1-1 0,1 1 0,0-1-1,0 0 1,-1 0 0,1 0 0,0 0 0,0 1-1,0-1 1,0-1 0,0 1 0,0 0 0,0 0-1,1 0 1,-1 0 0,0-1 0,0 1 0,1 0 0,-1-1-1,1 1 1,-1-3 0,1 3-64,1 0 1,0 0 0,-1 0-1,1 0 1,0 0-1,0 1 1,-1-1-1,1 0 1,0 0-1,0 1 1,0-1-1,0 0 1,0 1 0,0-1-1,0 1 1,0-1-1,0 1 1,0 0-1,1-1 1,-1 1-1,1 0 1,13-3-551,-1 1-1,1 1 1,16 0 0,-7 1 2647,0 1 0,34 6-1,-52-6-1509,0 0-1,0 0 0,-1 1 0,1 0 0,0 0 0,-1 0 0,1 0 1,-1 1-1,0 0 0,0 0 0,0 1 0,0-1 0,0 1 0,-1 0 1,8 9-1,-7 3 4522,-2 11-4414,39 271-419,-37-259-35,-6-59 145,1-1-1,1 1 1,1-1 0,1 1 0,0 0-1,2 0 1,7-21 0,-4 17-194,1 0 0,1 0 0,1 1 0,2 0 0,23-34 0,-34 55-16,0-1 0,-1 1 1,1 0-1,0 0 0,0 0 0,0 0 1,1 0-1,-1 0 0,0 1 1,1-1-1,-1 1 0,1-1 0,-1 1 1,1 0-1,0 0 0,0 0 1,-1 0-1,1 1 0,0-1 0,0 1 1,0 0-1,0 0 0,0 0 1,-1 0-1,1 0 0,0 0 0,0 1 1,0 0-1,0-1 0,-1 1 1,1 0-1,0 0 0,-1 1 0,1-1 1,-1 0-1,1 1 0,-1 0 1,0-1-1,1 1 0,1 2 0,3 3-10,1 0-1,-2 1 1,1-1-1,-1 1 0,0 1 1,0-1-1,-1 1 0,0 0 1,-1 0-1,5 13 0,2 50 24,1 9-820,-11-77 328,0 1 1,1 0-1,-1-1 1,1 0 0,0 1-1,0-1 1,1 0-1,-1 0 1,1 0 0,0 0-1,0-1 1,0 1-1,5 3 1,-8-7 270,1 1 0,0-1 0,0 1 0,-1-1 0,1 1-1,0-1 1,0 0 0,0 1 0,0-1 0,0 0 0,-1 0 0,1 1 0,0-1 0,0 0-1,0 0 1,0 0 0,0 0 0,0 0 0,0-1 0,0 1 0,1-1 0,30-15-5131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31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17308,'-23'94'3448,"18"-76"1546,2-10-5355,-13 37-2567,-26-53-5114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4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54 13803,'14'-53'6977,"-15"52"-6608,-1 1-161,1 1-24,-3 2-168,-21 41-24,-71 82-16,22 13 32,4 32-8,16 54 32,39-14 0,55 25-72,44-30-88,65-6-1697,23-52-2488,18-28 160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5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9 164 10610,'-8'-17'6604,"27"50"-5565,7 25-1012,-3 1 0,30 118-1,-15-14 1971,-37-218-1481,2 0 1,2 1-1,3 0 1,2 0-1,26-81 1,-30 121-655,-1 1 0,2-1 1,0 1-1,0 1 0,1-1 0,1 1 1,0 1-1,1 0 0,0 0 0,0 1 1,1 0-1,1 1 0,0 0 0,0 0 0,21-10 1,-18 12-626,1 1 1,0 0-1,0 1 1,0 0-1,1 2 0,-1 0 1,1 1-1,20-1 1,49 6-4046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5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10594,'5'-15'11584,"-3"14"-11222,22-3 2364,32 10-5018,-50-5 3331,9 2-1035,-1 0 0,1 2 0,-1-1-1,0 2 1,-1 0 0,1 0 0,12 10 0,78 59-965,-93-66 712,70 60-3088,-8 3-4140,-41-40 1674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5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435 17 14731,'-19'-12'3249,"3"8"1240,-5 4-4089,5 8-640,-11 17 72,-2 12 88,-17 31 80,-3 19-80,-13 28-928,3-1-793,4-2-2632,19-41-400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6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28 14579,'12'-5'10171,"-45"-5"-10586,28 9 423,-8-3-29,-1 2-1,1-1 1,0 2 0,-1 0-1,-14 1 1,26 0 9,0 0 0,-1 0 0,1 0 0,0 0 0,0 1 0,0-1 0,-1 1 0,1-1 0,0 1 0,0 0 0,0 0 0,0 0 0,0 0 0,0 0 0,1 1 0,-1-1 0,0 1 0,0-1 0,1 1 0,-1-1 0,1 1 0,0 0 0,-1 0 0,1-1 0,0 1 0,0 0 0,0 0 0,0 0 0,1 1 0,-1-1-1,0 0 1,1 0 0,0 0 0,-1 0 0,1 1 0,0-1 0,0 0 0,0 0 0,0 1 0,1-1 0,-1 0 0,1 3 0,1 2-20,0-1 0,1 1 0,-1-1-1,1 0 1,0 0 0,1-1-1,-1 1 1,1 0 0,0-1 0,1 0-1,-1 0 1,1 0 0,0-1 0,0 0-1,0 0 1,1 0 0,-1 0 0,1-1-1,10 4 1,13 7-28,1-3 0,55 15 1,-63-20 63,-20-5-2,17 3-2,-2 2-1,1 0 1,0 1-1,-1 1 1,17 10-1,-32-17-6,1 1 0,-1-1 1,1 1-1,-1 0 0,0 0 0,1 0 0,-1 0 1,0 1-1,0-1 0,-1 0 0,1 1 0,0-1 1,-1 1-1,0 0 0,0 0 0,1-1 0,-1 1 1,-1 0-1,1 0 0,0 0 0,-1 0 0,0 0 1,1 0-1,-1 0 0,0 0 0,-1 0 0,1 0 1,0 0-1,-1 0 0,0 0 0,0 0 0,0-1 0,0 1 1,0 0-1,0 0 0,-1-1 0,1 1 0,-1-1 1,-2 4-1,-4 5-244,-1 0 1,0-1 0,0 0-1,-1-1 1,0 0-1,-1 0 1,-16 9-1,20-13-420,0-1-1,0-1 1,0 1-1,0-1 1,-1-1-1,1 1 1,-1-1-1,-8 1 1,-11-6-4317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6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14067,'24'-28'7306,"-5"3"-7026,3 11-280,7 4 96,1 6-56,11 19-64,1 19-64,7 41-112,-10 24 16,0 64 184,-20 16 96,-17 51 72,-15-1 104,-22 34-1137,-2-34-2271,-33-3-1273,4-71-1456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7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311 118 12995,'1'-1'141,"-1"0"-1,1-1 1,0 1 0,0 0 0,0 0 0,0 0-1,0 0 1,0 0 0,0 0 0,0 1 0,0-1 0,0 0-1,0 0 1,1 1 0,-1-1 0,0 1 0,1-1-1,-1 1 1,0-1 0,1 1 0,-1 0 0,0 0 0,1 0-1,-1 0 1,1 0 0,-1 0 0,0 0 0,1 0-1,-1 0 1,0 1 0,1-1 0,-1 0 0,0 1-1,1-1 1,1 2 0,2 3-112,-1 0 0,0 0 0,0 0 0,0 0 0,-1 1 0,1-1 0,1 7 1,1-2-202,41 86 263,65 184 0,4 109 175,-113-380-263,13 46 10,-2 2 0,11 99 0,-24-152-7,0-1 0,-1 1 0,0 0 0,0-1 0,0 1 0,-1 0 0,1-1 0,-1 1 0,0 0 0,0-1 0,0 1 0,0-1 0,0 1 0,-4 5 0,3-7 2,0-1 0,0 1 1,0-1-1,0 0 0,0 1 0,0-1 0,-1 0 0,1 0 1,0-1-1,0 1 0,-1 0 0,1-1 0,-1 1 1,1-1-1,0 0 0,-1 0 0,1 0 0,-1 0 0,1 0 1,0-1-1,-1 1 0,1-1 0,-4-1 0,-22-5 54,1-2 0,0 0 0,0-2 0,1-1 0,1-2 0,-27-17 0,-1-5 9,-79-69-1,100 75-51,0-2 1,2 0-1,1-2 0,-30-47 0,48 64 12,1 0 0,1 0-1,0-1 1,1 0 0,1-1-1,1 0 1,0 0 0,2 0-1,0-1 1,1 1 0,0-32-1,3 39-9,1 1 0,1 0 0,0 0 0,1 0 0,0 0 0,0 0 0,1 0 0,1 1 0,0-1 0,0 1-1,8-10 1,-2 5-4,1 0 0,1 1-1,0 0 1,1 1-1,0 0 1,16-10 0,14-5-8,2 1 0,0 3 0,86-33 0,-13 16-20,2 5-1,2 5 1,0 6-1,129-10 1,-73 17 47,316 8 0,-474 10-294,0 0 0,0 2 1,-1 1-1,1 0 0,-1 2 0,0 0 0,0 1 0,23 11 1,-41-16 119,-1-1 1,0 1-1,1-1 1,-1 1-1,0 0 1,0 0-1,0-1 1,1 1-1,-1 0 1,0 0-1,0 0 1,0 0 0,-1 0-1,1 1 1,0-1-1,0 0 1,0 0-1,-1 0 1,1 1-1,-1-1 1,1 0-1,-1 1 1,0-1-1,1 0 1,-1 1 0,0 2-1,-1-2-177,-1 0-1,1 0 1,-1 0-1,0 0 1,1 0-1,-1 0 1,0-1-1,0 1 1,-1-1 0,1 1-1,0-1 1,-5 2-1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2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46 262 8562,'-44'22'3621,"44"-22"-3563,0 0 0,0 0 0,-1 0 1,1 0-1,0 0 0,0 0 0,0 0 0,0 0 0,0 0 1,-1 0-1,12-12-177,5 4 132,1 0-1,0 1 0,0 1 1,26-6-1,-22 7-15,0-2 0,27-11-1,-28 7-74,0 0 0,18-14 0,-32 22 47,-2-1 0,1 0 0,0 0-1,-1 0 1,0-1 0,0 0 0,0 1 0,0-2 0,-1 1 0,0 0 0,0-1-1,3-8 1,-5 12 34,-1 1 1,1-1-1,-1 0 0,0 0 0,1 0 0,-1 0 0,0 0 0,0 0 1,0 0-1,0 0 0,-1 0 0,1 0 0,-1 0 0,1 0 1,-1 0-1,0 0 0,1 0 0,-1 0 0,0 0 0,0 1 0,0-1 1,-3-3-1,1 2 14,-1 0 1,1 1 0,-1-1 0,1 1-1,-1-1 1,0 1 0,0 0-1,0 1 1,0-1 0,-5-1-1,-5 0 26,0 0 0,-1 1 0,1 0 0,-1 1 0,-21 1-1,30 0-42,0 1-1,0-1 1,-1 2-1,1-1 0,0 0 1,0 1-1,1 0 1,-1 1-1,0-1 0,1 1 1,-1 0-1,1 1 1,0-1-1,0 1 0,0 0 1,1 0-1,-7 7 1,6-4-1,1 0 0,0 0 0,0 0 1,1 1-1,0-1 0,0 1 0,1 0 1,0 0-1,0 0 0,1 0 0,0 0 1,0 0-1,1 10 0,0-7-14,1 0 0,0 0 0,0 0 0,2 0 0,-1 0 0,1 0 0,1-1 0,0 0 0,0 1 0,1-1 0,0-1-1,1 1 1,0-1 0,1 0 0,0 0 0,0-1 0,1 0 0,0 0 0,0-1 0,1 0 0,0 0 0,0-1 0,0 0 0,1-1 0,0 0 0,0-1 0,0 0 0,1 0 0,-1-1 0,1 0 0,19 2 0,63 1-2059,2-13 35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9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11594,'0'-5'519,"1"1"0,-1 0-1,1-1 1,0 1 0,0 0-1,0 0 1,0 0 0,1-1-1,0 1 1,0 1 0,0-1-1,5-7 1,-6 10-493,1 0-1,-1 0 0,1 0 1,-1 0-1,1 0 1,-1 0-1,1 0 0,0 0 1,-1 0-1,1 1 1,0-1-1,0 1 1,-1-1-1,1 1 0,0 0 1,0 0-1,0 0 1,-1 0-1,1 0 0,0 0 1,0 0-1,0 1 1,0-1-1,-1 1 1,1-1-1,0 1 0,-1-1 1,1 1-1,0 0 1,-1 0-1,1 0 1,-1 0-1,1 0 0,2 3 1,4 3-21,-1 0 0,1 0 0,-1 1 0,-1 0 0,1 0 0,-1 1 0,-1-1 1,0 1-1,0 1 0,0-1 0,2 11 0,7 20-9,11 54 0,-22-81 3,7 29 23,-2 2 0,3 62 0,-12-99 117,-1-8-5,-5-15 109,-6-26 52,5 7-151,2 1-1,1-1 0,0-62 1,5 80-129,0-1 0,2 1-1,0 0 1,1 1 0,1-1 0,0 0 0,1 1 0,1 0 0,13-26 0,-13 34-18,0 1 0,0 0 1,0 0-1,1 1 0,-1-1 0,2 2 0,-1-1 0,1 1 0,0 0 0,0 0 1,0 1-1,0 0 0,1 1 0,0 0 0,0 0 0,-1 1 0,2 0 0,-1 1 1,0-1-1,0 2 0,0-1 0,1 2 0,-1-1 0,0 1 0,11 3 0,-18-4-67,-1 0-1,1 0 0,-1 1 0,0-1 0,1 1 0,-1 0 0,0-1 1,0 1-1,1 0 0,-1 0 0,0-1 0,0 1 0,0 0 0,0 0 1,0 0-1,0 1 0,0-1 0,0 0 0,-1 0 0,1 0 0,0 1 1,-1-1-1,1 0 0,-1 1 0,1-1 0,-1 0 0,1 1 0,-1-1 1,0 1-1,0-1 0,0 1 0,0-1 0,0 2 0,-1 2-588,0 0 1,0 0-1,-1 0 0,1 0 0,-1 0 0,0 0 0,-5 7 0,-14 16-3831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49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12075,'-8'6'9874,"5"-5"-10066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19 13683,'9'-18'6360,"-12"26"-5972,-135 562-1187,109-458-683,14-38-4057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0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20 13547,'-3'-17'5436,"13"15"-3718,33 24-1827,-24-7 94,-1 0 0,-1 1 0,0 0 0,-1 2 0,0 0 0,18 29 0,-12-13 10,-3 1 0,-1 1 0,18 49 0,-11-9 58,-4 0 0,-3 1 0,12 111 0,-28-167-47,10 141-12,-11-161-33,-1 0-1,0-1 1,0 1-1,0-1 1,0 1-1,0-1 1,0 1-1,0 0 1,0-1-1,0 1 1,0-1-1,0 1 1,0 0-1,-1-1 1,1 1-1,0-1 1,0 1-1,-1-1 1,1 1-1,0-1 1,0 1-1,-1-1 1,1 1-1,-1-1 1,1 0 0,0 1-1,-2 0 1,-11-10-1594,-20-40-2323,23 33 2283,-31-42-3069</inkml:trace>
  <inkml:trace contextRef="#ctx0" brushRef="#br0" timeOffset="1">1 503 10114,'5'2'5777,"3"-3"-5305,-5 0-255,26-1-57,93-4-649,-17-2-2799,40-16 671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0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15 14963,'1'0'3009,"-13"-1"1432,13 1-4433,3 0-144,11 2 88,5-6 40,17 2-496,6-4-569,11 2-1151,-1 7-2225,-10 10-264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1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11162,'7'3'4017,"3"-3"208,5 2-2913,35-3-1160,22-7-1448,37 2-2937,7-12 496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1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0 11418,'-12'6'923,"1"0"-1,-1-1 0,-1 0 0,1-1 0,0 0 0,-1-1 0,0-1 1,-16 2-1,-32-1-405,56-2-442,1-1-1,-1 1 1,0 0 0,1 0-1,-1 1 1,0-1 0,1 1-1,0 0 1,-1 0 0,1 0-1,-7 6 1,9-7-95,0 1 0,1-1 0,-1 1 0,0 0 1,0 0-1,1 0 0,-1 0 0,1 0 0,-1 0 0,1 0 0,0 0 0,0 1 1,0-1-1,0 0 0,1 1 0,-1-1 0,0 1 0,1-1 0,0 1 0,0-1 0,-1 1 1,1-1-1,1 5 0,0-6 17,0 1 0,0 0 0,0 0 0,0 0 0,0 0 0,1-1 0,-1 1 0,0 0 0,1-1 0,0 1 0,-1-1 0,1 0 0,0 0 0,0 0 1,-1 1-1,1-1 0,0-1 0,0 1 0,0 0 0,3 0 0,13 8-46,34 14 8,72 21 0,-6-3 115,-107-37-65,0 0 0,-1 1 1,0 0-1,0 1 0,0 0 0,-1 1 0,17 14 0,-24-19-9,0 0-1,-1 1 0,1-1 1,0 0-1,-1 1 0,1-1 1,-1 1-1,0 0 0,0-1 0,0 1 1,0 0-1,-1 0 0,1 0 1,-1-1-1,1 1 0,-1 0 0,0 0 1,0 0-1,0 0 0,-1 0 1,1 0-1,-1-1 0,0 1 1,1 0-1,-1 0 0,0-1 0,-1 1 1,1 0-1,0-1 0,-1 1 1,1-1-1,-1 0 0,0 1 0,0-1 1,-3 3-1,-5 5-12,0 0 0,0-1 0,-1 0-1,-1-1 1,0 0 0,0-1 0,0 0 0,-18 7-1,22-11-217,-1 0 0,1 0 0,-1-1 0,1 0 0,-1-1 0,-12 1-1,17-2-95,0 0-1,0 0 0,0-1 0,0 1 1,0-1-1,0 0 0,0 0 0,0-1 0,0 1 1,1-1-1,-1 0 0,1 0 0,-1 0 0,-3-3 1,-13-19-3809</inkml:trace>
  <inkml:trace contextRef="#ctx0" brushRef="#br0" timeOffset="1">797 418 15083,'-11'-9'8042,"8"5"-7922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2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95 14803,'-10'-27'4557,"9"22"-4039,0 1 1,0 0-1,-1 0 0,0-1 0,0 1 0,0 0 0,-3-3 0,5 6-441,-3 18-754,-113 400-102,29-128 852,144-460 2189,3-60-1198,31-102-183,-91 332-922,0 0 1,0 1 0,1-1 0,-1 0-1,0 0 1,1 0 0,-1 0 0,0 1-1,1-1 1,-1 0 0,1 0 0,-1 0-1,1 1 1,-1-1 0,1 0 0,0 1-1,-1-1 1,1 1 0,0-1 0,0 1 0,-1-1-1,1 1 1,0-1 0,1 1 0,30 7-1199,-15 2 1159,0 0 0,-1 1 0,0 0 1,-1 2-1,0 0 0,-1 0 0,0 1 0,-1 1 0,-1 0 0,0 1 0,15 24 0,-5 1 65,-2 1 0,-2 0-1,24 76 1,17 132 93,-51-214-77,-7-17-1536,-14-23-2535,3 0 2843,-23-12-3374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2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13931,'4'-5'3473,"19"8"1048,17-1-3841,13 0-632,23 3-1328,2 9-3273,-20-10 672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11 9146,'4'-2'2200,"-25"-4"4794,25 6-6378,13 0-400,74 0-152,-26-1 40,21-1-592,2 2-712,15 3-2681,-13-2 120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3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99 7882,'-1'-5'468,"-1"1"1,0 0 0,0 0 0,0-1 0,0 1-1,-1 0 1,0 1 0,1-1 0,-1 0-1,-1 1 1,-4-5 0,2 3-237,-1 1-1,1-1 1,-1 1-1,0 1 1,0-1-1,-11-3 1,7 4-237,0 0 0,0 0 1,0 1-1,-1 1 0,1-1 0,0 2 1,-1 0-1,1 0 0,-16 3 1,22-1-15,-1-1 0,1 1 1,0 0-1,0 0 1,0 1-1,0-1 0,0 1 1,0 0-1,1 1 1,-1-1-1,1 1 0,0 0 1,0 0-1,-4 5 1,2-1-4,0 0 1,1 1 0,0 0 0,1 0-1,0 0 1,0 1 0,-4 16 0,5-16 19,1-1 1,0 1-1,0 0 0,1 0 1,1 0-1,0 0 1,0 0-1,1 0 0,0 0 1,0 0-1,1-1 1,1 1-1,0 0 0,0-1 1,1 0-1,9 18 0,-11-24-22,-1-1-1,1 1 0,0-1 0,0 0 1,0 0-1,0 1 0,0-1 0,0 0 1,1-1-1,-1 1 0,0 0 0,1-1 1,0 1-1,-1-1 0,1 0 0,0 0 1,0 0-1,0 0 0,0 0 0,0-1 1,0 1-1,0-1 0,0 0 0,0 0 1,0 0-1,-1 0 0,1-1 0,0 1 1,0-1-1,0 0 0,0 1 0,0-1 1,0-1-1,-1 1 0,1 0 0,0-1 1,-1 1-1,1-1 0,-1 0 0,0 0 1,3-2-1,3-4-7,-1 1 0,0-1 1,0 0-1,-1 0 0,0-1 1,0 0-1,-1 0 0,-1 0 1,1 0-1,4-18 0,-2-1 149,-1-1 0,-2 1 0,-1-1 0,-1 1 0,-3-36 0,3 95-228,-1-2 118,1 0 0,2 0 0,14 56 0,-16-78-23,0 0 1,0 0-1,1 0 1,0-1-1,1 1 0,0-1 1,0 0-1,0 1 1,0-2-1,1 1 0,0-1 1,0 1-1,1-1 1,0-1-1,-1 1 0,2-1 1,-1 0-1,0 0 1,1-1-1,0 0 0,-1 0 1,8 2-1,-8-4-263,-1 0 1,0 0-1,0-1 0,0 0 1,0 0-1,0 0 0,1 0 0,-1-1 1,0 0-1,0 0 0,8-3 0,29-8-2202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4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12323,'14'-10'8049,"16"2"-6856,12-4-1201,19-1-32,9 2-40,22 2-993,-3 6-647,24 13-2585,-13-1-400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4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230 175 14707,'-108'-81'6519,"1"1"-3290,92 68-3171,23 10-60,31 14-49,34 23 62,-2 3 0,73 52 0,129 112 72,-231-164 374,-45-37-445,-1 0 0,0 0 0,1 1 0,0-1 0,-1 1-1,1-1 1,0 1 0,0 0 0,-3 3 0,-9 4 5,-37 28-268,1 3 0,3 2-1,-45 48 1,18-8-2870,-70 98 0,22-5-1806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6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56 172 9690,'-10'-15'1461,"0"0"-1,-13-30 1,20 39-974,1 1-1,0-1 1,1 0 0,-1 1-1,1-1 1,0 0 0,1 0 0,-1 0-1,1 0 1,1 0 0,-1 0-1,3-11 1,-3 17-469,0 0-1,0-1 1,0 1-1,0-1 1,1 1-1,-1-1 1,0 1 0,0-1-1,0 1 1,1 0-1,-1-1 1,0 1-1,1-1 1,-1 1 0,0 0-1,1-1 1,-1 1-1,0 0 1,1 0-1,-1-1 1,1 1 0,-1 0-1,1 0 1,-1 0-1,0-1 1,1 1-1,-1 0 1,1 0 0,-1 0-1,1 0 1,-1 0-1,1 0 1,-1 0-1,1 0 1,-1 0 0,1 0-1,-1 0 1,1 0-1,-1 1 1,1-1-1,-1 0 1,0 0 0,1 0-1,-1 0 1,1 1-1,-1-1 1,0 0-1,1 1 1,-1-1 0,1 0-1,-1 1 1,1 0-1,28 25-114,-28-25 115,20 24-7,0 1 1,-2 0-1,-1 2 0,-1 0 0,-2 1 1,0 0-1,14 46 0,-8-11 2,-3 0-1,19 123 1,-33-125 37,-4-62-46,0-1 1,0 1-1,0 0 1,0 0-1,0 0 1,0 0-1,0 0 1,0 0-1,0 0 1,0 0-1,-1 0 1,1 0-1,0 0 1,0 0-1,0 0 1,0 0-1,0 0 1,0 0-1,0 0 1,0 0-1,0 0 1,-1 0-1,1 0 1,0 0-1,0 0 1,0 0-1,0 0 1,0 0-1,0 0 1,0 0-1,0 0 1,0 0-1,0 0 1,-1 0-1,1 0 1,0 0-1,0 0 1,0 1-1,0-1 1,0 0-1,0 0 1,0 0-1,0 0 1,0 0-1,0 0 1,0 0-1,0 0 1,0 0-1,0 0 1,0 1-1,0-1 1,0 0-1,0 0 1,0 0-1,0 0 1,0 0-1,0 0 1,0 0-1,0 0 1,0 0-1,0 1 1,-8-13 174,-6-18 100,7 6-158,1 0 0,1-1 0,2 0 0,0 1 0,1-1 0,2 0 0,0 0 0,9-48-1,-7 58-115,2 0-1,0 1 1,1 0-1,1 0 1,0 0-1,0 0 1,2 1-1,-1 0 1,2 1-1,0-1 1,0 2-1,1-1 1,1 1-1,-1 1 1,26-18-1,-19 16-43,1 2-1,1 0 0,0 1 1,0 1-1,1 1 0,0 0 0,0 2 1,0 0-1,1 1 0,0 1 1,0 2-1,21-1 0,-18 9-885,-24-6 820,0-1 0,1 0 0,-1 1 0,0-1 0,0 0 0,0 1 0,0-1 0,0 0 0,1 1 0,-1-1 0,0 0 0,0 1 0,0-1 0,0 1 1,0-1-1,0 0 0,0 1 0,0-1 0,0 0 0,0 1 0,-1-1 0,1 0 0,0 1 0,0-1 0,0 0 0,0 1 0,0-1 0,-1 0 0,1 1 1,0-1-1,0 0 0,0 1 0,-1-1 0,-1 2-375,0 0 0,0-1 0,0 1 0,0-1-1,0 1 1,-1-1 0,1 0 0,0 0 0,-1 0 0,1 0 0,-1-1 0,1 1 0,-1-1 0,-3 1 0,-27-3-4843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10 263 10762,'-8'-23'8760,"6"12"-4660,18 58-3650,6 45-537,-4 2 0,8 121 0,-8 206 79,3 26 34,-20-429-21,-2-14 8,1 0 0,1 1 0,-1-1 1,0 0-1,1 0 0,0 0 0,0 1 0,0-1 0,1 0 0,2 6 0,21-49 1369,812-1300-1493,-801 1282 24,57-99-228,-86 133-74,3 48-1572,2 12 1971,-1 1-1,12 78 1,-1 93 280,-16-139-126,11 122 280,12 118 142,-17-221-392,33 123-1,-40-195-163,-4-10-3,1 1 1,0-1-1,0 1 1,1-1 0,0 0-1,0 0 1,1 0-1,-1-1 1,7 8 0,-33-22 1655,8 3-1646,0-1 0,0-1-1,1 0 1,0-1 0,0-1 0,1 0 0,-20-18 0,1 1 8,-464-416 148,46-37-837,413 440 543,25 27 70,-16-17-437,60 41-7178,50 16 3188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8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12987,'0'-18'6831,"15"39"-6199,-7-9-726,27 48 84,-4 0 0,-2 2 0,33 102 0,-59-150 485,-5-21 439,-4-28 339,6 5-1000,2 0-1,1 0 0,2 0 1,9-34-1,-12 57-282,0 0 1,1 0-1,0 0 0,0 0 0,0 1 0,1 0 1,0-1-1,0 1 0,1 0 0,-1 1 0,1-1 1,1 1-1,-1 0 0,1 0 0,-1 1 0,2 0 1,-1 0-1,0 0 0,1 0 0,-1 1 0,1 0 1,0 1-1,8-2 0,46-2-2117,-52 7 1043,-1-1 1,1 2 0,-1-1-1,17 6 1,11 8-3688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9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12675,'8'5'8538,"-9"-8"-7458,-1 1-784,1 0-488,0-1-736,-1-1-769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9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153 139 15827,'2'11'3521,"-4"-24"1312,1 14-4521,1 3-408,-1-4 32,-1 1 64,-3 9-88,-17 38 24,-23 59-376,19-37-416,0 4-1057,12-15-295,5-7-697,7-22-1520,9-15 505</inkml:trace>
  <inkml:trace contextRef="#ctx0" brushRef="#br0" timeOffset="1">143 37 15667,'-7'-33'8721,"7"33"-8691,0 0-1,0 0 1,0 0 0,0-1 0,0 1-1,0 0 1,0 0 0,0 0 0,1-1-1,-1 1 1,0 0 0,0 0 0,0 0-1,0 0 1,0-1 0,0 1 0,1 0-1,-1 0 1,0 0 0,0 0 0,0 0-1,0 0 1,1-1 0,-1 1 0,0 0-1,0 0 1,0 0 0,0 0 0,1 0-1,-1 0 1,0 0 0,0 0 0,0 0-1,1 0 1,-1 0 0,0 0 0,0 0-1,0 0 1,1 0 0,-1 0 0,0 0-1,0 0 1,0 0 0,1 0 0,-1 1-1,0-1 1,0 0 0,0 0 0,1 0-1,22 20-327,-7-1 285,-1 1 0,0 0-1,-2 1 1,0 0 0,-2 1-1,0 1 1,-2 0 0,7 24-1,3 24-314,18 141-1,-21-21-6459,-14-166 2131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2:59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14131,'3'2'7410,"0"-3"-7138,-1 0-672,7-2-577,42-9-3400,80-15 929</inkml:trace>
  <inkml:trace contextRef="#ctx0" brushRef="#br0" timeOffset="1">654 0 13267,'7'4'7978,"-5"-3"-7298,1 1-528,-1-1-264,1 0-184,1 1-329,5 0-1319,19 8-2433,38 19 32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0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13819,'5'4'7514,"10"-4"-7026,8-3-624,29-2-497,13-8-887,30-2-2793,-2-6 48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0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95 13947,'29'-44'3631,"-29"43"-3483,0 1 0,0-1-1,0 0 1,0 0-1,0 1 1,0-1 0,0 0-1,0 0 1,0 1 0,0-1-1,0 0 1,0 0-1,0 1 1,-1-1 0,1 0-1,0 1 1,-1-1-1,1 0 1,0 1 0,-1-1-1,1 0 1,-1 1 0,1-1-1,-1 1 1,1-1-1,-1 1 1,1-1 0,-1 1-1,0-1 1,1 1-1,-1 0 1,0-1 0,1 1-1,-1 0 1,0-1 0,0 1-1,-30-11-378,27 10 558,-8-3-323,1 1 1,-1 0 0,0 1 0,0 0-1,0 1 1,-1 0 0,1 1 0,-19 1-1,30 0-15,0-1-1,-1 0 0,1 0 1,0 1-1,0-1 0,0 1 1,-1-1-1,1 1 1,0-1-1,0 1 0,0 0 1,0-1-1,0 1 0,0 0 1,0 0-1,0 0 0,1 0 1,-1 0-1,0 0 0,0 0 1,1 0-1,-1 0 1,0 0-1,1 0 0,0 0 1,-1 0-1,1 1 0,-1-1 1,1 0-1,0 0 0,0 1 1,0-1-1,0 0 1,0 0-1,0 1 0,0-1 1,0 0-1,0 0 0,1 3 1,0 0-41,0 1 1,1-1 0,-1 0 0,1 1-1,-1-1 1,1 0 0,0 0 0,1 0-1,-1 0 1,5 5 0,12 8-71,0-1 0,1 0 1,0-1-1,26 13 0,-22-14 114,-2 1-1,1 1 1,26 26-1,-47-41 2,0 1-1,0-1 1,-1 1 0,1 0 0,-1 0-1,0-1 1,1 1 0,-1 0-1,0 0 1,0 0 0,0 1 0,0-1-1,-1 0 1,1 0 0,0 0 0,-1 1-1,0-1 1,1 0 0,-1 1 0,0-1-1,0 0 1,0 0 0,-1 4-1,-1-3 21,1 0 0,0 0 0,-1 0 0,0-1 0,1 1-1,-1 0 1,0-1 0,0 1 0,-1-1 0,1 0-1,0 0 1,-1 0 0,0 0 0,-5 3 0,3-2-258,-1 0 0,1 0 1,-1-1-1,0 1 1,0-1-1,0-1 0,0 1 1,0-1-1,0 0 0,0 0 1,-1-1-1,1 0 1,0 0-1,-1 0 0,1-1 1,-10-2-1,-4-13-3730,12-9-653</inkml:trace>
  <inkml:trace contextRef="#ctx0" brushRef="#br0" timeOffset="1">669 257 15947,'-5'-9'8570,"4"6"-8210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3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26 9530,'-18'-11'7255,"20"18"-6104,7 18-1823,24 124 663,-23-92 40,27 86 0,-37-143-25,0 0 1,0 0-1,0 0 1,0 0-1,0 0 1,0-1-1,0 1 0,1 0 1,-1 0-1,0 0 1,0 0-1,0 0 1,0 0-1,0 0 0,0 0 1,1 0-1,-1 0 1,0 0-1,0 0 1,0 0-1,0 0 0,0 0 1,0 0-1,1 0 1,-1 0-1,0 0 0,0 0 1,0 0-1,0 0 1,0 0-1,1 0 1,-1 0-1,0 0 0,0 0 1,0 0-1,0 0 1,0 1-1,0-1 1,0 0-1,1 0 0,-1 0 1,0 0-1,0 0 1,0 0-1,0 0 1,0 0-1,0 1 0,0-1 1,0 0-1,0 0 1,0 0-1,0 0 0,0 0 1,0 1-1,4-27 215,-1-54-24,-2 49-140,0 25-77,-1-19 46,2 1 0,1-1 0,1 1 0,11-41 0,-13 59-119,0 1 1,0 0-1,0 0 1,0 1-1,1-1 1,0 0 0,0 1-1,0-1 1,1 1-1,-1 0 1,1 0-1,0 1 1,0-1-1,1 1 1,-1-1-1,1 2 1,-1-1 0,1 0-1,0 1 1,0 0-1,0 0 1,0 0-1,0 1 1,1-1-1,-1 1 1,0 1-1,9-1 1,1 1-1069,1 1 0,-1 0-1,18 4 1,8 4-1906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1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169 153 16524,'-12'3'8158,"8"12"-6643,0 1-2332,-19 59-670,-59 133 0,39-107-2202,79-255 6219,-13 72-377,57-134-1,-76 208-2116,1 0-1,0 0 0,0 0 1,1 1-1,0-1 1,0 1-1,0 1 1,1-1-1,0 1 0,1 1 1,0-1-1,-1 1 1,2 0-1,-1 1 1,0 0-1,14-4 0,-16 6-47,-1 0-1,0 1 0,0 0 0,1 0 0,-1 0 1,1 1-1,-1 0 0,0 0 0,1 0 1,-1 1-1,1 0 0,-1 0 0,0 0 0,1 1 1,-1-1-1,0 1 0,0 0 0,0 1 0,-1-1 1,1 1-1,0 0 0,-1 0 0,0 1 1,0-1-1,0 1 0,0 0 0,0 0 0,-1 0 1,4 6-1,5 11-14,-1 0 1,-1 1 0,0 0-1,-2 0 1,-1 1-1,6 29 1,18 145 77,-27-165-51,0 4-181,5 34-465,-7-24-2871,-21-51-3708,-6-16 1543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1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11674,'31'-10'4017,"-4"8"304,37-1-2648,18-2-1817,15 10-3161,-20-4-1024,-16-18-880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2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7 6225,'-18'-5'10900,"-2"4"-5831,-42 12-6453,37-5 2480,22-5-1107,1 0 0,0 0 0,0 1 1,-1-1-1,1 1 0,0-1 0,0 1 0,0 0 0,1 0 0,-1 0 1,0 0-1,1 0 0,-1 0 0,1 1 0,0-1 0,0 0 0,0 1 1,0-1-1,0 1 0,0-1 0,1 1 0,-1 0 0,1-1 0,-1 5 1,0 0-27,0-1 0,1 1 0,0 0 0,0-1 0,0 1 0,1 0 0,0-1 1,0 1-1,3 8 0,-1-9 37,1-1 1,-1 1-1,2 0 1,-1-1-1,0 0 1,1 0-1,0 0 1,0-1-1,1 1 1,-1-1-1,1 0 1,0-1-1,0 1 1,0-1-1,12 4 1,11 3 59,-1-2-1,38 7 1,-47-11-51,-5-1-12,14 2 13,53 19 1,-75-22-13,-1 0 0,1 1 0,0-1 1,-1 1-1,0 0 0,0 1 0,0-1 0,0 1 0,0 0 0,-1 0 0,0 1 0,0-1 1,0 1-1,0 0 0,3 7 0,-6-10 5,0 0 0,-1 0 0,1 0 0,-1 0 0,0 0 0,0 0 0,0 0 0,0 0 0,0 0 0,0 0 0,0 0 0,-1 0 0,1 0 0,-1 0 0,1 0 0,-1 0 0,0 0 1,0-1-1,0 1 0,0 0 0,0 0 0,0-1 0,0 1 0,-1 0 0,1-1 0,-1 0 0,1 1 0,-3 0 0,-3 5 26,-1-1 0,0-1 0,-1 1 0,-14 6 0,4-4-570,0-1 0,0-1 1,0-1-1,0-1 0,-1 0 0,0-1 0,0-2 0,0 0 0,-25-2 0,-54-10-3386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7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64 10354,'-28'-28'5148,"25"24"-4603,-1 0 0,1 0 0,-1 0 0,0 1 0,0-1 0,0 1 0,-1 0 0,-5-3 0,9 6-493,1 0 0,-1 0 1,1 0-1,-1 0 0,1 0 0,-1 0 1,1 0-1,-1 1 0,1-1 0,0 0 0,-1 0 1,1 1-1,-1-1 0,1 0 0,0 1 1,-1-1-1,1 0 0,0 1 0,-1-1 0,1 0 1,0 1-1,-1-1 0,1 1 0,0-1 1,0 1-1,0-1 0,-1 1 0,1-1 0,0 0 1,0 1-1,0-1 0,0 1 0,0-1 1,0 1-1,0-1 0,0 1 0,0 0 0,-6 17-43,-2-1 0,0-1 0,0 1 0,-2-1 0,-17 23 0,-8 13-1,0 4 9,4 2 0,2 2 0,-24 69 1,39-87-14,2 0 1,2 0-1,1 1 1,3 0-1,-2 60 1,9-78-69,0 0 0,2 0 0,1 0 0,0 0 0,2-1 0,1 1 1,1-1-1,1-1 0,2 0 0,0 0 0,1-1 0,1 0 0,1-1 0,1-1 0,27 30 0,-13-22-855,0 0 0,2-2-1,2-1 1,0-1 0,1-2-1,1-2 1,1-1 0,71 26-1,57 4-4506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08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75 8898,'-38'-50'2508,"26"30"2592,21 34-2265,13 50-2795,-2 1-1,-3 1 0,11 90 0,2 6 198,-22-382 3973,-6 193-4170,0 0-1,2 0 1,2 1 0,12-39-1,-16 57-214,2 1-1,-1-1 0,1 1 1,0 0-1,0 0 1,1 1-1,0-1 0,0 1 1,0 0-1,1 0 1,0 1-1,0-1 0,1 1 1,-1 1-1,1-1 1,0 1-1,0 0 0,1 1 1,13-5-1,-2 3-1288,0 1-1,27-2 1,46 1-3540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13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44 123 9410,'-43'-39'6371,"54"37"-4171,570-30-1478,338-14-316,6 43-240,241 19 78,-1103-17-186,-45 0-133,-38 1-486,-11 1-1048,0 1 0,0 2-1,-33 9 1,51-10 984,-73 14-3612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14.2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39 111 12547,'-32'-9'5173,"26"3"-4195,25 2-2330,438-35 2049,-112 6-253,451 13 12,-4 33-248,-381-12-117,144 3 10,-503-1-1894,-85 2-1877,-16-2-8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14.6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61 359 12243,'-20'-20'1694,"15"16"-1258,1 0 0,-1 0 0,1 0 0,0-1 0,1 1 0,-1-1 0,1 0 0,-6-10 0,10 14-490,0 0-1,1 0 1,-1 0-1,0 0 1,0 0-1,0 0 1,1 0-1,-1 1 1,0-1-1,1 1 1,-1-1-1,1 1 1,-1 0-1,1-1 1,-1 1-1,0 0 1,1 0-1,-1 0 0,1 0 1,-1 0-1,1 0 1,1 1-1,6-2-78,423-87 1007,721-58 966,10 102-1565,-585 73-224,-560-27-81,-12-2-24,1 1-1,0 0 1,-1 0-1,1 0 1,-1 1-1,1 0 1,10 6-1,-16-8 28,-1 0-1,0 1 1,0-1-1,-1 0 1,1 0-1,0 1 1,0-1-1,0 0 1,0 1-1,0-1 1,0 0-1,0 1 1,0-1-1,-1 0 1,1 0-1,0 1 1,0-1-1,0 0 1,-1 1-1,1-1 1,0 0-1,0 0 1,-1 0-1,1 1 1,0-1-1,0 0 1,-1 0-1,1 0 1,0 0-1,-1 0 1,1 0-1,0 1 1,-1-1-1,1 0 1,0 0 0,-1 0-1,1 0 1,0 0-1,-1 0 1,1 0-1,-1 0 1,-20 6-649,16-5 563,-39 10-2492,-52 4 0,-30-7-848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15.0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13 292 9818,'-9'-13'3215,"8"11"-2858,0 0 0,1 1 0,-1-1 1,1 0-1,0 1 0,-1-1 0,1 0 0,0 0 0,0-2 1,1 3-222,-1 0 0,1 0 1,-1 0-1,1 0 0,0 0 1,-1 0-1,1 0 0,0 0 1,0 0-1,0 0 0,-1 0 1,1 0-1,0 1 1,0-1-1,0 0 0,1 1 1,-1-1-1,0 0 0,0 1 1,1-1-1,10-2-77,0 0-1,0 1 1,1 0-1,18 0 1,-9 0 82,687-84 12,-177 17 64,374-2 81,17 86-177,-861-10-201,-31-4-275,0 2 1,0 0-1,0 3 1,-1 0-1,56 20 1,-84-25 77,0 0 1,0-1 0,1 1-1,-1 1 1,-1-1-1,1 0 1,0 0-1,0 1 1,0-1-1,-1 1 1,1-1-1,2 4 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2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92 14267,'-55'-92'7298,"54"92"-7178,2 0-200,3 2 104,16 8-8,55 42 8,-30-10 24,0 4-64,1 11 16,-3 1 16,5 8-184,-11-12-569,-5-4-1231,-9-10-2377,-4-20-192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9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6905,'8'2'10083,"21"-2"-11207,-19 0 1885,278-13-306,18-1 684,-304 24 1739,7 24-2912,-3-10 141,9 53-49,8 153 1,-18-146-29,30 156 0,-28-209-10,14 72 44,-22-99-1475,-6-19-4839,-4-22 2242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4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9898,'16'3'5810,"-6"5"-4372,4 24-2663,-10-22 1774,7 31-560,9 61 0,-6-26 101,15-217 676,-27 126-765,2 0 0,0 1 0,1-1 0,0 1 1,1 0-1,1 0 0,15-23 0,-19 33-9,0 0-1,0 0 0,0 1 1,1 0-1,-1-1 1,1 1-1,0 0 1,0 1-1,0-1 1,0 1-1,0 0 0,1 0 1,-1 0-1,1 0 1,-1 1-1,1-1 1,0 1-1,-1 1 1,1-1-1,0 1 0,0 0 1,0 0-1,-1 0 1,1 0-1,0 1 1,0 0-1,-1 0 1,8 3-1,-5-2-1,0 0 0,0 1 1,-1 0-1,1 0 0,-1 1 0,0 0 1,0 0-1,0 0 0,-1 1 0,1 0 1,-1 0-1,0 0 0,-1 1 0,1-1 0,-1 1 1,0 0-1,-1 1 0,1-1 0,-1 1 1,0-1-1,-1 1 0,2 7 0,2 13-3,-2 0-1,0 1 1,-2-1-1,-3 43 1,3 15-3,-2-85 0,0 1-1,0-1 1,0 0 0,0 0 0,1 0-1,-1 0 1,0 0 0,0 1 0,0-1-1,0 0 1,1 0 0,-1 0-1,0 0 1,0 0 0,0 0 0,0 0-1,1 0 1,-1 0 0,0 0 0,0 0-1,0 0 1,1 0 0,-1 0 0,0 0-1,0 0 1,0 0 0,0 0-1,1 0 1,-1 0 0,0 0 0,0 0-1,0 0 1,1 0 0,-1 0 0,0 0-1,0-1 1,0 1 0,0 0-1,0 0 1,1 0 0,-1 0 0,0 0-1,0 0 1,0-1 0,0 1 0,0 0-1,0 0 1,0 0 0,1 0 0,-1-1-1,0 1 1,0 0 0,0 0-1,0 0 1,0-1 0,0 1 0,0 0-1,0 0 1,16-19-2015,-7 6 288,23-22-1422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3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41 14339,'-53'-41'3273,"32"53"1232,-2 3-4145,-8 12-360,-1 5 0,-9 12-64,0 2-120,-6 21-1097,2 6-855,1 11-2361,11-17-576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3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10 8538,'-2'-1'854,"-1"-1"1,0 1-1,0 0 1,1 0-1,-1 0 1,0 0-1,0 1 0,0-1 1,-4 1-1,2 1 26,-1 0 0,1 0 0,0 1 0,0 0 0,0 0 0,-8 5 0,-6 2-969,1-1-247,-1 1-1,1 1 0,1 1 1,-28 21-1,42-30 300,0 0-1,0 1 1,1-1-1,-1 1 1,1 0 0,-1-1-1,1 1 1,0 1 0,0-1-1,0 0 1,0 0-1,1 1 1,0-1 0,-1 0-1,1 1 1,0 0 0,1-1-1,-1 1 1,1 0-1,-1-1 1,1 1 0,0 0-1,0-1 1,1 1-1,-1 0 1,1-1 0,0 1-1,0-1 1,0 1 0,0-1-1,1 1 1,-1-1-1,1 0 1,3 6 0,10 9 52,1 0 1,0-1 0,1-1-1,1-1 1,0 0-1,1-1 1,39 21 0,-36-22-29,0 0 0,-2 1 0,0 2 0,0 0 0,-1 0 0,25 31 0,-42-45 4,0 1 1,-1-1-1,1 1 0,-1 0 0,1-1 0,-1 1 1,0 0-1,0 0 0,0 0 0,0 0 0,-1 0 0,1 0 1,-1 0-1,0 0 0,0 0 0,0 0 0,0 0 1,0 0-1,-1 0 0,0 0 0,1 0 0,-1 0 0,0 0 1,0 0-1,0 0 0,-1 0 0,1-1 0,-1 1 0,0 0 1,1-1-1,-1 0 0,0 1 0,-1-1 0,1 0 1,0 0-1,0 0 0,-1 0 0,-2 1 0,-8 6-117,-1 0-1,0-1 1,0 0-1,-1-1 1,1-1-1,-18 5 1,10-5-565,1 0 1,-1-1 0,-1-1 0,1-1 0,0-1-1,-1-1 1,0-1 0,-34-5 0,5-14-2863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4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50 15539,'-20'-25'3161,"14"7"1552,2 13-4649,3 4-16,3 4-48,-2-1 56,7 15-48,35 111 48,-21-6-8,2 72 64,-16 21-56,-11 51 8,-14-19-264,-20 23-3921,-18-69-688,-16-23-1296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5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307 331 11803,'0'-1'405,"1"0"1,-1 0 0,0-1 0,1 1 0,-1 0 0,1 0 0,0 0 0,-1 0-1,1-1 1,0 1 0,-1 0 0,3-1 812,-2 1-812,0 0-1,0 0 1,1 0 0,1 0-235,-1 0-1,1 0 0,0 0 1,-1 0-1,1 1 0,0-1 0,0 1 1,-1 0-1,1 0 0,0 0 1,0 0-1,-1 0 0,4 2 1,4 0-297,-1 0 0,0 1 1,1 0-1,-2 0 0,15 9 1,-9-3 125,-1 1 1,0 1 0,-1 0 0,0 0 0,-1 2 0,0-1 0,-1 1 0,0 1 0,-1 0 0,8 16-1,2 9-5,-1 1 0,21 68 0,-24-55 45,-2 0 1,-2 1-1,-2 0 0,-3 0 0,-3 1 0,-1-1 0,-9 83 1,5-128-41,1 0 0,-1 0 0,0-1 1,-1 1-1,-5 12 0,7-20 1,0 1 1,0 0-1,0-1 1,0 1-1,0-1 1,0 1-1,0-1 1,0 0-1,-1 1 1,1-1-1,-1 0 0,1 0 1,-1 0-1,1 0 1,-1 0-1,0 0 1,1 0-1,-1-1 1,0 1-1,0-1 1,1 1-1,-1-1 0,0 0 1,0 1-1,0-1 1,0 0-1,0 0 1,1 0-1,-1-1 1,0 1-1,-3-1 1,-7-3 18,0-1 0,1 1 1,-1-2-1,1 0 0,1 0 0,-1-1 1,-14-12-1,-64-64 63,35 25-76,3-3 0,3-3 0,2-1-1,4-2 1,2-2 0,-55-132 0,87 180 18,-1 0-10,0-1 0,1-1-1,-6-34 1,13 51-26,0 1 1,0 0 0,1-1 0,0 1-1,0-1 1,0 1 0,0-1-1,1 1 1,0 0 0,0-1 0,1 1-1,0 0 1,0 0 0,0 0-1,0 0 1,1 0 0,-1 1-1,1-1 1,0 1 0,1-1 0,4-4-1,7-4-23,2 1 0,-1 0 0,2 1-1,-1 1 1,1 1 0,27-11 0,121-33-37,-165 53 72,165-41 22,1 8 0,186-13 0,341 23 35,-681 23-57,130 7-2,-126-3-86,-18 1-689,-33 4-1782,12-3 1096,-55 15-2065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6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10234,'0'-3'634,"2"-54"4710,-2 55-5281,0 1-1,0-1 0,0 1 1,0-1-1,0 1 1,0 0-1,1-1 0,-1 1 1,1-1-1,-1 1 1,1 0-1,0-1 0,-1 1 1,1 0-1,0 0 0,0-1 1,0 1-1,0 0 1,0 0-1,0 0 0,0 0 1,0 0-1,0 1 0,1-1 1,-1 0-1,0 0 1,0 1-1,1-1 0,-1 1 1,1-1-1,-1 1 1,0-1-1,3 1 0,-1 1-52,1 1 0,-1 0 0,0 0-1,0-1 1,0 2 0,0-1 0,-1 0-1,1 1 1,0-1 0,-1 1 0,0 0-1,0 0 1,1 0 0,-2 0 0,4 5-1,0 0 2,20 35 19,-2 1 1,-1 1-1,-3 1 1,-1 1-1,-3 1 1,-2 0 0,13 85-1,-25-119 141,-3-19 271,-5-30 204,4-3-490,1-1 0,1 1 1,3-1-1,1 0 0,2 1 0,2 0 0,19-65 1,-23 96-158,-1 0 1,1 0-1,0 1 1,1-1-1,0 1 1,0 0-1,0 0 1,0 0 0,1 1-1,0-1 1,1 1-1,-1 0 1,1 1-1,0-1 1,0 1-1,0 0 1,0 1 0,10-4-1,-8 4-261,-1 1-1,1 0 1,0 1-1,0-1 1,-1 2 0,15-1-1,-9 2-876,-1 0 0,1 1-1,-1 0 1,14 5 0,14 6-3114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7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14035,'-1'21'7858,"-1"-27"-7282,1 6-424,1-1-88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8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81 7146,'-10'-39'2212,"0"-2"6838,28 220-3763,-7 120-11510,-10-215 2210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39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57 110 9482,'-19'-17'3071,"14"14"-2613,1 0 0,0-1 0,0 0 0,0 0 0,0 0 0,1 0 0,-6-10 0,8 13-407,1 1 0,0-1 0,0 0 0,0 0 0,1 0 0,-1 1 0,0-1 0,0 0 0,0 0 0,0 0 0,1 1 0,-1-1 1,0 0-1,1 1 0,-1-1 0,1 0 0,-1 1 0,1-1 0,-1 0 0,1 1 0,-1-1 0,1 1 0,0-1 0,-1 1 0,1-1 0,0 1 0,-1-1 0,1 1 0,0 0 1,0-1-1,-1 1 0,1 0 0,1-1 0,32-10 350,-30 10-316,28-6-79,-1 2 1,1 1 0,-1 2 0,1 1-1,0 1 1,0 2 0,-1 1 0,1 1-1,-1 2 1,0 1 0,0 2 0,-1 1-1,0 1 1,-1 1 0,28 17 0,-54-28-16,0 1 0,-1-1 1,0 1-1,1 0 0,-1-1 1,0 1-1,0 0 0,0 0 1,0 0-1,0 1 0,0-1 1,0 0-1,-1 1 0,2 3 1,-2-4 1,-1-1 0,0 1 0,0 0 1,0 0-1,0 0 0,0-1 0,0 1 0,-1 0 0,1 0 1,-1-1-1,1 1 0,-1 0 0,1-1 0,-1 1 1,0 0-1,0-1 0,0 1 0,0-1 0,0 1 1,0-1-1,0 0 0,-1 1 0,1-1 0,-3 2 1,-11 10-11,0-1 0,-1 0 0,-1-1 0,0-1 1,0-1-1,-1 0 0,0-1 0,-24 7 0,-20 2-38,-75 10 0,133-26 55,28-2-161,0 1-1,0 1 1,30 6-1,21 1-41,-72-8 207,40 3 21,50 10 1,-83-11-28,0 0 0,1 1 0,-1 0 0,-1 1 0,1 0 0,0 1 0,-1-1 0,0 2 0,0-1 0,14 13 0,-21-16 1,-1-1 0,1 1 0,0 0 0,-1 0 0,1 0 0,-1 0 0,0 0 0,0 0 0,0 0-1,0 1 1,0-1 0,0 0 0,0 1 0,-1-1 0,1 0 0,-1 1 0,0-1 0,1 1 0,-1-1 0,-1 5 0,0-4 4,0 1 0,0 0 0,0-1 0,-1 1 0,0-1 0,0 1 0,0-1 0,0 0 0,0 0 0,0 0 0,-6 5 0,-5 4 17,0-2 1,0 0-1,-1 0 1,-27 13-1,16-11-61,-1-1 1,0-2-1,0 0 0,0-2 0,-1-1 0,0-1 1,-44 3-1,45-7-886,-1-1 0,1-1 0,-1-2 0,-38-8 0,1-9-2475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48 12779,'-21'-47'8802,"16"46"-7423,-13 19-2187,10-8 1239,-101 129-508,-114 193-1,149-217-837,65-103-349,11-40-4450,1 15 4091,3-25-2359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1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10122,'2'16'12195,"12"-9"-11731,7 3-504,26 16 16,19 10 56,38 23 64,11 8-96,36 28-296,-14-2-992,13 30-3289,-35-20 416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4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35 6873,'3'-12'7731,"-12"2"-5990,-27-2-2003,29 11 248,0 1 0,0 0-1,0 0 1,0 1 0,-1 0-1,1 0 1,1 1 0,-1 0-1,-13 5 1,17-6 9,0 0 1,0 1-1,1-1 1,-1 1-1,0-1 1,1 1-1,-1 0 1,1 0-1,0 0 1,-1 0-1,1 0 1,0 1 0,0-1-1,1 1 1,-1-1-1,1 1 1,-1 0-1,1 0 1,0-1-1,0 1 1,0 0-1,0 0 1,0 0-1,1 0 1,-1 0-1,1 0 1,0 0-1,0 1 1,0-1-1,1 3 1,0 0 17,0 1 0,1-1 0,0 0 0,0 0 0,0 0 0,1 0 0,0 0 0,0 0 0,1-1 0,-1 0 0,1 1 0,0-1 0,1-1 1,8 9-1,4 0 13,1-1 1,0 0-1,23 10 1,-27-15-23,0 0 1,-1 0-1,0 2 1,0 0-1,-1 0 0,0 1 1,12 13-1,-23-22-8,0 0 0,0 0 0,0 0 0,-1 0 0,1 0 0,0 0 0,0 0 0,-1 0-1,1 1 1,-1-1 0,1 0 0,-1 0 0,1 1 0,-1-1 0,0 0 0,0 1 0,0-1 0,1 0 0,-1 1 0,0-1 0,-1 1 0,1-1-1,0 0 1,0 1 0,-1-1 0,1 0 0,0 0 0,-1 1 0,0-1 0,1 0 0,-1 0 0,0 0 0,1 1 0,-1-1 0,0 0-1,0 0 1,0 0 0,0 0 0,0-1 0,0 1 0,0 0 0,0 0 0,0-1 0,-1 1 0,1 0 0,-2 0 0,-7 4-103,-1-1 0,0 0 0,0-1 0,-17 3 0,16-3-118,-89 16-3692,61-11 921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16 11482,'-20'-13'6371,"-8"11"-4395,-30 10-2704,47-6 1195,-22 3-437,12-2-18,1 1 0,-1 0 1,1 1-1,0 1 1,0 1-1,-26 14 0,46-19-34,0 0 0,1 0 1,-1 0-1,1 0 0,-1 0 0,1 0 0,0 0 0,0 0 0,0 0 0,0 0 0,0 0 0,0-1 1,0 1-1,1 0 0,-1-1 0,1 1 0,-1-1 0,4 2 0,18 19 30,1-2 0,1-1-1,1-1 1,1-1 0,40 18 0,3-5 46,-37-17-91,-2 1-1,0 1 0,55 37 1,-86-52 29,1 0 0,-1 1 0,0-1 0,1 0 0,-1 0 0,1 1 0,-1-1 0,0 0 0,1 1 0,-1-1 0,0 1 0,1-1 0,-1 1 0,0-1 0,0 0 0,1 1 0,-1-1 0,0 1 0,0-1 0,0 1 0,0-1 0,0 1 0,0-1 0,1 1 0,-1-1 0,0 1 0,0-1 0,-1 1 0,1-1 0,0 1 0,0-1 0,0 1 0,0-1 0,0 1 0,-1 0 0,-18 13-230,-33 3-343,48-16 490,-23 6-416,-1-2-1,0-1 0,0-1 1,0-1-1,-1-1 0,-51-7 1,59 3-838,0-1 0,-38-14 0,42 13-966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36 12451,'-18'-12'2728,"5"3"1169,1 2-3617,4 5-208,1 0 8,4 1-32,2 0-32,1-1-320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4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8306,'19'-27'5228,"3"1"3790,-22 26-8919,4 19 1515,4 37-3060,-6-44 2080,32 515-3323,-34-520 2400,0-2-271,1 0 0,-1 1 1,0-1-1,0 0 0,-1 1 1,0-1-1,0 0 1,0 0-1,0 1 0,-1-1 1,-4 8-1,6-13 373,-1 0 1,1 1-1,-1-1 1,1 0-1,-1 0 1,0 0-1,1 0 1,-1 0-1,1 0 1,-1 0-1,0 0 1,1 0-1,-1 0 1,1 0-1,-1 0 1,1 0-1,-1 0 1,0 0-1,1 0 1,-1-1-1,1 1 1,-1 0-1,1-1 0,-1 1 1,1 0-1,-1-1 1,1 1 161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44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29 132 9682,'-26'-112'7135,"26"111"-7050,-1 1 0,1 0 0,0-1-1,-1 1 1,1-1 0,0 1 0,0-1 0,0 1 0,0-1 0,-1 1 0,1-1-1,0 1 1,0-1 0,0 1 0,0-1 0,0 1 0,0-1 0,0 0 0,0 1-1,1-1 1,-1 1 0,0-1 0,0 1 0,0-1 0,1 1 0,-1 0 0,0-1-1,0 1 1,1-1 0,-1 1 0,0-1 0,1 1 0,-1 0 0,0-1 0,1 1-1,-1 0 1,1-1 0,-1 1 0,1 0 0,-1 0 0,0-1 0,1 1 0,-1 0-1,1 0 1,-1 0 0,1 0 0,-1-1 0,1 1 0,0 0 0,-1 0 0,2 0-1,33 9 412,-29-7-517,13 5 21,0 1 1,-1 0-1,-1 1 1,1 2-1,-1-1 1,-1 2 0,0 0-1,-1 1 1,0 1-1,-1 0 1,13 18-1,-1 1-9,-2 1-1,-2 1 0,-1 1 1,26 59-1,-39-76 0,-1 0 1,-1 1 0,0 0-1,-1 1 1,-1-1-1,-2 1 1,0 0 0,0-1-1,-2 1 1,-5 41-1,2-51-81,0 0 0,0 0 0,-1 0 0,0 0 0,-1-1 1,0 0-1,-1 0 0,0 0 0,-1 0 0,0-1 0,0 0 0,-1-1 0,0 0 0,0 0 0,-1-1 0,-15 11 0,11-10-372,0-1 0,0 0 0,-1-1-1,0-1 1,0 0 0,0 0 0,-1-1 0,1-1 0,-1-1-1,0 0 1,-27-1 0,20-2-642,-1-2 0,1-1-1,-26-8 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82 105 9450,'-29'-14'2457,"5"7"679,7 2-2736,7 3-96,8 2-80,18-1 16,9-4-15,28-4 47,17-2-144,29-2-32,4 1-48,18 0-120,-13 4-513,2 3-855,-26 9-1985,-24 6-103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2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11642,'4'10'4337,"-4"-36"-200,23 25-2144,8 2-2665,22-3-1,10 1 705,34-5 0,-1-2-560,29-2-1384,-2 1-2249,-3-13-280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3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169 126 15731,'-33'-65'5083,"4"10"-2063,30 49-2674,11 7-223,20 9-136,-25-8 31,80 28-51,98 50 0,-137-56 36,-1 3 0,-1 1-1,68 57 1,-107-80-11,0 1 0,-1 0 1,0 0-1,0 1 0,0-1 0,-1 1 0,0 1 0,0-1 0,4 10 0,-8-13 8,0 0 0,0 0-1,0 0 1,-1 0 0,0 0-1,0 0 1,0 0 0,0 0 0,0 0-1,-1 0 1,0 0 0,1 0-1,-2-1 1,1 1 0,0 0-1,-1 0 1,0-1 0,1 1-1,-1-1 1,-1 1 0,1-1-1,-1 0 1,1 0 0,-4 3-1,-72 76-1018,-142 113-1,179-160 166,-139 109-3567,-23 2-508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3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26 171 11410,'-25'-48'9524,"46"88"-8117,-2-14-1437,-2-2 40,-1 1-1,25 49 0,61 218 134,-100-273 71,-14-29 23,-14-31 50,21 28-362,1-1 0,0 1-1,0-1 1,2 0 0,-1 0 0,2 0 0,0 0 0,1-1 0,0 1 0,1 0 0,0 0 0,2 0 0,-1 0 0,2 0 0,0 1 0,0-1 0,1 1 0,1 0 0,0 0 0,1 1 0,1 0 0,0 0 0,0 0 0,1 1 0,20-19 0,-1 6-1200,1 2 1,2 1-1,0 1 1,1 2-1,57-24 1,54-18-4554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46 14123,'-9'-35'6084,"5"25"-2377,6 28-3100,37 624-714,-11-92 165,-24-495-56,-4-39 20,1 0-1,1 0 0,0 0 1,1 0-1,7 20 1,-7-36 367,2-14-130,1-2-228,1-1 1,0 2 0,0-1-1,2 1 1,0 0 0,15-18-1,7-12 9,346-497-67,-260 392 19,193-191-1,-250 282 597,6 650-709,-58-488 110,6 26 19,55 229-1,-66-343 80,-7-12 111,-17-20 149,16 12-336,-131-135 118,-172-230 0,57 62-263,178 226 93,-131-113 0,181 176-30,7 5-294,0 1 0,-1 0 0,-29-16 0,44 28 110,1 0 1,0 0-1,-1 1 0,1-1 0,0 0 0,-1 1 0,1-1 0,-1 1 0,1-1 0,-1 1 1,1 0-1,-1-1 0,1 1 0,-1 0 0,0 0 0,1 0 0,-1 0 0,1 0 0,-1 1 1,1-1-1,-1 0 0,1 1 0,-1-1 0,1 1 0,-1 0 0,1-1 0,0 1 0,-1 0 0,1 0 1,-2 1-1,-11 16-5343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6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23 137 10122,'-2'-6'1112,"-2"-2"283,1 0 1,0 0-1,0 0 1,1 0-1,0 0 0,-1-16 1,28 59-517,3 5-893,-1 1 0,31 68 0,-49-89 26,5 13 11,21 66 0,-35-93 213,-2-7-35,-8-13 109,-10-26 27,16 29-341,1-1-1,1 1 1,0-1-1,1 0 1,0 0-1,0 0 1,2 1 0,-1-1-1,1 0 1,1 0-1,0 0 1,1 1 0,0-1-1,1 1 1,0 0-1,1 0 1,0 0-1,1 1 1,0 0 0,9-12-1,-6 10-352,0 1-1,1 0 1,1 1-1,-1 0 1,2 1-1,23-16 1,-22 18-452,0 0 0,0 1 1,0 0-1,1 1 0,0 1 1,0 0-1,17-2 0,29 2-3897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6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86 8514,'-2'-19'836,"1"16"-577,0-1-1,1 1 1,-1 0 0,1-1 0,0 1 0,0-1 0,0 1-1,0-1 1,1 1 0,0-1 0,-1 1 0,1 0-1,0-1 1,1 1 0,-1 0 0,2-3 0,1 10-251,0 0 0,-1 0 0,0 1 0,0-1 0,0 1 0,0 0 0,3 10 0,85 234-390,-84-229 29,-4-7-448,-13-47-2354,7 14 3219,1 0-1,0 0 0,3-31 1,-1 43 55,1 1 1,0 0-1,0-1 1,1 1-1,0 0 1,1 0-1,-1 0 1,1 0-1,1 1 1,-1-1-1,1 1 1,0 0 0,1 0-1,-1 0 1,6-5-1,-4 6-65,1-1 0,-1 2 0,1-1 1,-1 1-1,1 0 0,1 0 0,-1 1 0,0 0 0,1 0 0,0 1 0,-1 0 1,1 0-1,0 1 0,0 0 0,0 0 0,9 1 0,-12 0-54,0 1 0,0 0-1,0 0 1,0 0 0,0 0 0,0 1 0,-1 0-1,1 0 1,-1 0 0,1 0 0,-1 1-1,0 0 1,1 0 0,-2 0 0,1 0-1,0 0 1,-1 1 0,1 0 0,-1 0-1,0 0 1,0 0 0,-1 0 0,1 1-1,-1-1 1,0 1 0,3 9 0,1 11-21,-2 0 1,-1 0 0,-1 0 0,-1 1 0,-1-1-1,-6 47 1,1-83-475,0-22 505,5 15 26,2-1 0,0 1 0,0-1 0,2 1 0,0 0 1,1 0-1,10-21 0,-12 31 7,1 0 1,-1 0-1,2 1 0,-1 0 1,1 0-1,0 0 0,1 0 1,-1 1-1,1 0 0,1 0 1,-1 1-1,1-1 1,0 1-1,0 1 0,0-1 1,1 1-1,0 1 0,0-1 1,9-2-1,-13 5 1,0 0-1,0 0 1,0 1-1,0-1 1,0 1 0,0 0-1,0 0 1,0 0 0,1 1-1,-1-1 1,0 1-1,0 0 1,0 0 0,0 0-1,-1 1 1,1 0-1,0-1 1,6 5 0,-5-2-19,-1 0 0,1 1 0,-1-1 0,0 1 0,0 0 0,-1 0 0,1 0 0,-1 1 0,0-1 0,0 1 0,2 7 0,1 6 5,-1 1 0,0 0 0,-2 0 0,0 0 0,-2 0 0,0 31 0,-3 19 97,2-70-153,0 0 0,1 1 0,-1-1 0,0 0 0,0 0 0,1 0 0,-1 0 0,0 1 0,1-1 0,-1 0 0,0 0-1,1 0 1,-1 0 0,0 0 0,1 0 0,-1 0 0,0 0 0,1 0 0,-1 0 0,0 0 0,1 0 0,-1 0 0,0 0 0,0-1 0,1 1 0,-1 0 0,0 0 0,1 0 0,-1 0 0,0-1 0,0 1 0,1 0 0,-1 0 0,0 0 0,0-1 0,1 1 0,-1 0 0,0 0 0,0-1 0,0 1 0,1 0 0,-1-1 0,0 1 0,0 0 0,0-1 0,0 1 0,17-17-1996,9-11-353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15571,'1'5'6906,"-2"-2"-7434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7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26 15387,'-2'0'446,"0"-1"1,1 1-1,-1-1 0,0 1 0,0-1 0,0 0 0,1 0 0,-1 0 0,0 0 1,1 0-1,-1 0 0,1 0 0,-1-1 0,1 1 0,-1 0 0,1-1 0,0 1 1,0-1-1,0 0 0,-2-3 0,9 23-495,0 1-1,-1-1 1,-1 1-1,3 25 1,-3-15 23,6 59-58,-3 1 1,-4 1 0,-14 143-1,7-205-497,2-15-2129,5-26-2185,2-15 454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11 137 14731,'-5'-23'9075,"0"-6"-8359,5 27-718,0 1 0,0 0 0,1 0 1,-1 0-1,0 0 0,1 0 0,-1 0 0,1 0 0,-1 0 0,1 0 0,-1 0 1,1 0-1,0 0 0,-1 0 0,1 0 0,0 1 0,0-1 0,0 0 0,0 1 1,0-1-1,0 0 0,0 1 0,0-1 0,0 1 0,2-1 0,49-26-69,-45 22 58,0 1-1,1 0 1,-1 0-1,1 1 1,0 0 0,0 0-1,0 0 1,1 1-1,-1 1 1,0 0 0,12-1-1,-6 3-4,0 0-1,0 0 0,-1 2 1,1 0-1,-1 0 1,1 1-1,-1 1 1,0 0-1,-1 1 0,18 10 1,-22-11-10,-1 0 0,1 0 0,-1 0 0,0 1 0,0 0 0,0 1 0,-1 0 1,0 0-1,-1 0 0,1 0 0,-1 1 0,-1 0 0,1 0 0,-1 0 0,-1 1 0,5 16 0,-7-22-4,-1 0 0,1 0 0,-1 0 0,0 0 0,0 0 1,0 0-1,-1 0 0,1 1 0,-1-2 0,0 1 0,0 0 0,0 0 0,0 0 0,0 0 0,0 0 0,-1-1 0,1 1 0,-4 4 0,1-3-17,-1 0 1,1 0-1,0 0 0,-1 0 1,0-1-1,0 0 1,0 0-1,0 0 1,-8 2-1,1 0-93,0-2 1,-1 1-1,1-1 1,-1-1-1,0 0 1,1-1-1,-1-1 1,-22-1-1,69 9 32,0 2 1,-1 1-1,0 2 0,-1 1 0,0 1 0,-2 2 0,0 1 0,0 1 1,-2 2-1,28 26 0,-49-41 95,-1 1 0,0 0-1,0 0 1,-1 0 0,1 1 0,-2 0-1,1 0 1,4 11 0,-8-16 15,0 0-1,-1 0 1,1 0 0,0 0-1,-1 0 1,0 0 0,0 1-1,0-1 1,0 0 0,0 0-1,-1 0 1,1 0 0,-1 0-1,0 0 1,0 0 0,0 0-1,0 0 1,0-1 0,-1 1-1,1 0 1,-1-1 0,0 1-1,0-1 1,0 1 0,0-1-1,0 0 1,0 0 0,-5 4-1,-5 2-92,0-1 0,-1 0 0,0-1 0,0 0 0,0-1 1,-1 0-1,0-1 0,0 0 0,0-2 0,-21 3 0,-1-3-1134,1-1 0,-1-1 1,-45-7-1,-50-18-2794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8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 11731,'52'17'4118,"-51"-17"-3968,-1 1 1,0-1 0,1 1-1,-1-1 1,0 0 0,0 1-1,0-1 1,0 1-1,1-1 1,-1 1 0,0-1-1,0 0 1,0 1 0,0-1-1,0 1 1,0-1 0,0 1-1,0-1 1,0 1 0,0-1-1,0 0 1,0 1 0,-1-1-1,1 1 1,0-1 0,0 1-1,0-1 1,0 0 0,-1 1-1,1-1 1,0 1-1,-1-1 1,-11 21-143,9-16 186,-92 143-267,-29 50 228,103-161-271,3 1 1,1 1-1,-19 63 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8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4 13539,'-8'-3'8250,"5"3"-7298,6 1-960,19 11 64,72 36 128,-16-4-64,-2 8 8,17 20-168,-10 6-760,3 24-3433,-26-11-408,-11-12-1728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9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8 5073,'-17'-7'13892,"-23"14"-11059,34-6-2946,-21 5 128,11-4-2,1 1 1,-1 1-1,0 0 0,-15 7 0,30-10-38,0 0 1,0 0-1,1 0 1,-1 0-1,0 0 0,0 0 1,0 0-1,1 1 1,-1-1-1,1 0 1,-1 0-1,1 0 0,-1 1 1,1-1-1,0 0 1,0 1-1,-1-1 1,1 0-1,0 1 0,0-1 1,0 0-1,1 1 1,-1-1-1,0 0 0,0 1 1,1-1-1,-1 0 1,1 0-1,-1 1 1,1-1-1,-1 0 0,1 0 1,0 0-1,0 0 1,0 0-1,0 1 1,29 41 105,-29-42-109,8 8 30,1 1 1,0-1-1,1 0 0,0-1 1,1-1-1,21 12 0,-22-13-12,0 0-1,0 0 0,-1 1 0,0 0 1,0 1-1,-1 0 0,11 12 0,-19-18 7,0-1 0,1 1 0,-1-1 0,0 1 1,0-1-1,-1 1 0,1 0 0,0-1 0,0 1 0,-1 0 0,1 0 0,-1 0 0,0 0 0,1 0 0,-1-1 0,0 1 0,0 0 0,0 0 0,0 0 0,-1 0 0,1 0 0,0 0 0,-1-1 0,1 1 0,-2 2 0,0 0-42,-1 0 1,1-1 0,-1 1-1,0-1 1,0 0 0,0 0-1,0 0 1,-1 0 0,1 0-1,-7 3 1,-5 2-499,-1 0 0,0 0-1,0-2 1,-26 7 0,35-11-90,0-1 0,0 0-1,0 0 1,0 0 0,0-1 0,-1 0 0,1 0-1,-13-3 1,-2-9-2981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3:59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13 15899,'-9'-7'7410,"5"4"-7538,3 2-320,1-1-104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00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64 13811,'-5'-19'7351,"4"18"-7189,0 0 1,0 0-1,0 0 1,1 0 0,-1-1-1,0 1 1,1 0-1,-1 0 1,1-1-1,-1 1 1,1 0 0,0 0-1,0-1 1,0 1-1,-1-1 1,1 1-1,1 0 1,-1-1 0,0 1-1,0 0 1,0-1-1,1 1 1,-1 0 0,0 0-1,1-1 1,-1 1-1,1 0 1,0 0-1,-1 0 1,2-2 0,5 16-607,0 19 453,-2 1 0,0 0 0,-2 0 0,-2 45 0,-1-37-870,1-1 0,11 59 0,-12-99 799,0 0 1,0 0 0,0 0 0,0 1-1,0-1 1,0 0 0,0 0 0,0 0-1,0 0 1,0 1 0,0-1 0,0 0 0,0 0-1,0 0 1,0 0 0,0 1 0,0-1-1,0 0 1,0 0 0,0 0 0,0 0-1,0 0 1,0 1 0,3 0-1286,-3-1 1285,1 0 1,-1 0 0,0 0 0,0 0-1,0 0 1,0 0 0,1 0 0,-1 0-1,0 0 1,0 0 0,0 0 0,0 0-1,0 0 1,1-1-61,5-10-3466,0-20-1805</inkml:trace>
  <inkml:trace contextRef="#ctx0" brushRef="#br0" timeOffset="1">48 2 9842,'13'-1'12711,"13"11"-10113,26 19-4898,-49-27 3183,15 9-907,-1 0-1,-1 1 0,0 1 0,-1 0 0,-1 1 0,22 26 1,-31-34-17,-1 0-1,1 0 1,-1 1 0,0-1 0,-1 1 0,0 0 0,0 0 0,0 0 0,-1 0 0,0 1 0,0-1 0,-1 1 0,0-1 0,0 1 0,-1-1 0,0 1 0,0-1 0,-1 1 0,-2 14 0,1-18-80,0 0 1,1-1 0,-1 1-1,-1-1 1,1 1 0,0-1-1,-1 0 1,0 1 0,1-2-1,-1 1 1,-1 0 0,1 0-1,0-1 1,-1 0 0,1 0-1,-1 0 1,1 0 0,-1 0-1,0-1 1,0 1 0,0-1-1,0 0 1,-5 0 0,-1 1-480,0-1 0,0 0 0,0 0 1,0-1-1,-1-1 0,1 0 0,0 0 1,-12-4-1,-54-24-3908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01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0 9666,'-4'3'1374,"0"0"-1,0-1 0,-1 1 1,1-1-1,-1 0 1,1-1-1,-7 2 1,-1 0-1096,-1-1-1,1-1 1,-18 0 0,-4 0-20,26 1-284,0-1 0,0 1 0,1 1 0,-1 0-1,1 0 1,-1 0 0,1 1 0,0 0 0,0 0 0,1 1-1,-1 0 1,1 0 0,0 1 0,1-1 0,-1 1-1,1 1 1,0-1 0,1 1 0,-1 0 0,1 0-1,-5 13 1,10-19 34,0 0 0,0 1 1,0-1-1,0 0 0,0 0 0,0 0 0,1-1 0,-1 1 0,0 0 0,1 0 0,-1-1 0,1 1 1,-1-1-1,0 1 0,1-1 0,0 0 0,2 1 0,14 6-8,26 11 2,-1 1 0,-1 3 0,-1 1 0,44 34 0,-82-54-6,0-1-1,0 0 1,0 1-1,0-1 1,-1 1-1,1 0 1,-1 0 0,0 0-1,0 0 1,0 1-1,0-1 1,-1 0-1,1 1 1,-1-1-1,0 1 1,0-1-1,0 1 1,-1 0-1,1 0 1,-1 6-1,0-5 7,-1 0 0,-1-1 0,1 1 0,-1 0 0,0 0-1,0-1 1,0 1 0,0-1 0,-1 0 0,0 0 0,0 0 0,0 0-1,-6 6 1,-8 4 11,0 1-1,-1-2 1,0 0-1,-1-2 0,-34 17 1,51-27-17,-80 34-1092,73-31 431,1-1-1,-2-1 0,1 0 0,0 0 1,0-1-1,-1 0 0,-9 0 1,14-2 121,1 0 0,-1 0 0,1 0 0,0-1 1,-1 1-1,1-1 0,-6-4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04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391 259 9058,'-379'-104'6269,"368"94"-3998,38 7-945,-22 3-1345,215-1 306,-29 2-256,995-69 166,0 0 17,-1121 67-201,5-3 5,0 4 1,0 2-1,137 24 0,-185-19-54,-22-7 18,0 0-1,1 0 1,-1 0-1,0 0 1,0 1-1,0-1 1,0 0 0,1 1-259,-1-1 258,0 0 1,0 0 0,0 0-1,0 0 1,0 1-1,0-1 1,0 0-1,0 0 1,0 0-1,0 0 1,0 0 0,0 0-1,0 0 1,0 0-1,0 1 1,0-1-1,0 0 1,0 0-1,0 0 1,0 0 0,-2 1-259,2-1 258,0 0 1,0 0-1,0 0 1,0 0 0,0 0-1,0 0 1,-1 0-1,1 0 1,0 0-1,0 0 1,-39 5-3890,26-4 2919,-41 5-2865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7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35 10394,'-1'-2'436,"1"0"0,0 0 0,-1 1 0,1-1 1,0 0-1,-1 1 0,0-1 0,1 1 0,-1-1 0,0 1 0,0-1 0,0 1 0,-2-3 0,1 3-327,1 0 0,-1 0 0,0 0 0,1 0 0,-1 0 1,0 0-1,1 1 0,-1-1 0,0 1 0,0-1 0,0 1 0,0-1 0,0 1 0,1 0 0,-1 0 0,-4 0 0,-2 2-228,0-1-1,0 1 1,0 0-1,1 0 0,-10 5 1,12-5 108,1 0-1,0 1 1,0 0 0,0 0 0,0 0-1,0 0 1,1 0 0,-1 1 0,1 0 0,0 0-1,0 0 1,0 0 0,1 0 0,-1 0-1,1 1 1,0-1 0,-1 7 0,-2 5-10,1-1-1,0 1 1,-2 27 0,4-26 19,1 0 0,1 0 0,0 0 0,1 0 0,1 0 0,8 32 0,-9-45-39,0 1 0,1-1-1,-1 0 1,1 0-1,0 0 1,0 0 0,0 0-1,1 0 1,0 0 0,-1-1-1,1 1 1,1-1-1,-1 0 1,0 0 0,1 0-1,-1-1 1,1 1 0,0-1-1,0 0 1,0 0 0,0 0-1,0 0 1,1-1-1,-1 1 1,0-1 0,1 0-1,-1-1 1,1 1 0,-1-1-1,1 0 1,4 0-1,-1-1-41,0 0 0,-1 0-1,1-1 1,-1 0-1,1 0 1,-1-1-1,0 0 1,0 0 0,0 0-1,0-1 1,-1 0-1,1-1 1,-1 1-1,0-1 1,0-1-1,-1 1 1,0-1 0,0 0-1,0 0 1,0 0-1,-1 0 1,0-1-1,-1 0 1,1 0 0,-1 0-1,-1 0 1,3-10-1,-2 8 101,-1-1 1,0 1-1,0-1 0,-1 1 0,-1-1 0,1 1 1,-1-1-1,-1 0 0,0 1 0,-1-1 0,1 1 1,-2-1-1,1 1 0,-1 0 0,-1 0 0,0 0 1,0 1-1,-1-1 0,0 1 0,0 0 0,-10-11 1,11 15 11,-1 0 1,-1 0-1,1 0 1,0 1 0,-1 0-1,0 0 1,0 1-1,0-1 1,0 1-1,0 1 1,0-1 0,0 1-1,-8-1 1,10 1-63,1 1 1,-1 0 0,0-1-1,1 1 1,-1 1-1,0-1 1,1 0 0,-1 1-1,0 0 1,1 0 0,-1 0-1,1 0 1,-1 0 0,1 1-1,0 0 1,0-1-1,0 1 1,0 0 0,0 1-1,0-1 1,0 0 0,0 1-1,-3 4 1,6-6-62,0 0 0,0 1 0,-1-1-1,1 0 1,0 0 0,0 0 0,0 1 0,0-1 0,0 0 0,1 0 0,-1 1-1,0-1 1,0 0 0,1 0 0,-1 0 0,1 0 0,-1 0 0,1 1 0,-1-1-1,1 0 1,0 0 0,0 0 0,-1 0 0,1-1 0,0 1 0,0 0 0,0 0-1,0 0 1,0-1 0,0 1 0,0 0 0,0-1 0,0 1 0,1-1 0,-1 0-1,0 1 1,2-1 0,38 18-2546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04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50 181 13507,'-50'-50'5566,"130"56"-7490,14-3 2338,-1-3 0,120-16 0,-148 10-237,2231-112 1377,-1666 139-1904,-608-17-227,-113 24-9448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05.0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9 214 11851,'-7'-7'2044,"7"6"-1874,0 0 0,-1 0 1,1 0-1,0 0 0,0 1 1,-1-1-1,1 0 0,0 0 1,0 0-1,0 0 0,0 0 1,0 0-1,1 1 0,-1-2 1,28-2 1119,-20 3-1697,476-48 1156,-294 23-415,560-49 569,396 37-674,-907 53-484,-232-14 211,44 7-925,-50-8 784,1 1 0,0-1-1,0 1 1,0-1-1,0 1 1,0 0-1,-1 0 1,1 0-1,0 0 1,-1 0-1,1 1 1,-1-1-1,1 0 1,-1 1-1,0-1 1,1 1-1,-1-1 1,2 4-1,-3-4-24,0 1-1,0-1 1,1 0-1,-1 1 0,0-1 1,0 0-1,0 1 0,-1-1 1,1 0-1,0 1 1,0-1-1,-1 0 0,1 1 1,-1-1-1,0 3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19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0 389 13395,'5'-22'2836,"1"3"1178,-5 19-4001,0 0 0,1 1 0,-1-1 1,0 1-1,0-1 0,0 1 0,1 0 0,-1-1 0,0 1 1,0 0-1,0 0 0,0 0 0,0-1 0,0 1 0,0 0 1,-1 0-1,1 1 0,0-1 0,0 1 0,27 34-45,46 78-1,-56-83 53,1 0 0,2-1 1,1-1-1,31 31 0,-51-58-15,0 0 0,0 0 0,0 0 0,0 0 0,0-1 0,1 1-1,-1-1 1,1 1 0,-1-1 0,1 0 0,-1 0 0,1 0 0,0-1-1,0 1 1,-1-1 0,1 1 0,0-1 0,0 0 0,-1 0 0,1 0-1,0 0 1,0-1 0,0 1 0,-1-1 0,1 1 0,0-1 0,-1 0 0,1 0-1,-1-1 1,1 1 0,4-3 0,5-5 3,-1-1 0,1 0 0,-2-1 0,1 0 0,8-14 0,-14 20-20,182-253-1356,-115 153-2297,97-109 1,-121 168-205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1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 13075,'-1'0'103,"1"-1"0,0 1 0,0 0 0,0-1 0,0 1 1,0-1-1,0 1 0,0-1 0,0 1 0,0 0 0,0-1 0,0 1 0,0-1 1,0 1-1,0-1 0,0 1 0,0 0 0,1-1 0,-1 1 0,0-1 0,0 1 0,0 0 1,1-1-1,-1 1 0,0 0 0,0-1 0,1 1 0,-1 0 0,0-1 0,1 1 1,-1 0-1,0 0 0,1-1 0,-1 1 0,1 0 0,-1 0 0,0 0 0,1 0 1,-1 0-1,1-1 0,-1 1 0,0 0 0,1 0 0,-1 0 0,1 0 0,-1 0 1,1 0-1,-1 0 0,0 0 0,1 1 0,-1-1 0,1 0 0,-1 0 0,1 0 1,-1 0-1,0 0 0,1 1 0,-1-1 0,0 0 0,1 0 0,-1 1 0,0-1 1,1 0-1,-1 1 0,1-1 0,18 25-93,24 51-57,-4 1 1,46 130-1,2 3 150,-87-209-99,0 0 0,0 1 0,1-1 0,-1 0 0,1 0 0,-1 0 0,1 1-1,-1-1 1,1 0 0,0 0 0,-1 0 0,1 0 0,0 0 0,0 0 0,0 0 0,0-1 0,0 1 0,0 0 0,0 0 0,0-1 0,0 1 0,0-1 0,0 1 0,0-1 0,0 1 0,1-1 0,-1 1 0,0-1 0,0 0 0,0 0 0,1 0 0,-1 0 0,0 0 0,1 0 0,-1 0 0,0 0 0,2-1 0,2-2 12,0 0 0,-1-1 0,1 1 0,0-1 0,-1-1 1,0 1-1,6-9 0,47-53-269,188-209-4926,-100 131 1127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0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78 12931,'0'-11'1123,"1"4"-289,-1 1 0,1 0 0,-2 0 0,1 0-1,-1-1 1,0 1 0,0 0 0,-4-11 0,5 62-126,12 50-1073,-4 1 0,-5 0-1,-3 0 1,-17 120-1,11-196-1677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0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13195,'15'-13'2824,"-9"1"1177,14 8-3889,22-3-144,19 2 8,31 0-40,4 0 104,3 3-736,-14 8-520,-13 5-2825,-32 3 88</inkml:trace>
  <inkml:trace contextRef="#ctx0" brushRef="#br0" timeOffset="1">179 372 14539,'0'-23'2833,"8"12"1416,10 4-4281,12 1-128,5-1 80,15 6-689,3 5-551,10 8-2329,-5-3-608,3-5-1168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0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21 14091,'-3'-1'2985,"24"-3"1184,20-1-4041,15 1-352,23 0-321,7 1-319,11 4-1264,-12 7-2025,-1-2-432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1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145 132 13867,'2'-13'598,"-1"11"-373,0 1 1,0-1-1,0 0 0,-1 0 0,1 1 1,-1-1-1,0 0 0,1 0 0,-1 0 1,0 0-1,0 0 0,0 0 0,0 1 0,0-1 1,-1 0-1,1 0 0,-1 0 0,1 0 1,-1 0-1,1 1 0,-1-1 0,0 0 1,0 1-1,0-1 0,0 0 0,0 1 0,0-1 1,-1 1-1,1 0 0,0-1 0,-4-1 1,-22 17-217,8-3-228,10-7 31,0 1 0,1 0 0,0 0 1,0 1-1,0 0 0,1 1 0,-13 13 0,18-17 14,1-1-1,0 0 1,0 1 0,0-1-1,0 1 1,0-1-1,0 1 1,1 0-1,-1-1 1,1 1 0,0 0-1,0-1 1,0 1-1,0 0 1,0-1-1,0 1 1,1 0 0,-1-1-1,1 1 1,0 0-1,0-1 1,0 1-1,0-1 1,0 0 0,1 1-1,-1-1 1,1 0-1,1 3 1,-1-2 170,0 0 0,0 0 0,1 0 0,-1 0 0,1-1-1,-1 1 1,1-1 0,0 1 0,0-1 0,0 0 0,0 0 0,0 0 0,0-1 0,1 1 0,-1-1 0,1 0 0,-1 0 0,1 0 0,-1 0 0,8 0 0,-1-5 3933,10-11-2358,-5 3-1397,3-4-71,-14 11-64,1 0 1,1 0 0,-1 1-1,1 0 1,0 0-1,11-6 1,-15 10-39,-1-1 0,1 1 0,0-1 0,-1 1 0,1 0 0,0 0 0,-1 0 0,1 0 0,0 0 0,-1 0 1,1 0-1,-1 1 0,1-1 0,0 0 0,-1 1 0,1 0 0,-1-1 0,1 1 0,-1 0 0,1 0 0,-1 0 0,1 0 0,-1 0 0,0 0 0,0 0 0,0 0 0,1 0 0,-1 1 0,0-1 0,0 0 0,-1 1 0,1-1 0,0 1 0,0 1 0,27 59-72,-26-58 74,19 67-41,18 102-1,-8-31-385,-30-326 800,3 78-502,5-70-1318,4 59-2286,-3 72-139,4 20-370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1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67 14083,'-17'-14'8556,"18"26"-9389,40 147 606,-40-158 211,-1 0 0,0 0 0,0 0 0,0-1 0,1 1 0,-1 0 0,0 0 0,1-1 1,-1 1-1,1 0 0,-1-1 0,1 1 0,-1 0 0,1-1 0,-1 1 0,1-1 0,0 1 0,-1-1 0,1 1 0,0-1 0,-1 1 0,1-1 0,0 0 0,0 1 0,-1-1 0,1 0 0,0 0 0,0 0 0,0 1 0,-1-1 0,1 0 0,0 0 0,0 0 0,0 0 0,0 0 0,-1-1 0,1 1 0,0 0 0,0 0 0,0 0 0,-1-1 0,1 1 0,0 0 0,-1-1 0,1 1 0,0-1 0,-1 1 1,1-1-1,0 1 0,-1-1 0,1 1 0,0-2 0,37-37 15,-33 32 8,61-79 181,-59 75-122,-1 0-1,0 0 1,-1 0-1,0-1 1,0 1-1,4-22 1,-4 40-619,5 21 438,6 30 136,-8-19-130,-7-33-162,0 0 0,0 0 0,0 0 1,1 0-1,0 0 0,0-1 1,1 1-1,-1-1 0,1 1 0,0-1 1,5 6-1,-7-10 88,0 0 1,0 0-1,0-1 0,-1 1 1,1 0-1,0-1 0,0 1 1,0-1-1,0 1 0,1-1 1,-1 0-1,0 1 0,0-1 1,0 0-1,0 0 0,0 0 1,0 0-1,0 0 0,1 0 1,-1 0-1,0 0 0,0 0 1,0-1-1,0 1 0,0 0 1,0-1-1,0 1 0,0-1 1,0 1-1,0-1 0,2 0 1,20-16-3360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2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105 338 11290,'0'-5'7362,"0"6"-7442,0 2 16,1 6 80,4 25-64,11 53 72,-11-41-16,-2 3 24,-2-12-144,-1-9-744,0-14-328,-10-37-6266</inkml:trace>
  <inkml:trace contextRef="#ctx0" brushRef="#br0" timeOffset="1">0 0 12051,'0'4'1328,"7"9"-1328,-3 6-3129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7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26 131 10370,'-10'-8'7448,"5"19"-5445,2 31-3672,3-30 2440,-3 27-770,0 2-10,1 1 0,2 0 0,10 69 0,-7-104 253,-2-15-36,1-26-11,-1 25-221,0-22 38,1-37-14,2 1 1,4 0-1,20-85 0,-28 150-31,0 0-1,1 1 1,-1-1-1,1 0 1,0 1 0,0-1-1,-1 1 1,1-1-1,0 1 1,0-1-1,0 1 1,0 0-1,1-1 1,-1 1 0,0 0-1,0 0 1,1 0-1,-1 0 1,1 0-1,-1 0 1,1 0 0,-1 1-1,1-1 1,-1 1-1,1-1 1,0 1-1,-1-1 1,1 1-1,0 0 1,0 0 0,-1 0-1,1 0 1,0 0-1,2 0 1,5 2-281,1 1-1,-1 0 1,-1 0 0,1 1-1,11 6 1,-4-2-124,52 24-4178,-38-15 1488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22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41 11418,'-9'-8'1059,"5"4"-527,0 1 1,0 0-1,0 0 0,0 0 0,0 0 1,-1 0-1,1 1 0,-1 0 0,1 0 1,-10-3-1,28 5-98,-1 1 0,0 1 0,21 4 0,10 1-439,728 29 1053,-684-34-1005,701 5-1956,-624-4-1841,-19-11-227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0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26 14651,'-16'-22'8034,"12"18"-7594,4 5-384,0 1-128,0 10 24,-1 36-16,-5 74 24,1-22-24,3 35-992,0-10-825,5-1-2704,-3-30-408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32 16812,'-1'-1'324,"0"0"0,0 0 0,0 1 0,0-1 0,0 0 0,1 0 0,-1 0 0,0 0 0,1 0 0,-1 0 0,1 0 0,-1 0 0,1 0 0,0 0 0,-1 0 0,1 0 0,0 0 0,0 0 1,-1 0-1,1-1 0,0 1 0,0 0 0,1-2 0,-1 3-319,1-1 0,0 1 1,0-1-1,-1 0 0,1 1 1,0-1-1,0 1 0,0 0 1,0-1-1,0 1 0,0 0 0,0 0 1,0-1-1,0 1 0,-1 0 1,1 0-1,0 0 0,0 0 1,0 0-1,0 0 0,0 1 1,0-1-1,0 0 0,0 0 0,0 1 1,0-1-1,0 0 0,0 1 1,1 0-1,34 13-26,-1 2 1,-1 1-1,0 2 1,-2 1-1,0 1 1,-1 2-1,28 27 1,186 204-99,-171-173-11,-28-29 17,-9-9-173,2-2-1,72 59 0,-111-100 284,0 1 0,1-1-1,-1 1 1,1-1 0,-1 0 0,0 1-1,1-1 1,-1 0 0,1 0-1,-1 1 1,1-1 0,-1 0 0,1 0-1,-1 0 1,1 1 0,-1-1-1,1 0 1,-1 0 0,1 0 0,-1 0-1,1 0 1,-1 0 0,1 0-1,-1 0 1,1 0 0,-1 0 0,1 0-1,-1-1 1,1 1 0,-1 0-1,1 0 1,0-1 0,1-17-21,-16-45 51,9 42-50,-18-77-133,-87-324-1385,90 376-480,20 46 1923,0 0 0,-1-1-1,1 1 1,0-1 0,-1 1 0,1 0 0,0-1-1,-1 1 1,1 0 0,0-1 0,-1 1-1,1 0 1,0-1 0,-1 1 0,1 0-1,-1 0 1,1 0 0,-1-1 0,1 1 0,-1 0-1,1 0 1,0 0 0,-1 0 0,1 0-1,-1 0 1,1 0 0,-1 0 0,1 0-1,-1 0 1,1 0 0,-1 0 0,1 0 0,-1 0-1,1 1 1,-1-1 0,1 0 0,0 0-1,-1 0 1,1 1 0,-1 0 0,-12 21-4437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140 182 15651,'-1'1'199,"0"-1"-1,0 0 1,-1 0 0,1 0-1,0-1 1,0 1-1,0 0 1,-1 0-1,1-1 1,0 1 0,0 0-1,0-1 1,0 1-1,0-1 1,0 0-1,0 1 1,0-1-1,0 0 1,0 0 0,0 1-1,0-1 1,0 0-1,1 0 1,-1 0-1,0 0 1,1 0-1,-1 0 1,0 0 0,1 0-1,-1-2 1,0 2-104,1-1 1,-1 1-1,0-1 1,0 1-1,0-1 1,0 1-1,0 0 1,0-1-1,0 1 0,-1 0 1,1 0-1,0 0 1,-1 0-1,1 0 1,-1 0-1,1 0 1,-1 0-1,1 1 1,-1-1-1,-2 0 1,-2-1 53,0 2-314,9 12-218,-2-7 330,16 54-145,-7-21-212,2-2 0,20 46 1,-30-76 285,1-1 1,0 1-1,1-1 1,-1 0 0,1 0-1,0 0 1,0 0-1,0-1 1,1 0 0,8 7-1,-11-10 93,0 0 0,0 0-1,0 0 1,0-1 0,1 1-1,-1 0 1,0-1 0,0 0 0,1 1-1,-1-1 1,0 0 0,1 0-1,-1 0 1,0 0 0,1-1 0,-1 1-1,0-1 1,0 1 0,0-1 0,1 0-1,-1 0 1,0 0 0,0 0-1,0 0 1,0 0 0,0-1 0,0 1-1,-1-1 1,1 1 0,0-1-1,-1 0 1,2-2 0,6-5 6,-2-2 0,1 1 1,-1-1-1,-1 0 0,0 0 0,-1-1 1,0 0-1,0 0 0,-1 0 0,-1 0 1,0-1-1,-1 1 0,0-1 0,-1 0 1,-1 0-1,0-13 0,0 18-60,-1 0-1,0 0 0,0 0 1,-1 0-1,1 0 1,-2 0-1,1 0 1,-1 0-1,-1 1 1,1-1-1,-1 1 1,0 0-1,-1 0 1,0 1-1,0-1 1,0 1-1,-1 0 1,0 0-1,0 1 0,0 0 1,-1 0-1,0 0 1,0 1-1,0 0 1,-13-5-1,-3 2-886,0 2-1,-1 0 0,1 2 1,-1 1-1,-34 0 0,17 4-2191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1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77 12003,'1'-5'1372,"-1"0"0,1 0 0,-1-1 0,1 1 1,-1 0-1,-1 0 0,0-5 0,-11-21 2342,23 72-4017,32 301 256,-34-183 45,-6-80-442,21 130-1,-16-186-2069,-8-55-2129,-6-28 218,-1-19-332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2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14195,'19'-2'3529,"13"-5"1064,35-7-3937,23-6-1032,41-3-1329,9 8-719,21 5-2169,-27 8-816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2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 11875,'-4'2'8403,"-20"0"-7668,4 1-401,3-1-271,1 1-1,0 1 1,0 0-1,0 1 1,0 1-1,1 0 0,0 1 1,0 1-1,0 0 1,1 1-1,-19 17 1,27-21-181,0 0 0,1 1 0,0 0 1,1 0-1,-1 0 0,1 0 0,0 1 1,1 0-1,-1 0 0,1 0 0,-3 14 1,5-17-4,1 0 1,-1-1 0,1 1-1,0 0 1,1 0-1,-1-1 1,1 1 0,0 0-1,-1-1 1,2 1-1,-1-1 1,0 1 0,1-1-1,-1 0 1,1 1-1,0-1 1,0 0 0,1 0-1,-1 0 1,0 0-1,1-1 1,0 1 0,0-1-1,0 1 1,0-1-1,3 2 1,-4-2 100,1 0 0,0-1-1,-1 1 1,1-1 0,0 1 0,0-1 0,0 0-1,0 0 1,0 0 0,0 0 0,0-1 0,0 1-1,0-1 1,0 0 0,0 0 0,0 0-1,1 0 1,-1 0 0,5-2 0,-4 0 101,0 0 1,0 0 0,0 0-1,0 0 1,0-1-1,-1 1 1,0-1 0,1 0-1,-1 0 1,0-1 0,0 1-1,3-6 1,3-6 559,-1 1 1,0-1 0,-1-1-1,-1 1 1,-1-1-1,5-23 1,-10 38-633,0 1 0,0-1 0,0 1 0,0 0 0,0-1 0,0 1 0,0-1 0,0 1 0,0-1 0,0 1 0,0-1 0,0 1 0,0-1 0,1 1 0,-1-1 0,0 1 0,0-1 0,0 1 0,1-1 0,-1 1 0,0 0 0,0-1 0,1 1 0,-1 0 0,0-1 0,1 1 0,-1 0 0,1-1 0,-1 1 0,0 0 0,1-1 0,-1 1 0,1 0 0,-1 0 0,1 0 0,-1 0 0,1-1 0,-1 1 0,1 0 0,-1 0 0,0 0 0,1 0 0,-1 0 0,1 0 0,-1 0 0,1 0 0,-1 0 0,1 0 0,0 1 0,22 23-797,-12-10 726,94 133-2765,-38-50-2964,-33-52 1518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3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14931,'4'9'9146,"0"15"-9934,-1-5 1109,6 48-1050,12 63-4111,-20-147 5348,2 0-1,8-33 0,-7 36-374,1-9 305,1 0 0,0 1 0,2 0 0,1 0 0,1 0 0,19-29 0,-28 50-426,-1 0 0,0 0-1,1 1 1,0-1-1,-1 1 1,1-1 0,-1 0-1,1 1 1,0-1 0,-1 1-1,1-1 1,0 1 0,-1 0-1,1-1 1,0 1 0,0 0-1,-1-1 1,1 1 0,0 0-1,0 0 1,0 0 0,0 0-1,-1 0 1,1 0 0,0 0-1,0 0 1,1 0 0,22 14 20,16 33-225,-9 1-3131,46 102-1,-42-76-1199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56 263 11899,'-44'10'3675,"44"-10"-3567,0 0 0,-1 0 1,1 0-1,0 1 0,-1-1 1,1 0-1,0 0 0,-1 0 0,1 0 1,0 0-1,-1 0 0,1 0 0,0 0 1,-1 0-1,1 0 0,0 0 0,-1 0 1,1 0-1,0 0 0,0 0 0,-1 0 1,1 0-1,0 0 0,-1 0 0,1-1 1,0 1-1,-2-1 650,2 1-650,0-1 0,-1 1 0,1 0 1,0-1-1,0 1 0,0 0 0,0 0 1,-1-1-1,11-8 253,15 2-455,-1-1 0,40-19 0,-54 22 45,0 0-1,-1-1 1,0 0 0,0-1-1,-1 1 1,0-2-1,0 1 1,0-1-1,8-12 1,-15 18 86,0 1 1,0-1 0,-1 1 0,1 0 0,0-1 0,-1 1 0,1-1 0,-1 0 0,0 1 0,0-1-1,1 1 1,-1-1 0,0 1 0,0-1 0,-1 0 0,1 1 0,0-1 0,0 1 0,-1-1-1,1 1 1,-1-1 0,1 1 0,-1-1 0,0 1 0,1-1 0,-3-1 0,1 0 4,-1-1 1,0 1 0,0 0-1,0 1 1,0-1 0,0 0-1,-1 1 1,1 0 0,-1 0-1,-7-3 1,7 3-52,0 1-1,0-1 1,0 1-1,0 0 1,0 1-1,0-1 1,0 1-1,0-1 0,0 1 1,-1 0-1,-3 1 1,6 0-21,0-1-1,0 1 1,0-1 0,0 1-1,0 0 1,1-1 0,-1 1-1,0 0 1,1 0 0,-1 1-1,0-1 1,1 0 0,-1 0 0,1 1-1,0-1 1,0 1 0,-1-1-1,1 1 1,0-1 0,0 1-1,0 0 1,0 0 0,-1 3-1,1 3-135,0 0 1,0-1-1,0 1 0,1 0 0,0 0 0,1 0 0,0 0 0,0 0 0,1 0 0,-1-1 0,2 1 0,3 9 1,-1-4-74,1 0 1,0-1 0,0 1-1,2-1 1,-1-1 0,13 15 0,-15-21 183,0 0 0,0 0 1,0-1-1,1 0 1,-1 0-1,1 0 1,0 0-1,1-1 0,-1 0 1,0 0-1,1-1 1,0 0-1,12 2 1,-8-2 13,0-2 0,0 1 1,0-2-1,0 1 1,0-1-1,0-1 1,0 0-1,11-4 1,7-4 218,-1-2 0,-1 0 0,0-2 0,0-1 0,36-28 1,-62 42-46,1 1 1,-1-1-1,1 0 1,-1 0 0,0 0-1,0 0 1,1 0 0,-1 0-1,0 0 1,0 0-1,0 0 1,0-1 0,0 1-1,-1 0 1,1-1-1,0 1 1,0-1 0,-1 1-1,1-1 1,-1 1 0,0-1-1,1 1 1,-1-1-1,0 1 1,0-1 0,0 0-1,0 1 1,0-1 0,0 1-1,-1-3 1,-1 0 132,0 1 0,-1-1 0,1 1 0,-1 0 0,0 0 0,0 0 0,0 0 0,-1 0 0,1 1 0,-8-5 0,2 1-273,-1 0-1,0 1 1,0 1 0,-1 0 0,1 0 0,-1 0 0,0 2-1,0-1 1,0 2 0,-22-2 0,37 11-833,0-1 1,1 1-1,0-1 0,0 0 1,7 7-1,-9-11 522,1 2 216,51 56-897,-51-57 1094,-1-1 1,1 0 0,0 0 0,0 0 0,0-1 0,0 1 0,1-1-1,-1 0 1,1 0 0,-1-1 0,1 1 0,0-1 0,-1 0-1,8 0 1,-10-1 68,0-1 0,1 1 0,-1-1 0,0 0 0,0 0 0,0 0 0,0 0 0,0-1 0,0 1 0,0 0-1,0-1 1,-1 1 0,1-1 0,-1 0 0,1 1 0,-1-1 0,1 0 0,-1 0 0,0 0 0,0 0 0,0 0 0,0 0 0,0 0-1,-1-1 1,2-2 0,-2 2-28,1 1 0,1-1 0,-1 0-1,0 1 1,1-1 0,-1 1 0,1-1-1,-1 1 1,1 0 0,0 0 0,0 0-1,0 0 1,4-3 0,-5 5-124,0 0-1,0 0 1,0 0-1,0 0 1,0 0 0,0 1-1,0-1 1,0 0-1,0 0 1,-1 1 0,1-1-1,0 1 1,0-1-1,0 0 1,0 1 0,-1 0-1,1-1 1,0 1-1,0-1 1,-1 1 0,1 0-1,0 1 1,18 21-47,-16-19 47,27 37-60,-3 0 1,-1 2-1,21 49 0,50 141-16,24 51-462,-107-263 411,-13-21 116,-1 0-1,0 0 0,0 0 0,0 0 0,0 0 0,1 0 0,-1 0 0,0 0 0,0 0 0,0 0 0,1 0 1,-1 0-1,0 0 0,0 0 0,0 0 0,0 0 0,1 0 0,-1 0 0,0-1 0,0 1 0,0 0 0,0 0 0,1 0 1,-1 0-1,0 0 0,0 0 0,0 0 0,0-1 0,0 1 0,0 0 0,1 0 0,-1 0 0,0 0 0,0-1 0,0 1 1,0 0-1,0 0 0,0 0 0,0 0 0,0-1 0,0 1 0,0 0 0,0 0 0,0 0 0,0-1 0,0 1 1,0 0-1,0 0 0,0 0 0,0-1 0,0 1 0,0 0 0,0 0 0,-4-53 136,2 27-118,-7-484-1598,32 171-7340,-19 291 4435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4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65 15499,'-11'-14'7548,"10"15"-7558,1 0 1,0 1-1,0-1 1,0 0-1,0 1 0,0-1 1,0 0-1,0 1 1,1-1-1,-1 0 1,0 1-1,1-1 0,-1 0 1,1 1-1,-1-1 1,1 0-1,0 0 1,0 0-1,0 2 1,12 26-52,0 3-45,22 39-1,-35-70 106,0-1-1,0 0 0,0 0 1,0 1-1,0-1 1,1 0-1,-1 0 0,0 1 1,0-1-1,0 0 0,0 0 1,1 0-1,-1 1 1,0-1-1,0 0 0,0 0 1,1 0-1,-1 0 1,0 0-1,0 1 0,1-1 1,-1 0-1,0 0 1,0 0-1,1 0 0,-1 0 1,0 0-1,1 0 1,-1 0-1,0 0 0,0 0 1,1 0-1,-1 0 1,0 0-1,0 0 0,1 0 1,-1 0-1,0 0 0,0 0 1,1-1-1,-1 1 1,0 0-1,0 0 0,1 0 1,12-16-109,-1 0 120,-2 3 13,46-63-16,-50 68 27,-1-1 0,0 1 0,-1-1 0,0 0 0,0-1 0,-1 1 0,0-1 0,2-10 0,23 77-199,-11-20 80,31 65 72,-42-91-344,1 0 0,-1-1 0,2 0-1,0 0 1,0 0 0,17 14 0,-24-22 82,1-1 0,0 0 0,0 1 0,0-1 0,-1 0 0,1 0 0,0 0 0,0 0 0,1 0 0,-1 0 0,0-1 0,0 1 0,0-1 1,0 0-1,1 1 0,-1-1 0,0 0 0,0 0 0,1-1 0,-1 1 0,0 0 0,3-1 0,25-16-3910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30 277 11050,'0'-3'351,"1"0"1,-1 0-1,1 0 0,0 0 0,0 0 0,0 0 0,0 0 0,1 0 0,-1 0 0,1 0 0,0 0 0,0 1 0,0-1 1,3-3-1,32-27-1481,-27 25 1574,-6 5-450,-1-1 0,0 0 0,1 0 0,-2 0 0,1 0 0,0-1 0,-1 1 0,0-1 0,0 0 0,0 1 0,-1-1 0,1 0 0,-1 0 0,0 0 0,-1 0 0,1 0 0,-1 0 0,0 0 0,0 0 0,-1-5 0,0 5-4,1 1-1,-1-1 1,0 1 0,0-1-1,-1 1 1,1 0-1,-1 0 1,0-1 0,0 1-1,0 0 1,-1 1 0,1-1-1,-1 0 1,0 1-1,0-1 1,0 1 0,-1 0-1,1 0 1,-1 1-1,1-1 1,-5-2 0,6 5-4,0-1 0,1 0 0,-1 1 0,0 0 0,0-1 0,1 1 1,-1 0-1,0 0 0,0 0 0,1 0 0,-1 0 0,0 1 0,0-1 1,1 0-1,-1 1 0,0-1 0,1 1 0,-1 0 0,0 0 0,1-1 1,-1 1-1,1 0 0,-1 0 0,1 0 0,0 1 0,-1-1 0,1 0 1,0 0-1,0 1 0,0-1 0,0 1 0,0-1 0,0 1 0,0-1 1,1 1-1,-1 0 0,0-1 0,1 1 0,-1 3 0,-3 7-50,0 0 0,1 1-1,0 0 1,0 13-1,3-26 62,-4 25 3,2 0-1,1 0 1,1 0-1,3 25 1,-2-44-27,0 0 0,0 0 0,1 0-1,-1 0 1,1 0 0,0-1 0,1 1 0,-1-1 0,1 1 0,0-1 0,1 0 0,-1 0 0,1-1 0,0 1 0,0-1 0,1 0 0,-1 0 0,1 0 0,0 0-1,0-1 1,0 0 0,8 4 0,-4-3-356,1-1-1,-1 0 1,0-1 0,1 1-1,14 0 1,64-6-1879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4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54 518 14699,'-3'-1'7618,"2"1"-7210,1 2-320,1 11-88,5 39-8,6 61 8,-9-32-224,-4-10-376,-1-9-905,0-30-327</inkml:trace>
  <inkml:trace contextRef="#ctx0" brushRef="#br0" timeOffset="1">2 15 12243,'-1'-14'7873,"13"22"-8193,6 0-4297,6 3-112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5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25 12555,'-11'-2'7729,"10"-4"-6664,0 6-785,2 0-232,2 0-240,24 4-1273,66 11-679,-27-30-2225,-6-6-616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5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424 186 10642,'-129'-101'9529,"79"71"-9080,50 30-470,0-1-1,0 1 1,0 0-1,0 0 0,0-1 1,0 1-1,0 0 0,0 0 1,0 0-1,0-1 1,0 1-1,0 0 0,0 0 1,0-1-1,0 1 0,0 0 1,0 0-1,0-1 1,0 1-1,1 0 0,-1 0 1,0 0-1,0-1 0,0 1 1,0 0-1,0 0 1,1 0-1,-1-1 0,0 1 1,0 0-1,0 0 0,1 0 1,-1 0-1,0 0 1,0 0-1,0-1 0,1 1 1,-1 0-1,0 0 0,0 0 1,1 0-1,-1 0 1,0 0-1,0 0 0,1 0 1,-1 0-1,0 0 0,0 0 1,1 0-1,-1 0 1,0 0-1,0 0 0,0 0 1,1 0-1,-1 1 0,21-6-720,272-37 7946,-295 50-6588,-11 689-740,-3-82 156,18-567-84,0-19-75,-1 0-1,-2 1 1,-7 44 0,8-70 76,-1 0 1,0 0 0,0-1-1,0 1 1,0 0 0,0 0-1,-1-1 1,0 1 0,0-1-1,0 1 1,0-1-1,0 0 1,-1 0 0,1 0-1,-1 0 1,0 0 0,0-1-1,-6 5 1,4-5-42,1 0-1,-1-1 1,1 0-1,-1 0 1,0 0-1,0-1 1,0 0-1,1 0 1,-1 0-1,0 0 1,0-1-1,1 1 1,-1-1-1,0 0 1,-6-3-1,-10-3-374,1-2 1,-1 0-1,1-1 1,1 0-1,0-2 1,0-1-1,1 0 1,1-1-1,-17-17 1,11 7-623,1 0 0,0-2-1,2-1 1,1 0 0,-20-39 0,-17-67-3634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13523,'28'5'9257,"-25"18"-8629,3 13-1199,-2 6 367,13 74-698,-14-102 712,0 0 0,1 0 1,1-1-1,0 0 0,1 0 1,8 15-1,-13-27 180,-1 1 0,1-1 0,-1 0 0,1 0 0,0 0 1,-1 0-1,1 0 0,0 0 0,0 0 0,0 0 0,0 0 0,0 0 0,0 0 0,0 0 0,0-1 0,0 1 0,0 0 0,1-1 1,-1 1-1,0-1 0,0 1 0,1-1 0,-1 0 0,0 0 0,0 1 0,1-1 0,-1 0 0,0 0 0,1 0 0,-1 0 1,0-1-1,1 1 0,-1 0 0,0 0 0,0-1 0,1 1 0,-1-1 0,0 1 0,0-1 0,0 0 0,1 1 0,-1-1 0,0 0 1,0 0-1,0 0 0,0 0 0,0 1 0,1-3 0,4-5 3,1-1 0,-1 1 0,0-1 0,7-17-1,-11 22-3,8-17 34,-1-1 0,0 0 0,-2 0 0,8-38 1,-13 50-8,-1 0 0,0 0 0,0 0 0,-1 1 0,0-1 0,0 0 0,-1 0 0,-1 0 0,0 0 0,0 1 0,-1-1 0,0 1 0,-6-14 0,6 19-122,-1 0 0,1 0 1,-1 0-1,0 1 0,0-1 1,0 1-1,0 0 1,0 0-1,-1 1 0,1-1 1,-1 1-1,0 0 0,0 0 1,0 0-1,0 1 1,0 0-1,0 0 0,0 0 1,0 1-1,0 0 0,-1-1 1,1 2-1,0-1 0,0 1 1,0 0-1,0 0 1,0 0-1,-8 4 0,0 10-3520,16 1-500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99 421 12467,'7'-7'8815,"-7"7"-8563,0-19 2557,0 16-2645,-1 0 0,1-1-1,-1 1 1,0 0 0,0 0-1,0 0 1,0 0 0,0 0 0,-3-3-1,4 24-444,43 298-2554,-38-289 1136,-3-82-7023,-8-16 5097</inkml:trace>
  <inkml:trace contextRef="#ctx0" brushRef="#br0" timeOffset="1">3 8 13547,'-3'-8'8322,"38"20"-20917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7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11 14723,'-11'38'7351,"10"-27"-6770,0 1 0,1-1 0,3 21 0,1-7-802,1 1 0,8 24-1,-10-41 150,-1-1-1,2 0 0,-1 0 0,1 0 1,0 0-1,8 11 0,-11-18 37,0 0 0,0 0-1,-1-1 1,1 1 0,0 0 0,0 0-1,0 0 1,0-1 0,0 1 0,0-1 0,0 1-1,1 0 1,-1-1 0,0 0 0,0 1-1,0-1 1,1 0 0,-1 0 0,0 1-1,3-1 1,-2-1 15,0 0 1,-1 1-1,1-1 0,0 0 1,0 0-1,0 0 0,-1 0 0,1-1 1,0 1-1,-1 0 0,1-1 1,-1 1-1,0-1 0,1 1 0,-1-1 1,0 0-1,1-2 0,118-201 2130,-116 200-2069,0-1 0,0 2 1,0-1-1,0 0 0,1 1 1,0 0-1,0 0 0,0 0 1,1 1-1,-1 0 0,1 0 1,0 0-1,0 0 0,0 1 1,0 0-1,7-1 0,-9 2-47,0 0-1,1 1 0,-1-1 0,1 1 1,-1 0-1,1 0 0,-1 1 1,1-1-1,-1 1 0,0 0 0,1 0 1,-1 1-1,0-1 0,0 1 0,0 0 1,0 0-1,0 0 0,0 0 1,0 1-1,-1 0 0,1 0 0,-1 0 1,5 5-1,1 4-26,-1 1 0,0-1 0,-1 1 0,0 0 0,-1 1 0,6 19 0,17 90-9,-6-22-2040,-18-84 646,1 0 1,0 0-1,14 24 0,8-1-3726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4:37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82 101 13595,'-35'-21'4354,"-5"-3"-560,33 15-3114,15 6-1257,318-19 649,-42 1 136,477 21 228,90 31-258,-754-28-184,684 15-469,-254-11-4991,-296-4 1324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1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28 101 11370,'-13'-100'12531,"-1"385"-12631,13-207 84,5 284-289,2-286-2329,18 83 0,-16-138-966,-8-21 3493,0 0-1,1 0 1,-1 1-1,0-1 1,0 0-1,1 0 1,-1 0-1,0 0 1,1 0-1,-1 1 1,0-1-1,1 0 1,-1 0 0,0 0-1,1 0 1,-1 0-1,0 0 1,1 0-1,-1 0 1,1 0-1,-1 0 1,0 0-1,1 0 1,-1 0-1,0-1 1,1 1 0,-1 0-1,0 0 1,1 0-1,-1 0 1,0-1-1,0 1 1,1 0-1,-1 0 1,0 0-1,0-1 1,1 1-1,-1 0 1,0-1 0,0 1-1,0 0 1,1 0-1,-1-1 1,0 1-1,0-1 1,12-23-4993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1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0 214 15731,'3'-88'3089,"27"74"1400,9-9-4721,33-2-112,10-2-224,13 3-553,-20 11-255,12 15-624,-26 12-265,-7 27-1904,-16 5 617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1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92 15203,'-22'-4'2865,"39"-7"1536,12-1-4425,18-1-232,7-4 168,18 1-280,-8 6-537,13 4-1287,-5 8-2233,-12-6-256</inkml:trace>
  <inkml:trace contextRef="#ctx0" brushRef="#br0" timeOffset="1">1 603 15595,'8'73'3113,"21"-86"1240,14 5-4577,38-69-368,-3-7-376,57 54-1073,-3-1-2312,16-3 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10 11298,'-18'-10'6450,"35"42"-6018,-4 2-442,-2-1-1,-1 2 1,-2-1 0,5 50-1,4 153 77,-9-80 55,-10-153-617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2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0 13427,'-6'8'1277,"0"0"1,-1-1 0,0 0-1,-14 10 1,-66 35 1033,80-48-2164,-44 18-68,40-19-76,1 1 0,-1 0 0,1 1-1,-15 10 1,20-11-180,1 0 1,0-1-1,0 1 1,1 0-1,-1 1 0,1-1 1,0 1-1,0 0 0,0-1 1,1 1-1,-1 0 1,1 1-1,1-1 0,-1 0 1,1 0-1,0 1 0,0-1 1,0 1-1,1 9 1,0-8-33,0 0 1,1 0 0,0 0 0,0-1 0,1 1 0,-1 0 0,2-1-1,-1 0 1,1 1 0,0-1 0,0 0 0,0 0 0,1 0 0,0-1-1,8 9 1,-10-12 214,-1 0 0,1-1 0,0 1-1,-1-1 1,1 0 0,0 0 0,0 0-1,0 1 1,0-2 0,0 1 0,1 0-1,-1 0 1,0-1 0,0 1 0,0-1-1,1 0 1,-1 1 0,0-1 0,0 0-1,1 0 1,-1-1 0,3 1-1,-1-2 165,1 1 0,-1-1 0,0 0 0,0 0 0,1 0 0,-1-1 0,-1 1 0,1-1 0,0 0 0,3-3 0,-6 5-113,0 0 0,0 0 1,0 0-1,0 0 0,-1 0 0,1-1 1,0 1-1,0 0 0,-1 0 0,1 0 0,-1-1 1,1 1-1,-1 0 0,1-1 0,-1 1 0,0 0 1,0-1-1,0-2 0,-1-37 741,0 29-535,1 0 1,0 1 0,0-1 0,1 1-1,0-1 1,1 1 0,0-1 0,6-15-1,-8 26-215,1-1 0,-1 1 0,0 0 0,0 0 0,1 0-1,-1 0 1,1-1 0,-1 1 0,1 0 0,-1 0 0,1 0 0,0 0-1,-1 0 1,1 0 0,0 0 0,0 0 0,0 0 0,0 1 0,0-1-1,0 0 1,0 0 0,0 1 0,0-1 0,0 1 0,2-2 0,-1 4-26,0-1 1,-1 0 0,1 1 0,-1 0 0,0-1 0,1 1 0,-1 0 0,0-1 0,0 1 0,0 0 0,0 0 0,0 0 0,-1 0-1,1 0 1,0 3 0,6 33 183,-6-35-201,0-1 1,0 0-1,0 0 1,1 1-1,-1-1 1,1 0-1,-1 0 0,1 0 1,0 0-1,-1-1 1,5 4-1,7 8-81,13 24-51,-2 2-1,35 75 1,23 92-386,-13-28-246,-74-199 922,1 0 0,0-1-1,2 1 1,0-32 0,-1 8-151,0-25-492,8-120-1,-2 160-510,1 1-1,1 0 0,2 0 0,1 0 0,1 1 1,22-48-1,4 19-2980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2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13395,'39'79'4601,"-38"-78"-4381,0 1-1,-1-1 1,1 0 0,-1 1 0,1-1-1,-1 0 1,0 1 0,0-1 0,1 1-1,-1-1 1,0 0 0,0 1 0,0-1-1,-1 1 1,1-1 0,0 0 0,-1 3-1,0-1 133,-9 34 1798,30 11-2718,5 28 187,-12-33-767,2-2-1,23 47 1,-38-87 1106,1 1 0,-1-1 0,1 0 0,-1 1 1,1-1-1,0 0 0,0 0 0,0 0 0,-1 1 0,1-1 0,0 0 0,0 0 0,1 0 1,-1 0-1,0-1 0,0 1 0,0 0 0,0 0 0,1-1 0,-1 1 0,0-1 0,1 1 0,-1-1 1,1 1-1,-1-1 0,0 0 0,1 0 0,-1 0 0,1 0 0,-1 0 0,1 0 0,-1 0 1,0 0-1,1 0 0,-1-1 0,1 1 0,-1-1 0,0 1 0,1-1 0,-1 1 0,0-1 1,0 0-1,1 0 0,-1 1 0,0-1 0,0 0 0,0 0 0,1-1 0,7-7 94,-1-1-1,0 1 1,-1-1-1,10-18 1,-12 20-81,12-25 125,-2 0 0,-1-1 0,16-58 0,-25 74-18,-3 13-70,-1 3-233,3 8 3,2 8 264,12 22-257,-6-9 213,1-1 1,33 49-1,-43-70-275,1 0-1,-1 0 0,1 0 0,0-1 0,1 0 0,-1 0 0,1 0 0,0 0 0,0-1 0,0 1 1,0-1-1,0-1 0,1 1 0,-1-1 0,1 0 0,0 0 0,-1 0 0,1-1 0,0 0 0,0 0 0,8 0 1,27-10-3264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3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12339,'-1'-6'9274,"1"9"-9354,8 31 32,8 49-32,-14-35-905,-2-7-575,-2-11-2737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3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5 13779,'-4'-5'3121,"14"5"-561,8 9-6473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3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67 11498,'-69'-56'6738,"65"51"-6178,3 2-344,1 2-40,1 1-32,5 0-48,40 0-1248,55 3-2721,-14-7 328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4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323 104 12715,'-23'-14'3521,"-21"-15"895,23 9-4640,21 20 204,0 0-1,0-1 0,0 1 0,0 0 1,0-1-1,0 1 0,0 0 0,0 0 0,0-1 1,0 1-1,0 0 0,0-1 0,0 1 1,0 0-1,1 0 0,-1-1 0,0 1 1,0 0-1,0 0 0,0 0 0,1-1 0,-1 1 1,0 0-1,0 0 0,1 0 0,-1-1 1,0 1-1,0 0 0,1 0 0,-1 0 1,0 0-1,0 0 0,1 0 0,-1 0 0,0 0 1,0-1-1,1 1 0,-1 0 0,0 0 1,1 0-1,-1 0 0,0 0 0,1 1 1,-1-1-1,0 0 0,1 0 0,28-3-471,51-4 153,131-15 5785,-211 22-5444,0 0 0,0 0-1,0 0 1,0 0 0,0 0 0,-1 0 0,1-1-1,0 1 1,0 0 0,0 0 0,0 0 0,-1 0-1,1 0 1,0 0 0,0 0 0,0 0-1,0 0 1,-1 0 0,1 0 0,0 0 0,0 0-1,0 0 1,-1 0 0,1 0 0,0 0 0,0 0-1,0 0 1,-1 0 0,1 0 0,0 0-1,0 0 1,0 0 0,0 1 0,-1-1 0,1 0-1,0 0 1,0 0 0,0 0 0,0 0 0,0 1-1,-1-1 1,1 0 0,0 0 0,0 0 0,0 0-1,0 0 1,0 1 0,0-1 0,0 0-1,0 0 1,0 0 0,0 1 0,0-1 0,0 0-1,0 0 1,0 0 0,0 1 0,0-1 0,0 0-1,0 0 1,0 0 0,0 0 0,0 1 0,0-1-1,0 0 1,17 106-77,28 211 35,-42-287 42,36 503 78,-40-522-80,2 5-7,-2 1 1,0 0 0,-6 30 0,6-42 5,0-1 0,-1 0 0,0 1 0,1-1 0,-1 0 0,-1 0 0,1 0 0,-1 0 0,1-1 0,-1 1 0,0-1 0,0 1 0,-1-1 0,1 0 0,-1 0 0,0-1 0,1 1 0,-8 3 0,-4-1-37,0 0 1,0 0-1,-1-2 0,1 0 1,-1 0-1,0-2 1,0 0-1,0-1 0,1 0 1,-1-1-1,0-1 1,-16-4-1,5 0-442,-1 0-1,1-2 1,0-2-1,1 0 1,-48-27-1,60 29-170,1-1 0,0-1 0,0 0-1,1-1 1,1-1 0,0 1-1,0-2 1,1 1 0,1-1 0,-10-18-1,-11-46-4206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4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40 13427,'0'0'7984,"-4"-2"-7742,1 22-413,4-4 130,1-1 0,1 1 0,0-1 0,1 0 0,10 28 0,-11-38 13,-1 1 0,1-1 1,0 0-1,0 0 0,0 0 0,1-1 0,0 1 0,0-1 0,0 0 1,0 0-1,1 0 0,-1 0 0,1-1 0,0 0 0,0 0 0,1 0 1,-1-1-1,0 1 0,1-1 0,11 2 0,-14-3 26,0 0 0,-1 0 1,1-1-1,0 1 0,0-1 0,0 0 0,0 0 1,0 0-1,0 0 0,0 0 0,0-1 0,0 1 1,0-1-1,0 0 0,0 0 0,0 0 0,-1 0 0,1-1 1,0 1-1,-1-1 0,1 1 0,-1-1 0,0 0 1,1 0-1,-1 0 0,0 0 0,0 0 0,0-1 1,-1 1-1,1-1 0,-1 1 0,3-5 0,-2 0 16,-1 0 0,1 1 0,-1-1 0,-1 0 0,1 0 0,-1 0 0,0 0-1,-1 1 1,0-1 0,0 0 0,0 0 0,-1 1 0,-4-11 0,3 9-31,-1-1 0,0 0 0,-1 1 1,0 0-1,0 0 0,-1 0 0,0 1 0,-11-11 0,13 14-93,1 1-1,-1 0 1,0 0-1,0 0 1,0 0-1,-1 1 1,1-1-1,0 1 1,-1 0-1,0 1 1,1-1-1,-1 1 1,0 0-1,0 0 1,0 0-1,1 1 1,-1 0-1,-8 0 1,6 4-1883,16 2 116,21 2-1164,20-3-469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4.9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149 407 9810,'-2'5'11940,"0"23"-11244,36 275-1641,-56-398-5427,11 12 1749</inkml:trace>
  <inkml:trace contextRef="#ctx0" brushRef="#br0" timeOffset="1">26 1 12883,'-21'6'2104,"17"6"465,33 1-6218,20 2-280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5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0 16323,'-12'5'8562,"4"17"-10133,6-11 2333,-26 135-2095,14-42-3957,25-130 2641,4-28 3220,-2-1 152,-3 13 2106,8-64-1,-17 106-2785,0 0-1,1 0 1,-1 0 0,0 0-1,0 0 1,0 0-1,0 0 1,0 0-1,0 0 1,0 1 0,0-1-1,0 1 1,0-1-1,0 1 1,0-1-1,0 1 1,0-1-1,0 1 1,0 0 0,-1-1-1,3 3 1,31 22-213,-18-12 14,-2 1 1,1 1-1,-2 0 0,0 1 0,0 0 0,-2 1 1,0 1-1,-1-1 0,-1 2 0,9 25 0,1 45-3736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6.0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635 6 9626,'-8'-5'11263,"-9"6"-12237,7 1 1706,-21 5-794,2 0-1,-1 2 0,1 2 1,0 0-1,1 2 1,1 1-1,0 1 1,1 2-1,-39 31 1,36-24 45,0 1 0,1 2 0,2 1 0,1 1 1,1 1-1,1 1 0,-29 54 0,45-72 3,1 1-1,0 0 1,1 0 0,0 0-1,1 0 1,1 1 0,0 0 0,0 20-1,3-28 10,0 1-1,1-1 0,0 1 1,0-1-1,1 1 1,0-1-1,0 0 1,0 0-1,1 0 0,0 0 1,1 0-1,0-1 1,0 1-1,0-1 1,1 0-1,0 0 0,0-1 1,10 10-1,7 2 41,0-2 0,1 0-1,1-1 1,0-1 0,1-1-1,1-1 1,-1-2 0,2-1-1,52 11 1,-34-12-550,78 3-1,-71-9-1926,57-8 0,-67-4-1432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9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90 122 7698,'-24'-8'3824,"7"-4"-407,3 1-1312,0 3-1969,5 3-144,4 2 8,1 1 56,1-1 160,5 2-144,1 0-216,21-2-216,88-18-777,-23 5-279,32 0-2121,2 4 81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6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187 0 15763,'-148'73'3465,"110"-40"1632,44-32-5169,13-2 32,32 1 0,31 1 96,51-3 16,20-5 16,36 4-8,-16-3-552,11 15-2152,-40-5-2305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7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368 61 12123,'-210'-1'3008,"146"-6"913,20 6-3513,10 2-184,18 1-104,23-4-48,22 1 88,35-5-24,26-1 0,43-2-80,7-1 24,28 0-104,-18 5-144,3 2-968,-37 2-472,-5 11-2497,-42-1-280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7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 15763,'1'-3'7978,"-1"6"-8122,-1 24 64,-5 66 88,3-7 0,0 10-8,3 27-16,3 1-152,5 14-1096,1-21-745,-1-4-2688,-1-43-408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8.2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12 17396,'-5'-8'7445,"-2"4"-5805,6 6-1739,0-1 0,0 1 0,-1-1 0,1 1 0,1-1 0,-1 1 0,0 0 0,0-1 0,1 1 0,-1 0-1,1 0 1,-1-1 0,1 1 0,0 0 0,0 0 0,0 2 0,-10 71-116,5 0 1,3 95-1,25 166 107,4-138-1065,-25-193 475,0-7 204,2-17-38,3-47 219,-5 51 144,6-60-14,4 1 0,31-110 1,-43 183 190,0 0 0,0 0 0,0 0 0,0-1 1,1 1-1,-1 0 0,0 0 0,1 0 0,-1 0 1,1 0-1,-1 0 0,1 0 0,0 0 0,-1 0 1,1 0-1,0 0 0,0 0 0,-1 0 0,1 1 1,0-1-1,0 0 0,0 1 0,0-1 0,0 0 1,0 1-1,0-1 0,0 1 0,0 0 0,1-1 1,-1 1-1,0 0 0,0 0 0,0-1 0,0 1 1,0 0-1,1 0 0,-1 0 0,0 1 0,0-1 1,0 0-1,0 0 0,1 1 0,-1-1 0,0 0 0,0 1 1,0-1-1,0 1 0,0 0 0,1 0 0,4 4-1,0 0 0,0 0-1,0 0 1,-1 1-1,9 12 1,-2 0 30,0 0 1,-1 1-1,-1 0 0,-1 1 1,10 32-1,22 110-133,-8-28-2407,-15-90-1210,1-21-484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8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1 320 14899,'1'-1'6878,"10"-2"-7297,6-1 61,0-1 0,-1-1 0,1 0 1,-1-2-1,23-13 0,-33 17 183,-1 0-1,1-1 1,-1 1 0,0-1-1,0 0 1,-1-1 0,1 1 0,-1-1-1,-1 0 1,1 0 0,-1 0-1,0 0 1,0-1 0,0 1-1,-1-1 1,0 0 0,1-9-1,-2 5 231,0 0 0,0 0-1,-1 0 1,-1 0 0,0 0-1,-4-21 1,4 30-10,1-1 0,-1 0 0,1 0 0,-1 1 0,0-1 1,0 1-1,0-1 0,0 1 0,-1-1 0,1 1 0,-1 0 0,1-1 0,-1 1 0,0 0 1,0 0-1,0 0 0,0 1 0,0-1 0,0 0 0,-1 1 0,1-1 0,-1 1 1,1 0-1,-1 0 0,1 0 0,-1 0 0,1 0 0,-1 0 0,0 1 0,0 0 0,1-1 1,-1 1-1,-3 0 0,3 1-46,-1 0 1,1 0-1,0 0 0,0 1 1,-1-1-1,1 1 0,0-1 1,0 1-1,0 0 1,1 0-1,-1 1 0,0-1 1,1 1-1,0-1 0,-1 1 1,1 0-1,0 0 0,0 0 1,1 0-1,-1 0 1,-2 6-1,-2 5-8,1 1 0,0-1 0,-4 28 0,5-18 31,2 1 0,0-1 0,1 1-1,2 0 1,1 0 0,0-1-1,2 1 1,12 42 0,-13-56-228,0-1 1,1 0-1,0 0 0,1 0 1,0 0-1,0 0 1,1-1-1,1 0 1,-1 0-1,1-1 0,1 0 1,0 0-1,0-1 1,0 0-1,1 0 0,0-1 1,0 0-1,1 0 1,-1-1-1,1-1 0,20 7 1,-11-7-825,0-1 0,28 0 0,-47-3 1023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8.9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0 16347,'-49'21'6365,"39"-15"-5240,10-7-1103,0 1-1,0 0 1,-1 0 0,1 0 0,0 0-1,0 0 1,-1 0 0,1 0-1,0 0 1,0 0 0,-1 0-1,1 1 1,0-1 0,0 0-1,0 0 1,-1 0 0,1 0 0,0 0-1,0 0 1,-1 0 0,1 0-1,0 1 1,0-1 0,0 0-1,0 0 1,-1 0 0,1 1-1,0-1 1,0 0 0,0 0-1,0 0 1,0 1 0,0-1 0,-1 0-1,1 0 1,0 0 0,0 1-1,0-1 1,0 0 0,0 0-1,0 1 1,0-1 0,0 0-1,0 0 1,0 1 0,0-1-1,0 0 1,0 0 0,0 1 0,0-1-1,1 0 1,-1 0 0,0 0-1,0 1 1,0-1 0,0 0-1,0 0 1,0 0 0,1 1-1,-1-1 1,0 0 0,0 0-1,5 6-39,10 25 4,0 1-1,-2 0 0,-2 1 0,-1 0 1,-1 1-1,-2 0 0,4 44 0,-5 250-15,1-3-883,-3-304-67,-2-14-1782,-6-20-2398,-10-30-52</inkml:trace>
  <inkml:trace contextRef="#ctx0" brushRef="#br0" timeOffset="1">41 519 14635,'-9'10'3329,"-23"31"1240,44-42-4241,29 1-312,33-17-320,24-6-1401,1 11-1247,9 0-1617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9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1 15355,'-2'4'568,"0"0"0,-1-1-1,1 1 1,-1 0 0,0-1 0,0 0-1,0 1 1,0-1 0,0 0 0,-1-1-1,1 1 1,-1 0 0,0-1 0,0 0-1,0 0 1,-7 2 0,-19 12-1107,10-5 402,1 1-1,1 1 1,0 1 0,1 0-1,0 1 1,-28 34 0,40-43-33,1 0 0,0 0 0,0 1-1,1-1 1,-1 1 0,1-1 0,1 1 0,-1 0 0,1 0 0,1 0 0,-1 1 0,1-1-1,0 0 1,1 0 0,0 1 0,0-1 0,1 1 0,-1-1 0,2 0 0,-1 0 0,1 0 0,0 0-1,0 0 1,1 0 0,4 8 0,-6-13 168,0 0-1,-1-1 1,1 1-1,0 0 1,0 0 0,0-1-1,0 1 1,1-1-1,-1 1 1,0-1 0,1 0-1,-1 0 1,1 1-1,-1-1 1,1 0 0,-1 0-1,1 0 1,0 0-1,2 0 1,-2-1 18,-1 0 0,0 0 0,1 0 0,-1-1-1,0 1 1,0 0 0,1-1 0,-1 1 0,0-1 0,0 1 0,0-1 0,1 0 0,-1 0 0,0 1 0,0-1-1,0 0 1,0 0 0,0 0 0,-1 0 0,1 0 0,1-2 0,6-9 206,-1-1 0,0 0-1,-1-1 1,6-15 0,-2 5 82,-7 16-209,17-35 452,36-59-1,-55 101-539,0 1-1,0-1 0,0 0 0,0 0 0,-1 0 1,1 1-1,0-1 0,1 0 0,-1 1 1,0-1-1,0 1 0,0-1 0,0 1 0,0-1 1,0 1-1,1 0 0,-1 0 0,0 0 1,0-1-1,0 1 0,1 0 0,-1 1 0,0-1 1,0 0-1,0 0 0,1 0 0,-1 1 1,0-1-1,0 1 0,0-1 0,0 1 0,0-1 1,0 1-1,0-1 0,0 1 0,0 0 1,0 0-1,0 0 0,0-1 0,0 1 0,0 1 1,37 41-66,-25-24-45,-1 1 0,-2 1 1,0-1-1,-1 2 0,9 28 0,12 60-3129,-17-62 137,3 9-1364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49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23 14787,'-58'-8'3761,"78"4"984,-21 0-4321,5 3-208,4 0-288,-6-1-880,15 0-1049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50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76 149 10450,'-13'-3'859,"10"2"-463,0 1 1,-1-1-1,1 0 1,0 0-1,0 0 1,0 0-1,-1 0 1,1-1 0,1 0-1,-1 1 1,0-1-1,0 0 1,1 0-1,-1-1 1,-3-2-1,33-8 1487,28-5-1555,1 3 0,1 2 0,92-9 1,184 4 2273,-333 18-2517,-15-9 872,-4-2-616,18 11-341,1 0 0,-1 0 1,1 0-1,-1 0 0,1 0 1,0 0-1,-1 0 0,1 0 0,-1 0 1,1 0-1,0 0 0,-1 0 1,1 1-1,-1-1 0,1 0 0,0 0 1,-1 1-1,1-1 0,0 0 1,-1 0-1,1 1 0,0-1 0,-1 0 1,1 1-1,0-1 0,0 0 1,-1 1-1,1 0 0,-2 4-29,1 0 0,0 1-1,0-1 1,0 1 0,1-1 0,-1 8 0,0 3 80,-9 187-81,9 0 0,25 214 0,-20-388 31,2 15 11,-2 0 0,-2 1-1,-6 68 1,3-103-14,0 1 1,-1-1 0,0 0-1,-1 0 1,0 0 0,-1 0-1,0 0 1,0-1 0,-1 1-1,0-1 1,-1 0 0,0-1-1,0 1 1,-1-1 0,0-1-1,-1 1 1,1-1 0,-1 0-1,-1-1 1,-11 8 0,3-7-91,0 0 0,0-1 1,0-1-1,-1 0 1,0-1-1,0-1 1,0-1-1,0-1 1,0 0-1,-1-1 0,1-1 1,0-1-1,0 0 1,0-2-1,-25-7 1,27 6-178,0-1 0,0 0 0,1-1 1,0-1-1,0 0 0,1-1 0,-20-17 1,25 18-59,1 1 0,0-2 1,1 1-1,-1-1 0,2 0 1,-1 0-1,2-1 0,-1 0 1,1 0-1,1 0 0,-7-20 1,9 21-237,0 0 0,1 0 0,0 0 0,0-1 0,1 1 0,1-17 0,1 13-440,2-1-1,-1 0 1,10-19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50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47 10274,'2'-3'6349,"-10"0"-4058,-22-1-466,-9 3-1215,38 19-456,-1 11-167,0 14-51,3 64 1,0-95 43,0-1 0,1 0-1,0-1 1,0 1 0,2 0 0,-1 0 0,1-1 0,1 0 0,0 0 0,0 0 0,9 12 0,-12-20-5,-1 1 1,1-1-1,0 1 0,0-1 1,1 1-1,-1-1 0,0 0 1,1 0-1,-1 0 1,1-1-1,0 1 0,-1-1 1,1 1-1,0-1 0,0 0 1,0 0-1,0 0 0,0 0 1,0-1-1,0 1 1,1-1-1,-1 0 0,0 1 1,0-2-1,0 1 0,0 0 1,0-1-1,1 1 0,-1-1 1,0 0-1,0 0 1,0 0-1,0 0 0,-1-1 1,1 1-1,0-1 0,-1 0 1,1 0-1,-1 0 0,1 0 1,-1 0-1,4-5 1,2-2-39,0 0 1,-1 0-1,-1-1 1,0 0 0,0 0-1,-1 0 1,0-1-1,0 0 1,-1 0 0,3-17-1,-5 20 39,-1 0-1,0 1 1,-1-1 0,0 0-1,0 0 1,-1 1-1,0-1 1,0 0 0,-1 1-1,0-1 1,0 1 0,0-1-1,-1 1 1,-1 0-1,1 0 1,-1 0 0,0 1-1,0-1 1,-1 1 0,0 0-1,-7-7 1,1 4-297,-1-1 0,0 1-1,0 1 1,-1 0 0,0 1 0,0 0 0,-1 1 0,0 0 0,-28-6 0,32 9-848,49 7-7058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9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97 266 10074,'-60'-84'2433,"55"76"-1964,0 0 1,1-1 0,0 0-1,0 1 1,1-1-1,0-1 1,0 1 0,1 0-1,1-1 1,-1 1 0,2-1-1,-1 1 1,1-1 0,1 1-1,-1-1 1,2 1-1,2-13 1,-3 18-193,7 35-340,7 55-61,7 129 1,-17-133 148,4 0 0,29 126 0,-30-190 12,0-19 36,5-30 6,-8 19-120,6-20-152,1 1 0,1 0 0,2 1 0,2 1 0,0 0 0,41-51 0,-57 79 182,0 0-1,0-1 1,0 1 0,0 0-1,0 0 1,1 0-1,-1 0 1,0 0 0,0 0-1,1 0 1,-1 0 0,1 0-1,-1 1 1,1-1 0,-1 0-1,1 1 1,-1 0 0,1-1-1,-1 1 1,1 0 0,0 0-1,-1-1 1,1 1 0,0 1-1,-1-1 1,1 0-1,-1 0 1,1 1 0,2 0-1,0 2-19,1 0 0,-1 0 0,0 1 0,0-1 0,0 1 0,-1 0 0,6 8 0,-6-8 30,11 16-57,0 1-1,-2 1 1,15 34-1,14 25-2372,-39-77 1933,1-1 1,-1 1 0,0-1 0,1 0 0,0 0-1,0 0 1,0 0 0,0 0 0,0 0 0,7 3-1,12 1-3166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51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107 440 12019,'-4'-7'12374,"3"14"-12723,4 62 327,-3 0 0,-13 102 0,11-134-376,3-29-648,0-23-734,2-73-5231,-4 17 1998</inkml:trace>
  <inkml:trace contextRef="#ctx0" brushRef="#br0" timeOffset="1">19 1 12043,'-16'8'8585,"13"-6"-7656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51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 15147,'-6'69'7399,"-7"2"-5432,8-47-2311,0 0 0,1 1 0,2 0 1,1-1-1,1 33 0,1-56 335,-1-1 0,0 0 0,0 0-1,0 0 1,0 0 0,0 0 0,0 0-1,0 1 1,0-1 0,0 0 0,1 0 0,-1 0-1,0 0 1,0 0 0,0 0 0,0 0 0,0 0-1,0 0 1,1 0 0,-1 0 0,0 0-1,0 0 1,0 1 0,0-1 0,1 0 0,-1 0-1,0 0 1,0 0 0,0 0 0,0-1 0,0 1-1,1 0 1,-1 0 0,0 0 0,0 0-1,0 0 1,0 0 0,0 0 0,1 0 0,-1 0-1,0 0 1,0 0 0,0 0 0,0 0 0,0-1-1,0 1 1,0 0 0,1 0 0,-1 0 0,0 0-1,0 0 1,0 0 0,0-1 0,0 1-1,0 0 1,0 0 0,0 0 0,0 0 0,0 0-1,0-1 1,0 1 0,0 0 0,0 0 0,14-18 99,6-7-46,23-26 15,68-73 369,-110 122-413,1 0 1,-1 0-1,1 0 0,0 0 0,0 1 0,0-1 0,0 1 1,0 0-1,0-1 0,0 1 0,0 0 0,0 0 1,1 0-1,-1 1 0,0-1 0,1 1 0,-1-1 0,1 1 1,-1 0-1,1-1 0,-1 1 0,0 1 0,1-1 1,-1 0-1,5 1 0,-3 2-11,1 0 1,-1 0-1,0 0 0,0 0 1,0 1-1,0-1 0,-1 1 1,1 0-1,-1 0 0,0 1 1,3 4-1,10 19 23,-1 1 0,-1 1 1,17 55-1,-21-56-52,1 0 1,1 0-1,30 51 1,-41-78-85,0 0 0,0 0 0,1 0 0,-1 0 1,1-1-1,-1 1 0,1 0 0,0-1 1,-1 1-1,1-1 0,0 1 0,0-1 0,0 0 1,0 0-1,0 0 0,0 0 0,0 0 0,1-1 1,-1 1-1,0 0 0,0-1 0,1 0 1,-1 0-1,0 1 0,0-1 0,1-1 0,-1 1 1,0 0-1,1 0 0,-1-1 0,0 1 0,0-1 1,0 0-1,3-1 0,44-32-4244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55:52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 8426,'3'-3'5369,"2"4"-4449,-2-1-704,2 2 40,42 4 144,59 2-88,9-9-3304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2.0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58 516 6601,'-57'43'4810,"57"-43"-4757,0-1-42,1 1 1,-1-1-1,1 0 1,-1 1-1,0 0 0,1-1 1,0 1-1,-1-1 1,1 1-1,-1-1 1,1 1-1,-1 0 0,1-1 1,0 1-1,-1 0 1,1 0-1,0 0 1,-1-1-1,1 1 0,0 0 1,-1 0-1,1 0 1,0 0-1,0 0 1,-1 0-1,1 0 0,0 1 1,240 8 1050,37 0-442,415-58 658,0-51-51,-331 44-899,201-36 134,-14-4-23,700-41 329,-564 98-619,-596 40-177,0 5 0,157 29 0,-183-24-89,-2-11 226,-10-1-6059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2.8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0 675 7722,'16'-12'4594,"-7"4"-4417,21-12-210,0 0 0,1 3-1,1 0 1,1 2-1,0 1 1,1 2 0,0 2-1,1 0 1,71-8-1,19 7 236,193 6 0,-148 7-72,625-49 601,-12-45 616,8-1-481,-3 27-382,-23 25 85,-115-1 323,-274 5-472,149-13-265,-304 45-1184,-209 5 677,-85-14-9342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3.5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1 312 6353,'32'-41'4295,"-28"35"-4302,-1-1 0,1 2 0,1-1 0,-1 0 0,1 1 0,0 0 0,0 0 0,0 0 0,1 1 0,0 0 0,0 0-1,0 0 1,0 1 0,8-4 0,-6 8-34,0 0-1,0 0 0,0 1 0,-1 0 1,1 1-1,-1-1 0,11 6 0,-8-3 71,55 18 138,0-3 0,1-2 1,1-4-1,1-2 0,90 4 1,351-17 252,-363-4-276,408-9 608,901-31 226,-774-6-725,-35-14 206,-144 18-124,746-47 224,-1240 94-926,10-1 569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4.4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10 686 7786,'-2'-5'426,"1"1"0,-1-1 0,1 0-1,0 0 1,0 0 0,0 0 0,1-7 0,0 4-310,1 0-1,0-1 1,0 1-1,1 0 1,0 0 0,0 0-1,4-7 1,1 0-158,0 1 1,1-1 0,1 2 0,0-1 0,19-20 0,-22 28 61,1 0 1,0 1 0,0 0 0,1 0 0,-1 1-1,1 0 1,0 0 0,0 1 0,0 0 0,1 0-1,15-2 1,12-2 60,51-1 0,-69 6-63,401-20 281,150-12-218,98-55-30,-436 52-35,274-40 32,257 5 129,-19 81-68,-303 23-108,386 11 38,-675-49 5,283-47 0,-192-2-2396,-211 42-193,-18-6-326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5.0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18 232 7562,'-14'-12'4131,"14"12"-4077,-1-1-1,1 0 0,0 1 0,-1-1 1,1 0-1,0 0 0,-1 1 1,1-1-1,0 0 0,0 0 0,-1 0 1,1 1-1,0-1 0,0 0 0,0 0 1,0 0-1,0 1 0,0-1 1,1 0-1,-1 0 0,0 0 0,1-1 1,1-1-97,0 0 1,0 0-1,0 0 0,1 0 1,0 0-1,-1 1 1,1-1-1,0 1 1,0 0-1,1 0 0,-1 0 1,5-3-1,7-3 52,-6 2 2,0 1-1,0 0 0,1 0 0,-1 1 0,1 1 1,0 0-1,0 0 0,1 0 0,-1 2 0,15-2 1,593-23 271,-191 11-240,377-15-84,41 0-432,-86 20-3974,-512 5 1842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5:16.3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99 7746,'45'-35'2181,"-44"34"-2036,1-1 0,-1 1 0,0-1 0,1 0-1,-1 1 1,0-1 0,0 0 0,0 0 0,0 0-1,-1 1 1,1-1 0,0 0 0,-1 0 0,1 0-1,-1 0 1,0 0 0,0 0 0,0 0-1,0-1 1,0-2 0,0 4-149,0 0-1,0 0 1,0 1 0,0-1 0,0 0-1,-1 0 1,1 0 0,0 0-1,0 0 1,-1 1 0,1-1 0,-1 0-1,1 0 1,-1 0 0,1 1-1,-1-1 1,1 0 0,-1 1 0,1-1-1,-1 0 1,0 1 0,1-1-1,-1 1 1,0-1 0,0 1 0,0 0-1,1-1 1,-1 1 0,0-1-1,0 1 1,0 0 0,0 0 0,1 0-1,-1 0 1,0-1 0,-1 1-1,1 1 6,0-1 0,0 0 0,0 0 0,0 1 0,0-1 0,0 1 0,0-1 0,0 0 0,0 1 0,0 0 0,1-1 0,-1 1 0,0 0 0,0-1 0,1 1 0,-1 0 0,0 1 0,-13 27 16,6-8-15,0 1-1,2-1 1,1 1-1,1 0 1,-2 24-1,0 33 150,45-63-22,-24-12-122,49 14-11,0-3-1,82 9 1,142 2-18,240-21 31,-3-37 35,-453 27-46,616-61 123,191-12-173,1023 96 257,-1665 6 9,390 93 1,-613-113-231,0-1 0,1-1 1,-1 0-1,1-1 0,-1-1 0,1 0 0,0-1 1,-1 0-1,1-1 0,-1-1 0,1-1 0,14-5 1,-20 7-253,29-11 136,-37 13-68,1-1-1,-1 1 1,1-1-1,-1 0 1,1 1-1,-1-1 1,0 0-1,1 0 1,-1 0 0,0 0-1,0 0 1,0 0-1,1 0 1,-1 0-1,0-1 1,1-1-1,-4-11-2043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29 141 11426,'43'-109'2622,"-34"81"-140,-9 24-1620,0 7-228,-9 45 23,-54 595 712,60 671-631,5-1292-716,-2-18 3,1 0 0,0-1 1,-1 1-1,0 0 0,0 0 0,0 0 0,-1-1 0,1 1 1,-1 0-1,0 0 0,0-1 0,-2 6 0,1-11 736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5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182 172 11426,'24'-3'2318,"-23"3"-2229,-1 0 0,1 0 1,-1 0-1,0 0 0,1 0 0,-1-1 1,1 1-1,-1 0 0,0 0 0,1-1 0,-1 1 1,0 0-1,1-1 0,-1 1 0,0 0 1,0-1-1,1 1 0,-1-1 0,0 1 0,0 0 1,0-1-1,1 1 0,-1-1 0,0 1 1,0 0-1,0-1 0,0 1 0,0-1 0,-1-4-7,-1 1 0,1 0 0,-1 0 0,0 0-1,0 1 1,-1-1 0,1 0 0,-1 1 0,0-1-1,0 1 1,-3-3 0,4 3-88,-54-55-45,49 52-15,0-1 1,0 2 0,0-1-1,-1 1 1,0 0 0,0 1-1,-17-8 1,24 12 38,0 0 1,0 0 0,0 0-1,0 0 1,0 0-1,1 0 1,-1 0 0,0 0-1,0 0 1,0 0-1,0 0 1,0 0 0,0 1-1,0-1 1,0 0-1,1 1 1,-1-1 0,0 1-1,0-1 1,0 1-1,1-1 1,-1 1 0,0-1-1,0 1 1,0 1-1,-13 28-389,4 40 99,10-65 305,-1 15 8,1 1 1,1-1 0,3 23 0,-2-33-20,0 0 1,0 0-1,1 0 1,0 0-1,1-1 0,0 0 1,0 1-1,7 9 1,-10-18-13,-1 0 1,1 0-1,0 0 1,0 0 0,0 0-1,0 0 1,0 0-1,0 0 1,0-1 0,0 1-1,0 0 1,0-1-1,0 1 1,0-1-1,0 1 1,1-1 0,-1 0-1,0 1 1,0-1-1,1 0 1,-1 0 0,0 0-1,0 0 1,1 0-1,-1 0 1,2-1 0,1 0-56,-1 0 0,0 0 0,1-1 1,-1 1-1,0-1 0,0 0 0,0 0 1,0 0-1,4-4 0,3-5-206,0 0 0,0-1-1,13-19 1,-15 18 339,0 0 0,-1 0 0,0-1-1,-1 0 1,0 0 0,-1-1 0,-1 1 0,-1-1 0,3-20-1,-11 90 524,6-38-549,1-1 0,0 1 0,1 0 0,1-1 0,1 0 0,8 20 0,-11-30-68,1-1-1,0 1 0,0 0 1,0-1-1,1 0 0,0 0 1,0 0-1,0 0 0,1-1 0,-1 1 1,1-1-1,0 0 0,0-1 1,1 1-1,-1-1 0,1 0 1,0-1-1,-1 1 0,1-1 1,0 0-1,9 2 0,30-3-2159,1-7-65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5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1847 10146,'-1'1'251,"1"-1"-1,-1 1 1,0-1 0,0 1-1,1-1 1,-1 1 0,0-1-1,0 0 1,0 0 0,0 0-1,0 1 1,0-1 0,0 0-1,1 0 1,-1 0 0,0 0-1,0 0 1,0 0 0,0-1-1,0 1 1,0 0 0,-1-1-1,2 1-188,-1-1 1,1 0-1,-1 1 0,1-1 0,-1 0 0,1 1 1,0-1-1,0 0 0,-1 0 0,1 1 0,0-1 0,0 0 1,0 0-1,-1 0 0,1 1 0,0-1 0,0 0 1,0 0-1,1 0 0,-1-1 0,1-4-53,1-1-1,0 0 1,0 1-1,0 0 1,1-1-1,4-6 1,8-12 144,1 2-1,1 0 1,1 1 0,0 0 0,34-28-1,267-190 886,-97 80-585,703-553 1428,-674 514-1632,120-87 252,-348 269-305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6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81 8690,'-18'-13'1597,"0"2"0,-1 0 0,0 1 0,-1 1 0,-21-7 0,14 5 518,52 35 1545,54 48-3894,327 273 486,-282-235-218,568 474 215,-576-505-120,195 98 1,41 25-20,-269-145-95,145 87 105,-202-131 18,-17-9-259,-13-7-1031,-16-1-7074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8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720 38 10610,'-3'-4'168,"1"0"39,1 1 1,-1 0-1,0 0 1,-1 0-1,1 1 1,-1-1-1,1 1 1,-1-1-1,-4-2 1,6 4-96,-1 1 1,0 0 0,1-1 0,-1 1 0,0 0 0,0 0-1,0 0 1,1 0 0,-1 0 0,0 0 0,0 0 0,1 1-1,-1-1 1,0 1 0,1-1 0,-1 1 0,0 0 0,1 0-1,-1-1 1,1 1 0,-1 0 0,1 1 0,-3 1 0,-29 22-25,1 2 0,0 2 1,3 1-1,-37 46 0,-89 143-112,108-143 236,3 2-1,4 2 1,3 1-1,-44 145 1,67-175-150,2 1 1,2 0-1,3 0 0,2 1 1,2 0-1,3 0 1,1-1-1,3 1 0,15 70 1,-9-86-55,1 0 1,2-1 0,2 0-1,1-1 1,2 0-1,1-2 1,1 0 0,43 50-1,-29-44-555,1-1-1,2-2 1,2-2-1,2-1 0,0-3 1,49 28-1,114 49-2466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8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52 9002,'-22'-52'11030,"27"70"-10938,24 164-5,-8 1 0,-8 0 0,-13 223 0,-5-359-47,5-45-48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9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9834,'-13'10'5305,"7"-7"-4977,1 1-104,-1 0 16,2-2-16,0 0-32,3-1-39,2 1-121,5 0 64,22 4-16,94 7 16,-51-17-16,13 0-392,-4 2-529,14 2-2535,-16 0 279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79 326 11258,'2'-7'533,"2"1"0,-1-1 0,0 1 0,1-1-1,1 1 1,-1 0 0,1 1 0,0-1-1,10-8 1,49-33-1392,-43 34 1283,-15 9-436,6-5 42,1 0-1,-1 0 0,0-1 0,-1-1 1,15-17-1,-25 26-34,0 0 0,1 0 0,-1 0 0,0 0 0,0-1 0,0 1 0,0 0 0,-1-1 0,1 1 0,-1-1 0,1 1 0,-1 0 0,0-1 0,0 1 0,0-1 0,0 1 0,0-1 0,-1 1 0,1-1 0,-1 1 0,1-1 0,-1 1 0,0 0 0,0 0 0,0-1 0,0 1 0,-1 0 1,1 0-1,-1 0 0,1 0 0,-1 0 0,0 0 0,1 1 0,-1-1 0,0 1 0,0-1 0,0 1 0,-3-2 0,1 0-15,-1-1-1,1 1 1,-1 0 0,0 0 0,0 1-1,-1 0 1,1-1 0,0 2 0,-1-1-1,1 1 1,-1 0 0,1 0 0,-1 0 0,1 1-1,-1 0 1,0 0 0,1 0 0,-1 1-1,0 0 1,1 0 0,-1 0 0,1 1-1,0-1 1,-1 1 0,1 1 0,0-1 0,0 1-1,0 0 1,0 0 0,1 0 0,-8 8-1,1-2 1,1 1-1,1 0 0,0 1 0,0 0 1,1 1-1,0-1 0,1 1 1,1 1-1,0 0 0,0-1 0,-7 28 1,10-26 21,1 0 0,0 0 0,0 0 0,2 1 0,0-1 0,0 0 0,1 0 0,1 1 0,7 25 0,-7-32-11,1 0 1,0 0 0,1-1-1,-1 1 1,2-1 0,-1 0 0,1 0-1,0 0 1,0-1 0,1 1-1,0-2 1,0 1 0,0 0-1,1-1 1,0 0 0,0-1-1,0 1 1,10 3 0,-1-2-379,0-1 1,1-1-1,0 0 0,-1-1 1,2-1-1,-1 0 0,0-1 1,32-3-1,51-13-2379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1151 13347,'-11'-14'3584,"4"6"-478,8 15-2059,10 36-1096,-2 1-1,-1 1 0,2 56 1,-11-78 31,0-19 30,1 0-1,0 0 1,-1 0-1,1 0 1,1 0-1,-1 0 1,1 0 0,-1 1-1,1-1 1,3 6-1,-7-28 645,1-8-593,-15-200 116,15-120-114,-17-267 40,9 540-69,4 33-49,-2-56 1,8 96 2,0 0 0,0 0 0,0-1 0,0 1 0,0 0 0,0 0 0,0 0 0,0-1 0,0 1 0,0 0 0,0 0 1,1 0-1,-1 0 0,0-1 0,0 1 0,0 0 0,0 0 0,0 0 0,0 0 0,0 0 0,1-1 0,-1 1 0,0 0 0,0 0 0,0 0 0,0 0 0,1 0 0,-1 0 0,0 0 0,0 0 0,0 0 0,0 0 0,1 0 0,-1 0 0,0 0 0,0 0 1,0 0-1,1 0 0,-1 0 0,0 0 0,0 0 0,0 0 0,0 0 0,1 0 0,-1 0 0,0 0 0,0 0 0,0 0 0,15 7-382,9 10-460,-4 1-636,0 1 0,-1 1 1,19 26-1,-18-21-112,38 46-2597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0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59 11378,'-6'-8'6122,"5"8"-5866,1-2-224,1 2-8,5-1 8,33-1 32,85 2-64,-29-6-440,6-1-488,24-5-2633,-16-8 256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1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48 261 11050,'2'-9'136,"1"2"321,-1-1 0,-1 0-1,1 0 1,-1 0-1,-1 0 1,1 0 0,-1 0-1,-1 1 1,1-1 0,-2 0-1,1 0 1,-1 0 0,0 0-1,-4-8 1,-38-106 4144,43 119-4181,1 5-194,4 17-169,9 46-199,20 347 133,-37-123 52,4 112 46,10-319-306,-17-86-2360,-6-12-3803,0-15 1611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1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64 116 13331,'-62'-74'2640,"60"64"1361,4 7-3849,7-7-240,6 6 96,23 1 64,16-3-56,30 0-968,49 12-5873,-1-4 1640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2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4441,'13'-14'1359,"2"-1"265,6 8 7136,9 35-8084,3 10-643,-3 1 1,-1 2 0,-2 1 0,28 58-1,-11-20 43,-37-68 331,-6-11-532,0 0 0,0 1 0,0-1 0,0 0 0,0 1 0,0-1-1,-1 1 1,1-1 0,0 1 0,-1-1 0,0 1 0,1 0 0,-1-1 0,0 4 0,-1-4-6,0 0 1,0 0-1,-1 0 0,1 0 1,-1 0-1,1 0 0,-1-1 1,1 1-1,-1 0 0,1-1 1,-1 1-1,0-1 0,1 0 1,-1 0-1,1 1 0,-1-1 1,-2 0-1,-44 8 56,47-8 92,0 1-1,0-1 1,0 0-1,0-1 1,1 1 0,-1 0-1,0 0 1,0 0-1,0 0 1,0-1 0,1 1-1,-1 0 1,0-1-1,0 1 1,0-1 0,1 1-1,-1-1 1,0 1-1,1-1 1,-1 1-1,0-1 1,1 0 0,-1 1-1,1-1 1,-1 0-1,1 0 1,0 1 0,-1-1-1,1 0 1,-1 0-1,1 1 1,0-1-1,0 0 1,0 0 0,-1-1-1,-1-30 419,2 29-389,-1-34 274,0 11-388,2 0 0,4-34 0,-3 51-33,0 0 1,0 0-1,1 0 0,0 1 1,1-1-1,0 1 0,0 0 1,1 0-1,0 0 0,8-10 1,-6 10 97,0-1 1,1 1-1,0 1 1,0-1-1,1 1 1,0 1-1,12-7 1,-16 10 110,0 1 0,1 0 1,0 0-1,-1 0 0,1 1 0,0 0 1,0 0-1,0 1 0,0-1 0,0 1 1,0 0-1,0 1 0,0 0 0,0 0 1,-1 0-1,9 3 0,-7-2-78,0 0 53,-1-1 0,0 2 0,1-1 0,-1 1 0,0 0 0,0 0 1,0 0-1,8 8 0,-10-5-29,0 0 0,0 1 1,0-1-1,-1 1 0,0 0 0,-1 0 1,4 14-1,-3-10-8,4 10-14,-1 0 0,-2 0 0,0 1-1,-1 0 1,1 31 0,6 43-1007,-10-95 854,0 0 1,1 0 0,-1 0 0,1 0 0,-1 0 0,1 0-1,-1 0 1,1 0 0,0-1 0,-1 1 0,1 0-1,0 0 1,0-1 0,0 1 0,-1 0 0,1-1 0,0 1-1,0-1 1,0 1 0,0-1 0,0 0 0,0 1 0,0-1-1,0 0 1,0 0 0,0 0 0,0 0 0,0 0-1,0 0 1,0 0 0,1 0 0,-1 0 0,0 0 0,0 0-1,0-1 1,0 1 0,0 0 0,0-1 0,0 1-1,-1-1 1,1 1 0,1-2 0,25-15-2819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0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8066,'0'13'7991,"5"29"-7622,-1-10-385,-1-2 45,-1-1 0,-2 1 0,-1-1-1,-5 32 1,9-76 77,2 0 0,-1 1-1,11-21 1,-4 9-91,2-13 6,-8 24 24,0 0 1,1 1-1,16-27 1,-19 36-43,1 0 1,-1 1 0,1-1-1,1 1 1,-1 0 0,1 0-1,-1 1 1,1-1 0,0 1 0,0 0-1,0 1 1,1-1 0,10-3-1,-4 2-4,1 1-1,-1 0 0,1 1 1,0 0-1,0 1 0,-1 0 1,1 1-1,0 1 0,14 1 1,-22-1 10,0 0 0,0 0 0,0 1 0,0 0 0,-1-1-1,1 2 1,0-1 0,-1 0 0,1 1 0,-1 0 0,0 0 0,0 0 0,0 1 0,0-1 0,-1 1 0,1 0 0,-1 0 0,0 0 0,0 0 0,-1 1 0,1-1 0,-1 1 0,0 0-1,0-1 1,2 9 0,2 25-544,-1 1 0,-2 0 0,-2 68 0,-2-84-919,0 23-1268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20 10850,'-8'-13'5494,"-9"7"-3650,-33 9-1384,13 5-408,1 1-1,0 2 1,0 1 0,1 2-1,-55 30 1,74-35-59,0 1 0,1 0 0,0 1 0,1 1 0,0 0 0,1 1 0,0 0-1,1 1 1,0 1 0,2 0 0,-1 0 0,2 1 0,0 0 0,-8 21 0,15-32 13,1 0 0,-1 0 0,1 0 0,0-1 0,0 1 0,1 0 0,-1 0 0,1 0 0,0 0-1,1 0 1,-1 0 0,1 0 0,0 0 0,0 0 0,0 0 0,1 0 0,0 0 0,0-1 0,0 1 0,0-1 0,1 0 0,0 1 0,0-1 0,0 0 0,0-1 0,1 1-1,-1 0 1,1-1 0,0 0 0,4 3 0,11 6 38,0-1 1,1-1-1,0-1 0,1-1 0,33 10 0,-24-9-20,42 13 49,71 33 1,-125-47-83,0 0 0,0 2 0,-2 0 0,1 1 0,-1 0 0,-1 2 0,0 0 1,0 0-1,14 20 0,-24-26-14,0 0 1,0 0-1,-1 1 1,0 0-1,0 0 1,-1 0-1,0 0 1,0 0-1,-1 1 0,0-1 1,-1 1-1,0 0 1,0-1-1,-1 1 1,0 13-1,-2-10 10,0-1 0,-1 0 0,0 1 0,-1-1 0,0-1 0,-1 1 0,0-1 0,-1 1 0,0-1 0,-12 15 0,7-11 0,-1-1 0,0 0 0,-1-1 0,0 0-1,-1-1 1,-1-1 0,0 0 0,0-1 0,0 0 0,-1-1 0,-1-1 0,1-1 0,-1 0 0,-34 6 0,36-11-124,0 0 0,-1-2 1,1 0-1,0 0 0,-1-1 1,1-1-1,0-1 0,1 0 1,-1-1-1,1 0 0,0-2 1,-22-12-1,7 2-425,1-2 1,1-2-1,1 0 0,-40-43 1,59 55-685,12 10-572,2 2 595,20 5-1875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2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182 302 12155,'-5'-19'1572,"4"17"-1461,0 1-1,1-1 1,-1 0-1,0 0 1,1 0 0,0 1-1,-1-1 1,1 0-1,0 0 1,0 0 0,0 0-1,0 0 1,0 0-1,0 0 1,2-3 0,-1 4-105,0 0 1,1-1-1,-1 1 1,0 0-1,1 0 1,0 0-1,-1 0 1,1 0-1,0 0 1,-1 0-1,1 1 1,0-1-1,0 1 1,-1-1-1,1 1 1,0-1-1,4 1 1,9-3 29,38-10-7,-51 13-37,0-1 0,0 0 0,0 0-1,0 0 1,0 0 0,0 0 0,-1 0-1,1 0 1,0-1 0,0 1 0,-1-1 0,1 1-1,-1-1 1,1 1 0,-1-1 0,0 0-1,0 0 1,0 0 0,0 0 0,0 0-1,0 0 1,0 0 0,-1 0 0,1 0-1,-1 0 1,1 0 0,-1-1 0,0 1 0,0 0-1,0 0 1,0 0 0,-1-4 0,0-3-63,-1 1 0,0-1 0,0 1 0,-1 0 0,-7-16 0,6 17 54,0 0 1,0 1 0,-1 0-1,0 0 1,0 0 0,-1 1-1,1-1 1,-1 1-1,0 1 1,-1-1 0,1 1-1,-1 0 1,0 0-1,0 1 1,0 0 0,0 0-1,0 1 1,-13-3-1,15 4 4,0 0 1,0 1-1,0-1 0,-1 1 0,1 0 0,0 0 0,0 0 0,0 1 0,0 0 0,0 0 0,0 0 0,0 1 0,0 0 0,0-1 0,1 2 0,-1-1 0,1 0 0,-1 1 0,1 0 1,0 0-1,0 0 0,0 1 0,1 0 0,-1-1 0,1 1 0,0 0 0,0 0 0,-5 9 0,2 2 10,0 1-1,1 0 1,1 0-1,0 0 1,2 0-1,-1 1 1,2-1-1,0 1 1,1-1-1,1 1 1,1-1-1,0 1 1,1-1-1,0 0 1,2 0-1,0 0 1,13 28-1,-14-37 3,1 1 0,-1-1 0,2-1-1,-1 1 1,1-1 0,0 0-1,0 0 1,1-1 0,-1 1 0,1-1-1,0-1 1,1 0 0,-1 0-1,1 0 1,0-1 0,0 0-1,0 0 1,0-1 0,0 0 0,1-1-1,10 1 1,7 0-634,1-2 1,-1-1-1,0-1 0,1-2 0,34-8 1,15-8-2136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3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59 12243,'-7'4'4724,"7"-4"-4638,0 10 1564,0-8-1765,40 244 66,-32-180 85,-6-40 1,-1-21-14,-2-8 1,-2-20-82,0-1-1,2 0 1,4-40 0,-2 44 33,0-1 12,0 1 0,2-1-1,0 1 1,2 0 0,0 0-1,1 0 1,1 1 0,0 0-1,2 0 1,15-25 0,-23 42 1,0 1 1,0 0 0,0 0-1,0 0 1,0 0 0,0 0-1,0 0 1,0 0 0,1 0-1,-1 0 1,0 1 0,0-1-1,1 0 1,-1 1 0,1-1-1,-1 1 1,0-1 0,1 1-1,-1 0 1,1 0 0,-1-1-1,1 1 1,-1 0 0,3 1-1,-1-1-6,-1 1 0,1 0 0,0 1 0,0-1-1,-1 0 1,1 1 0,-1-1 0,1 1 0,-1 0 0,0 0-1,4 3 1,1 3-23,0 1 0,0-1 0,-1 2 0,0-1 0,6 13-1,5 22-407,-3 0-1,-1 1 0,-2 0 1,7 64-1,-27-263-1943,8 134 2660,0 1-1,1-1 0,6-35 1,-6 51-232,1 0 1,0 0 0,0 0-1,0 0 1,1 0 0,-1 0-1,1 1 1,0-1-1,0 0 1,0 1 0,0 0-1,1-1 1,-1 1 0,1 0-1,0 0 1,0 0 0,0 1-1,0-1 1,1 1 0,-1 0-1,1 0 1,-1 0 0,1 0-1,6-2 1,-2 2-34,0 0 1,0 1-1,0 0 1,0 0-1,0 1 1,0 0-1,0 0 1,0 1-1,0 0 0,-1 0 1,1 1-1,0 0 1,0 1-1,-1 0 1,0 0-1,1 0 1,-1 1-1,0 0 1,-1 0-1,1 1 1,-1 0-1,0 0 1,0 0-1,0 1 0,-1 0 1,0 0-1,0 0 1,0 1-1,-1 0 1,0 0-1,0 0 1,4 13-1,43 142-542,-51-162 527,2 6-380,-1 0 1,1 0-1,1-1 1,-1 1-1,1-1 1,0 1-1,0-1 1,0 0-1,9 9 1,11-1-2647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43 12347,'-4'-43'9999,"9"58"-10128,4 8-16,-1 0 0,-1 1 1,-1 1-1,-2-1 0,0 1 0,-1-1 1,-2 1-1,0 0 0,-2 0 0,-1 0 1,-1 0-1,-6 28 0,-1-35-3191,10-18 3179,-1 0 0,1 0 0,-1 0 0,1 0-1,-1 0 1,1 0 0,-1 0 0,1 0 0,0 0 0,-1 0-1,1 0 1,-1 0 0,1 0 0,-1-1 0,1 1 0,0 0-1,-1 0 1,1 0 0,-1-1 0,1 1 0,-3-4-1415,3 4 1415,0 0 0,0-1 0,-1 1-1,1-1 1,0 1 0,0-1 0,0 1 0,0-1 0,0 1-1,0-1 1,-6-24-4896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3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12787,'3'-17'6457,"5"10"-6265,7 3-1000,5-4-616,6 12-2401,-1 4-104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4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284 110 9994,'-20'-25'969,"16"19"-687,0 0 0,-1 1 0,0-1 0,1 1 0,-2 0 0,1 1 0,-1-1 0,1 1 0,-11-5 0,6 2 193,12 4 318,27 3 281,-12 1-1302,253-12 388,-127 2-107,-75 11 5602,-71 5-4043,4 21-2910,0-9 1851,18 474-592,-22-334 75,-29 192 0,29-331-39,-1 1 0,0-1 0,-2 1 0,-10 27 0,13-42-10,0 0 0,0 0 0,0-1 0,-1 1 0,0-1 0,0 0-1,0 0 1,-1 0 0,0 0 0,0-1 0,0 0 0,0 0 0,-1 0-1,1-1 1,-1 0 0,0 0 0,0 0 0,-9 2 0,-2-1-124,0-1 0,0 0 0,-1-2 0,1 0 0,-1 0 0,1-2 0,-1 0 0,1-2 1,0 1-1,-1-2 0,1 0 0,1-1 0,-1-1 0,1-1 0,0 0 0,-29-18 0,22 10-227,0 0-1,1-2 0,0-1 1,1 0-1,1-2 1,1 0-1,1-1 1,1-1-1,-28-46 1,41 60-33,0 1 1,1-1 0,-1 0 0,1-1 0,1 1-1,0 0 1,0-1 0,0 0 0,1 1 0,1-1-1,0-16 1,10-20-2723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65 140 12355,'3'1'301,"-1"-1"1,1 1-1,-1-1 1,1 1 0,0-1-1,-1 0 1,1 0-1,0-1 1,-1 1 0,1 0-1,4-2 1,-8 0-75,1 1 0,-1-1 0,0 0 0,0 1 1,1-1-1,-1 1 0,0-1 0,-1 1 0,1 0 0,0-1 0,0 1 0,0 0 1,-1 0-1,1 0 0,-1 0 0,1 0 0,-1 0 0,1 0 0,-3 0 0,4 0-229,-1 0 1,0 0-1,1 0 0,-1 1 0,0-1 0,0 0 0,0 0 0,0 1 0,0-1 0,0 1 0,0-1 0,0 1 0,0-1 1,0 1-1,0 0 0,0 0 0,0-1 0,0 1 0,0 0 0,0 0 0,0 0 0,0 0 0,0 0 0,0 0 0,-2 1 1,0 2-18,1 0 1,0 1-1,0 0 1,0-1-1,1 1 1,-1 0-1,1 0 1,0 0-1,-1 5 1,-7 21-145,2 0 0,1 0 0,2 0 0,-2 56 0,6-75 46,1 0 0,0 0 1,1 0-1,0 0 0,1 0 1,0 0-1,0-1 0,7 13 1,-7-17 37,0-1 0,0 0 0,1 0 1,0 0-1,0 0 0,0-1 0,0 1 0,1-1 0,0-1 1,0 1-1,0 0 0,0-1 0,0 0 0,1 0 1,-1-1-1,9 3 0,-6-3 8,-1 0 0,1 0 0,0-1 0,0-1 0,-1 1 0,1-1 0,0 0 0,0-1 0,0 0 0,-1 0 1,1-1-1,0 0 0,-1 0 0,0-1 0,1 0 0,-1 0 0,0-1 0,0 1 0,-1-2 0,1 1 0,-1-1 0,0 0 0,0 0 0,0 0 0,-1-1 0,0 0 0,0 0 0,6-11 0,-4 6 65,0 1-1,-1-1 1,0-1-1,-1 1 0,0-1 1,-1 0-1,0 0 1,-1 0-1,0 0 0,-1-1 1,-1 1-1,0-1 1,0 0-1,-1 1 0,-1-1 1,0 0-1,-4-13 1,2 14 33,-2 0 1,0 1 0,0 0 0,-1 0 0,-1 0 0,0 0 0,0 1 0,-1 0 0,0 1 0,-1 0 0,0 0 0,0 1 0,-16-11 0,12 10-132,-1 0 0,-1 1 0,1 0 0,-1 2 0,0-1-1,-1 2 1,0 0 0,0 1 0,-27-3 0,14 9-2422,15 8 19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5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53 10170,'-15'-52'11387,"20"70"-11023,2 19-363,-2 2 0,-1-1 0,-2 0 0,-5 77 0,0-88 3,-12 51 0,15-78-28,0 0 0,0 0-1,0 0 1,0 0 0,0-1 0,0 1 0,0 0 0,0 0-1,0 0 1,-1 0 0,1 0 0,0 0 0,0 0 0,0 0-1,0 0 1,0-1 0,0 1 0,0 0 0,0 0-1,0 0 1,-1 0 0,1 0 0,0 0 0,0 0 0,0 0-1,0 0 1,0 0 0,0 0 0,-1 0 0,1 0-1,0 0 1,0 0 0,0 0 0,0 0 0,0 0 0,0 0-1,-1 0 1,1 0 0,0 0 0,0 0 0,0 0 0,0 0-1,0 0 1,0 0 0,0 1 0,0-1 0,-1 0-1,1 0 1,0 0 0,0 0 0,0 0 0,0 0 0,0 0-1,0 0 1,0 0 0,0 1 0,0-1 0,0 0-1,0 0 1,0 0 0,0 0 0,0 0 0,0 0 0,0 1-1,-1-1 1,-6-18-1631,-5-22-1870,0-19-1096,-4-34-995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13707,'4'-7'6497,"-4"5"-6617,30 9-10794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6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12035,'-2'4'6068,"2"22"-5955,-1 4-34,-31 344 239,34-351-234,6-31 6,12-45 56,-14 36-120,31-86 104,48-109 1012,-85 211-1136,1 0 1,0 0-1,-1 0 1,1 0-1,-1 0 1,1 0-1,0 0 1,0 0-1,0 0 1,0 1-1,-1-1 1,1 0-1,0 1 0,0-1 1,0 0-1,0 1 1,0-1-1,1 1 1,-1 0-1,0-1 1,0 1-1,0 0 1,2-1-1,31 6-92,-20-2 118,-2-1-24,12 3-36,0 0-1,36 14 1,-52-16 17,0 1-1,-1-1 0,0 1 0,1 1 1,-1-1-1,-1 1 0,1 0 1,-1 1-1,0 0 0,0 0 0,-1 0 1,8 12-1,-4-3 25,-2 0-1,0 1 1,-1 0-1,0 1 1,-2-1 0,0 1-1,0 0 1,-2 0 0,1 29-1,-2-6-458,-3 1-1,-13 78 0,14-115 237,-5 20-1504,6-24 1601,0 1 0,0-1 0,-1 1 0,1-1 0,0 1 0,-1-1 0,1 1 0,0-1 0,-1 0 0,1 1 0,0-1 0,-1 1 0,1-1 0,-1 0 0,1 1 0,0-1 0,-1 0 1,1 1-1,-1-1 0,1 0 0,-1 0 0,1 0 0,-1 0 0,0 1 0,1-1 0,-1 0 0,1 0 0,-1 0 0,1 0 0,-1 0 0,1 0 0,-1 0 0,0-1 0,-19-14-4369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1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10362,'8'-35'1695,"1"-15"7150,0 117-8938,-2 1 0,-4-1 1,-4 71-1,-3-81-94,0 58-1337,10-45-3894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1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30 102 8922,'-12'-24'942,"10"19"-483,-1 0 0,1 0 0,0 0 0,0 0 0,1-1 0,0 1 0,-1 0 0,2-1 0,-1-10 0,0 16-333,1-1 0,0 1 0,0 0 0,0-1 0,0 1 0,-1-1 0,1 1 0,0-1 0,0 1 0,0-1 0,0 1 0,0 0 0,0-1 0,0 1 0,1-1 0,-1 1 0,0-1 0,0 1 0,0-1 0,0 1 0,0 0 0,1-1 0,-1 1 0,0 0 0,0-1 0,1 1 0,-1-1 0,0 1 0,1 0 0,-1-1 0,0 1 0,1 0 0,-1 0 0,0-1 0,1 1 0,-1 0 0,1 0 0,-1 0 0,0 0 0,1-1 0,-1 1 0,1 0 0,-1 0 0,1 0 0,-1 0 0,1 0 1,36 19 658,-36-19-805,37 25 138,0 1 1,-2 2-1,-1 2 1,-1 1-1,-2 1 1,40 51-1,-39-33-25,-2 1-1,-2 1 1,-3 1-1,-1 1 1,-4 2-1,-1 0 0,-3 1 1,13 81-1,-14-30-22,-4 0 0,-5 0 1,-12 184-1,-7-160-264,-5-1 1,-7-1-1,-44 143 1,-39 33-1390,105-300 1548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30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6745,'0'-2'202,"0"0"0,0 1 0,0-1 0,0 0 0,1 0 0,-1 0 0,1 1 0,0-1 0,-1 0 0,1 1 0,0-1 0,0 1 0,0-1 0,0 0 0,0 1 0,0 0 0,0-1 0,1 1 0,-1 0 0,0 0 0,2-2 0,1 1-57,0 0 0,0 0-1,0 0 1,0 1 0,1-1-1,-1 1 1,0 0 0,7-1 0,3 1-36,0 0 1,0 1 0,0 0-1,24 4 1,-26-1-41,0 1 1,0 0-1,0 1 1,0 0-1,-1 1 0,0 0 1,0 0-1,-1 1 0,0 1 1,0 0-1,0 0 0,-1 1 1,-1 0-1,1 1 0,-2 0 1,1 0-1,-1 1 1,-1 0-1,6 13 0,4 8-1,-2 1-1,-1 1 0,-2 1 1,-1-1-1,8 59 0,-9-27-21,-4 2-1,-2-1 1,-3 0-1,-3 1 1,-15 83 0,18-148-42,0 0 0,-1 0 0,1 0 0,-1-1 0,0 1 0,1 0 0,-1 0 0,-1-1 0,1 1 0,0-1 0,0 1 0,-1-1 0,0 0 0,1 1 0,-1-1 0,0 0 0,0 0 0,0 0 0,0-1 0,-1 1 0,1 0 0,0-1 0,-1 1 0,1-1 1,-1 0-1,-3 2 0,2-3 4,0 0 1,0-1 0,0 1 0,0 0 0,1-1-1,-1 0 1,0 0 0,0 0 0,1-1-1,-1 1 1,0-1 0,1 0 0,0 0 0,-1 0-1,1 0 1,0 0 0,0-1 0,-3-2 0,-3-5 18,0 0 0,0 0 1,1-1-1,0 0 0,1 0 0,0 0 1,1-1-1,0 0 0,1-1 1,1 1-1,-1-1 0,-1-14 0,0-2 26,1 0 0,2 1-1,1-2 1,2-41-1,1 50-38,1 0 0,0-1 0,2 1 0,0 0 0,1 0-1,1 1 1,1 0 0,1 0 0,1 0 0,1 1 0,0 0 0,1 1 0,1 1 0,1-1 0,1 2-1,0 0 1,1 0 0,0 2 0,2 0 0,-1 0 0,2 2 0,0 0 0,0 1 0,1 1 0,23-9-1,25-4-732,0 3 0,134-21 0,-90 20-2693,-25 2 176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33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83 7186,'31'-58'1896,"-31"57"-1819,1 1 1,-1-1-1,0 0 1,0 0-1,0 0 0,0 1 1,0-1-1,0 0 1,0 0-1,0 0 0,0 0 1,0 1-1,0-1 0,-1 0 1,1 0-1,0 1 1,-1-1-1,1 0 0,0 0 1,-1 1-1,1-1 1,-1 0-1,1 1 0,-1-1 1,0 1-1,1-1 1,-1 0-1,1 1 0,-1-1 1,0 1-1,1 0 1,-1-1-1,0 1 0,0 0 1,1-1-1,-1 1 1,0 0-1,0 0 0,0-1 1,1 1-1,-1 0 1,0 0-1,0 0 0,0 0 1,0 0-1,1 0 1,-1 1-1,0-1 0,0 0 1,0 0-1,0 1 1,-44 8 1912,-139 68-1842,177-75-141,1 1 1,0 0-1,-1 1 1,1 0 0,0 0-1,1 0 1,-1 1-1,1-1 1,-9 11 0,12-13-3,0 0 0,1 1 0,-1-1 0,1 1 0,0-1 0,-1 1 0,1-1 0,0 1 0,0-1 0,1 1 0,-1 0 0,1 0 0,-1-1 0,1 1 0,0 0 0,0 0 0,0-1 0,0 1 0,1 0 0,-1 0 0,1-1 0,-1 1 0,1 0 0,0-1 0,0 1 0,0 0 0,3 2 0,3 6 28,1-1 0,0 0 0,1 0 0,0-1 0,1 0 1,0 0-1,0-2 0,1 1 0,0-1 0,0 0 0,1-1 1,0-1-1,0 0 0,0 0 0,17 3 0,24 4 96,1-2 0,76 5 0,-40-6-46,-75-7-69,0-1-7,0 1-1,-1 0 1,0 1-1,0 0 1,1 1 0,-2 1-1,1 0 1,17 10-1,-29-13-5,0 0 1,-1-1-1,1 1 0,0 0 0,-1 0 1,1 1-1,-1-1 0,0 0 0,0 0 1,1 1-1,-2-1 0,1 1 0,0-1 1,0 1-1,-1-1 0,1 1 0,-1-1 1,0 1-1,0-1 0,0 1 0,0 0 1,-1 4-1,-1 6 5,-1 0 0,0-1 0,-7 17 1,4-12-2,4-10-4,-3 11 11,-1 1 1,0-1-1,-2 0 0,0-1 1,0 0-1,-2 0 1,-17 23-1,22-36-8,1-1 0,-1 1 0,-1-1 1,1 1-1,0-1 0,-1-1 0,1 1 0,-1-1 0,0 0 1,0 0-1,0-1 0,0 0 0,0 0 0,0 0 0,0-1 1,-11 0-1,-11-2 13,0 0-1,-39-10 1,28 4 2,-60-11-79,-81-12-323,163 29-145,0 1 0,0 1 0,0 1 0,0 0 0,0 1-1,0 1 1,0 0 0,-19 8 0,-9 11-2923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32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30 151 6449,'-30'-151'14225,"34"172"-13621,5 37-1031,12 250 466,-25 17 2,0-84-12,38 432 53,-36-650-78,1-15 104,0-11 1164,10-18-137,114-179-1033,-98 163-91,67-91 48,208-222 0,146-84-132,-437 426 68,88-81 12,210-144 0,-299 227 453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3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79 7418,'-19'-31'3146,"16"25"-2316,0 0-1,-1 1 1,0-1 0,0 1-1,0-1 1,-10-8 2015,29 24-769,140 99-1885,148 138 0,-19-13 437,171 95 137,31-45-386,-440-266-335,-38-16-26,0 1 1,-1 0-1,1 0 0,-1 1 0,13 8 0,-26-16 662,-10-5-2596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34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3 290 7434,'0'-8'1968,"-2"1"785,2-3-2025,0 1 208,0-4-24,4-6 16,40-54-216,-4 49-199,10-2-273,19 2-264,2-2-584,15 5-2857,-11-9 688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1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3 186 9034,'-1'-8'647,"0"0"-1,1 1 1,-1-1 0,2 0-1,-1 1 1,1-1 0,0 0-1,4-11 1,-4 17-577,0 0 0,0 0 0,0 0 0,0 0 1,1 0-1,-1 0 0,1 0 0,0 1 0,-1-1 0,1 1 0,0-1 0,0 1 0,0 0 0,0 0 0,0 0 0,0 0 1,0 0-1,0 0 0,0 0 0,1 1 0,-1-1 0,0 1 0,0-1 0,1 1 0,-1 0 0,0 0 0,1 0 0,-1 0 1,0 1-1,0-1 0,1 1 0,-1-1 0,3 2 0,4 1-31,0 0-1,0 0 1,0 1 0,0 0 0,-1 0-1,0 1 1,0 0 0,0 1 0,-1 0-1,1 0 1,-2 1 0,1-1-1,-1 2 1,1-1 0,8 15 0,-2-1 2,-1 1 0,0 0 1,-2 1-1,14 41 1,-12-18-10,-3 0 0,-1 1 1,-2 1-1,-2-1 0,-3 1 1,-1-1-1,-3 1 0,-12 68 1,7-90 249,3-29 344,0-22 219,-4-56-554,2-131 0,8 183-259,1 0-1,2-1 1,0 1 0,2 0 0,2 1 0,0 0 0,2 0 0,17-35-1,-19 52-38,-1-1-1,1 1 0,1 1 0,0 0 0,1 0 0,0 0 0,0 1 0,1 1 1,0 0-1,1 0 0,0 1 0,0 1 0,0 0 0,25-8 0,13-1-1040,1 1-1,80-9 1,-43 8-2153,14-10-1109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3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210 240 8706,'-38'-35'12762,"39"66"-12575,0 6-224,-9 112 214,-39 205 1,15-135-77,25-169-79,-8 65 30,-1 130-1,17-234 642,7-27-191,1 1-466,1 0-1,0 1 0,1 0 1,0 1-1,21-18 0,5-6 7,518-660 66,-308 370-346,-188 253 14,-37 43 63,2 1 1,1 2 0,37-34 0,-55 53 282,-3 6-906,-3 19 318,20 357 755,51 359 1154,-60-666-1376,-6-40-87,-2-1-1,2 43 0,-6-67 288,-2-1-126,0-1 9,0 0 0,0 0 1,-1 0-1,1 0 0,0 0 0,1 0 0,-1 0 1,0-1-1,0 1 0,0-1 0,1 1 0,-1-1 1,1 0-1,-1 0 0,1 0 0,0 0 1,-2-2-1,-19-22-110,-105-98-18,10 12-50,-91-75-166,116 119 51,36 29 56,3-3 0,-59-58 0,80 67 65,-33-36-89,-106-87 1,134 125-237,2-2 1,0-2 0,-57-77-1,77 97-90,15 29-5331,2-11 5290,0 0 0,0-1 0,0 1 0,0-1 0,0 0 0,1 1 0,3 1 0,76 62-3888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4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 7730,'7'5'3186,"-7"-4"-2921,0 0 1,0-1-1,1 1 1,-1 0-1,0-1 0,0 1 1,1 0-1,-1-1 1,0 1-1,0 0 1,0 0-1,0-1 1,0 1-1,0 0 1,0-1-1,0 1 1,-1 1-1,-17 10 3015,3-4-3238,-25 15 386,0-3-1,-50 18 1,87-36-424,1-1 1,-1 1-1,1-1 1,-1 1-1,1 0 1,0 0-1,-1 0 1,1 0-1,0 0 0,1 0 1,-1 1-1,0-1 1,1 1-1,-1-1 1,1 1-1,-1 0 1,1 0-1,0-1 0,1 1 1,-1 0-1,0 0 1,1 0-1,-1 4 1,1-2-2,0 0 1,0 0-1,0 0 1,1 0 0,0 0-1,0 1 1,0-1-1,0-1 1,1 1 0,0 0-1,0 0 1,0 0-1,1-1 1,0 0-1,5 8 1,37 40 24,-38-47-17,0 1 0,0-1 0,0-1 1,1 1-1,0-1 0,-1-1 0,1 1 0,1-1 0,-1-1 0,16 4 1,-2 0 8,-3-1-4,-1 2 1,1 0 0,-1 2 0,18 10-1,-28-14-10,0 1 0,0 0 0,0 0 0,-1 0 0,0 1 0,0 0 0,-1 0 0,0 0 0,0 1 0,7 13 0,-8-10-9,-1-1 1,1 0-1,-2 1 1,1 0-1,-2 0 0,1 0 1,-1 0-1,0 11 0,-2-18 8,0-1-1,0 0 0,-1 0 0,1 0 0,0 0 1,-1 0-1,0 0 0,0 0 0,0 0 0,0 0 1,0-1-1,-1 1 0,1 0 0,-1-1 1,0 1-1,0-1 0,0 1 0,0-1 0,0 0 1,0 0-1,0 0 0,-1 0 0,1 0 1,-1 0-1,0-1 0,1 1 0,-1-1 0,0 0 1,0 0-1,0 0 0,0 0 0,0 0 0,0-1 1,0 1-1,-4-1 0,-10 1 25,-1 0-1,1-1 1,0 0 0,-1-2-1,1 0 1,-29-8-1,23 3-1978,0 0-1,-24-13 0,26 10-2058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51 110 8130,'-43'-81'2296,"35"58"4416,8 23-6639,0 0-1,0-1 1,0 1-1,0 0 1,0 0-1,1 0 1,-1-1 0,0 1-1,0 0 1,0 0-1,0-1 1,0 1 0,0 0-1,0 0 1,0 0-1,1-1 1,-1 1-1,0 0 1,0 0 0,0 0-1,0 0 1,0-1-1,1 1 1,-1 0 0,0 0-1,0 0 1,0 0-1,1 0 1,-1 0-1,0 0 1,0 0 0,1-1-1,-1 1 1,0 0-1,0 0 1,0 0 0,1 0-1,-1 0 1,0 0-1,0 0 1,1 0-1,-1 1 1,33 14 715,-25-10-764,34 21 90,-2 2 0,-2 2 0,0 1-1,-2 2 1,52 61 0,-63-59-76,-1 1 0,-2 2 0,-1 0 0,-3 1-1,0 1 1,-3 0 0,-1 2 0,-3-1 0,-1 2 0,-2-1 0,4 54 0,-9-38-57,-3-1 1,-2 0 0,-3 0-1,-2 0 1,-2 0-1,-3-1 1,-3 0 0,-25 64-1,-6-14-1380,-4-3 0,-110 169 0,-15-23-2788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1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272 120 10882,'-28'-41'5967,"-6"3"-4933,30 35-1076,0 0-1,0-1 0,-1 1 1,1 1-1,0-1 0,-1 1 0,0 0 1,1 0-1,-1 0 0,0 0 0,0 1 1,0 0-1,0 0 0,0 0 1,0 1-1,-1 0 0,-9 0 0,12 1 22,-1 0 0,1 1 0,-1-1 0,1 1 0,0-1 0,-1 1 0,1 0 0,0 0 0,0 1 0,0-1 0,1 1 0,-1-1 0,0 1-1,1 0 1,0 0 0,0 0 0,0 0 0,-3 6 0,-26 62-60,25-52 76,0 0 1,2 0-1,0 1 0,1 0 1,1-1-1,0 1 0,3 31 1,0-44 2,0 0 0,0 0 0,0-1 0,1 1 1,0-1-1,1 1 0,-1-1 0,1 0 0,1 0 0,-1 0 1,5 6-1,-5-9-3,0 1 1,1-1 0,0 1 0,0-1-1,0 0 1,0-1 0,0 1-1,0-1 1,1 0 0,-1 0 0,1 0-1,0 0 1,0-1 0,-1 0-1,1 0 1,9 1 0,-7-1-50,-1-1-1,0 0 1,0 0 0,1 0-1,-1-1 1,0 0 0,0 0-1,0-1 1,0 0 0,0 0-1,0 0 1,0 0 0,0-1-1,-1 0 1,1 0 0,-1-1-1,0 0 1,0 1 0,0-2-1,-1 1 1,7-8 0,-7 6 22,1-1 0,-1 0 0,0 0 0,-1 0 1,0-1-1,0 1 0,-1-1 0,1 0 0,-2 1 0,1-1 1,-1 0-1,0 0 0,-1 0 0,0 0 0,0 0 0,-2-12 0,-2 0 135,0 0-1,-1 1 0,-1-1 0,-16-34 0,17 44-60,0 0 0,-1 1 0,0-1-1,0 1 1,-1 0 0,0 1-1,0-1 1,-1 1 0,0 1-1,-14-10 1,21 16-132,0 1 1,0-1-1,0 0 0,0 1 1,0 0-1,0-1 0,0 1 0,0 0 1,0-1-1,0 1 0,0 0 1,-1 0-1,1 0 0,0 0 0,0 0 1,0 0-1,0 0 0,0 0 1,-1 1-1,1-1 0,0 0 1,0 1-1,0-1 0,0 1 0,0-1 1,0 1-1,0-1 0,0 1 1,0 0-1,1-1 0,-1 1 0,0 0 1,0 0-1,0 0 0,1 0 1,-1 0-1,0 0 0,1-1 1,-1 2-1,1-1 0,-1 0 0,1 0 1,0 0-1,-1 0 0,1 0 1,0 0-1,0 0 0,0 0 1,0 0-1,0 1 0,0-1 0,0 2 1,6 23-2945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5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739 141 8274,'-13'-40'761,"9"27"-37,0 1-1,-1 0 0,0 0 1,-14-22-1,18 33-643,0-1 1,0 1-1,0 0 1,0 0-1,0 0 1,0-1-1,-1 1 0,1 0 1,0 0-1,-1 1 1,1-1-1,-1 0 0,1 0 1,-1 1-1,1-1 1,-1 1-1,1-1 0,-1 1 1,1-1-1,-1 1 1,-2 0-1,0 0 22,-1 0-1,1 1 1,-1-1-1,1 1 1,-1 0-1,1 1 1,-8 2 0,0 2 33,0 0 0,0 0 0,1 2 1,-18 13-1,5 1 14,2 0 0,1 2 0,1 0 0,1 2 0,-16 27 0,-76 159 341,55-88-281,6 2 1,5 2-1,5 2 0,-35 212 0,65-264-143,4 1 0,3 0-1,11 126 1,0-144-52,2 0-1,3 0 0,2-1 0,3-1 0,31 69 1,-28-86-183,2 0 0,1-1 0,2-1 1,2-2-1,1 0 0,2-2 0,2-2 1,1-1-1,41 32 0,-31-32-634,1-2 0,2-2 0,0-2 0,2-3 0,1-1 0,0-2 1,70 17-1,-47-22-1695,101 9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0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54 9098,'-24'-20'2336,"5"8"705,6 7-2369,9 5-168,4-4 865,2 4-697,4 0-176,33-2-160,81-3-248,-40 1-256,-3 2-448,-3 6-1201,-10 7-1911,-8-4-185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8:40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13315,'5'-26'2728,"14"15"1257,11 13-3937,22 0-120,10-10 0,39 10-688,6 0-928,31-45-2289,17 0-296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75 267 6745,'-53'-90'2674,"49"81"-2225,1 1 0,0 0 0,1-1 0,-1 0 0,2 1 0,-1-1 0,2 0 0,-1 0 0,1 0 0,0 0 0,2-13 0,-1-36 2943,-5 115-2270,2 276-883,111 1108 115,-99-1369-343,-4-37 23,-1 0 0,-2 1 0,-1 53 1,-5-82-361,1-20-3993,3-17 793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4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40 10858,'-1'-4'656,"1"2"-279,0 0 0,0 0 0,0 1-1,-1-1 1,1 0 0,0 0 0,-1 0-1,1 1 1,-1-1 0,0 0 0,0 1-1,0-1 1,0 0 0,0 1 0,0-1-1,0 1 1,0-1 0,0 1 0,-3-2 797,10 27-1323,9 98 257,-1 146 0,-20 132 125,0-152-192,7 28 55,57 414-1,-56-677-270,1 6 263,0 0 0,-1 1 0,-1-1 0,-1 0 0,-5 37 0,5-52-161,-1-1 0,0 0 0,0 0 1,0 0-1,0 0 0,-1 0 0,1 0 0,-1-1 0,0 1 0,1 0 0,-1-1 1,0 1-1,-1-1 0,1 0 0,0 0 0,-1 0 0,-4 4 0,2-5-213,1 1 0,0-1-1,-1 0 1,1 0 0,-1 0-1,0-1 1,1 0 0,-1 0-1,1 0 1,-1 0 0,0-1-1,1 1 1,-1-1-1,1-1 1,-1 1 0,-5-3-1,-71-28-3815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5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283 174 6569,'-31'-10'1149,"0"1"0,0 2 0,-1 1 0,-56-3 0,18 2 729,130 9 1166,38-7-2937,-57 2 214,572-49 1203,87 20-813,10 0-479,-622 29-723,-88 3 361,1 0 0,-1 0 0,1 0 0,0 0 0,-1 1 0,1-1 0,-1 0 0,1 1 0,-1-1 0,1 0 0,-1 1 0,1-1 0,-1 0-1,1 1 1,-1-1 0,0 1 0,1-1 0,-1 1 0,0-1 0,1 1 0,-1-1 0,0 1 0,0-1 0,1 1 0,-1 0 0,0-1 0,0 1 0,0-1 0,0 1 0,0 0 0,0 0 0,1 2-630,3 18-2965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6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 10202,'-11'6'5103,"-4"21"-6128,8-11 1484,-75 167-182,-58 197 0,129-342-250,8-25-110,0-1-1,-2 1 1,1-1-1,-2 0 1,-11 22-1,13-30-857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7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21 9282,'-8'-21'9301,"19"34"-6388,9 17-4147,7 18 1214,-2 1 0,-2 2 0,19 60 0,72 290-264,-112-390-265,-17-26-3406,0-22 249,-3-16-204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7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96 9330,'-9'-13'4857,"10"13"-4609,-1-2-64,2 0 104,4 0 48,20 1-24,107-16-264,-42 6-800,22-8-2417,-16-9 345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70 11779,'-7'-27'6538,"-1"-15"-1935,10 78-4816,6 49 1,3 17 170,-8-1-213,10 115 629,-8-178-1932,16 63 0,-48-160-10688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2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216 140 10714,'-25'-58'7048,"21"49"-6820,0 0 0,-1 1 1,-1-1-1,1 1 0,-2 0 1,1 1-1,-11-11 0,15 17-242,0 0-1,0 1 1,0-1 0,0 0-1,0 1 1,0-1-1,0 1 1,0 0-1,0 0 1,0 0 0,0 0-1,0 0 1,0 0-1,0 0 1,0 1-1,0-1 1,0 1 0,0-1-1,0 1 1,0 0-1,0 0 1,0 0 0,-1 1-1,-4 2-13,0-1-1,1 1 1,0 1 0,0-1-1,-7 8 1,8-6 10,0 0 0,1 1 0,0 0 0,0 0-1,0 0 1,1 0 0,0 1 0,1-1 0,-1 1 0,2 0 0,-1 0 0,1-1-1,0 1 1,0 0 0,1 0 0,0 0 0,1 0 0,2 11 0,-1-2-24,1-1 0,1 1 0,1-1 0,1 1 1,0-1-1,1-1 0,13 23 0,-11-24-75,1 0-1,0-1 0,1-1 1,1 1-1,0-2 0,0 0 1,17 12-1,-23-19 8,0 0 0,0 0 0,1-1 1,-1 1-1,1-1 0,-1-1 0,1 1 0,0-1 0,0 0 0,0-1 1,0 0-1,0 0 0,1 0 0,-1-1 0,0 0 0,0 0 0,0-1 0,12-2 1,-14 0 74,0 1 1,-1 0-1,1-1 1,-1 0-1,0 0 1,1-1-1,-1 1 1,-1-1-1,1 1 1,0-1-1,-1-1 1,0 1-1,0 0 1,0-1-1,-1 1 1,0-1 0,1 0-1,-1 0 1,-1 0-1,1 0 1,0-6-1,2-7 25,0 0 0,-2 0 0,0-1-1,-1-28 1,-1 33-14,-1-1 1,-1 1-1,0-1 0,0 1 0,-2 0 1,0 0-1,0 0 0,-1 1 1,-1 0-1,-12-22 0,14 30 6,0 0 0,0 0-1,0 0 1,-1 0 0,0 0-1,0 1 1,0 0 0,0 0 0,-1 1-1,1-1 1,-1 1 0,0 0 0,0 1-1,0-1 1,0 1 0,-1 0-1,1 1 1,0 0 0,-1 0 0,1 0-1,-1 1 1,0 0 0,1 0-1,-1 0 1,-9 3 0,7-2-111,0 1 0,0 0-1,0 1 1,0 0 0,0 1 0,-13 7 0,18-9-70,0 0 1,0 1 0,1 0-1,-1-1 1,1 1-1,0 1 1,0-1 0,0 0-1,0 1 1,0 0 0,1-1-1,0 1 1,-1 0-1,1 0 1,-2 7 0,2 32-2477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12467,'15'53'6361,"-13"-50"-6337,2 1-152,-6-6-280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12539,'53'43'5857,"-51"-43"-6305,1 4-568</inkml:trace>
  <inkml:trace contextRef="#ctx0" brushRef="#br0" timeOffset="1">355 1 12643,'38'45'6761,"-36"-45"-6409,0-4-456,-2 2-664,56-7-8442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39 12955,'1'-6'4159,"-1"-21"-1031,-3 21-3323,-5 15 366,-59 117-140,10-16 7,1-3-353,-46 120-1,93-194-873,9-17-607,28-44-6433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9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74 9978,'-17'-30'4813,"6"0"-2644,8 16 3664,8 22-5166,12 30-1302,9 31 389,31 130 0,13 183 114,-70-382 93,0 0 0,0 0 1,0 1-1,1-1 0,-1 0 1,0 0-1,0 1 0,0-1 1,0 0-1,0 1 0,0-1 1,0 0-1,0 1 0,0-1 1,0 0-1,0 1 0,0-1 1,0 0-1,0 0 0,0 1 1,0-1-1,0 0 0,0 1 1,0-1-1,-1 0 0,1 0 1,0 1-1,0-1 0,0 0 1,0 0-1,-1 1 0,1-1 1,0 0-1,0 0 0,-1 1 1,1-1-1,0 0 0,0 0 1,-1 0-1,1 0 0,0 0 1,0 1-1,-1-1 0,0 0 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19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12643,'2'-6'6897,"5"5"-6449,-5 1-408,5-2-56,27 0-16,95-4-1392,-37-5-2593,3-8 392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89 7698,'-49'-17'1807,"47"17"-1665,1-1 0,0 0 0,0 1 0,0-1 0,1 0 1,-1 0-1,0 0 0,0 0 0,0 0 0,1 0 0,-1 0 0,0 0 0,1 0 1,-1 0-1,1-1 0,-1 1 0,1 0 0,0 0 0,-1 0 0,1-1 1,0 1-1,0 0 0,0 0 0,0-1 0,0 1 0,0 0 0,0 0 0,1-1 1,-1 1-1,0 0 0,1 0 0,-1-1 0,1 1 0,-1 0 0,1 0 1,-1 0-1,1 0 0,0 0 0,0 0 0,-1 0 0,1 0 0,0 0 0,0 0 1,1 0-1,-2 0-138,0 1 0,1-1 0,-1 1-1,0-1 1,0 1 0,1-1 0,-1 1 0,0 0 0,1-1 0,-1 1 0,0-1 0,1 1 0,-1 0 0,0-1 0,1 1 0,-1 0 0,1 0 0,-1-1 0,1 1 0,-1 0-1,1 0 1,-1 0 0,1-1 0,-1 1 0,1 0 0,-1 0 0,1 0 0,-1 0 0,1 0 0,-1 0 0,1 0 0,-1 0 0,1 0 0,-1 0 0,1 1 0,-1-1 0,1 0 0,-1 0-1,2 1 1,6 37-197,13 309 290,-23-338 474,-3-14 964,-3-20-136,6 13-1391,1 0 1,0 0-1,1 0 1,1 0-1,0 0 1,0 0-1,1 0 0,0 0 1,1 1-1,1-1 1,0 1-1,1-1 1,0 1-1,0 1 1,1-1-1,0 1 0,9-11 1,2 2-12,0 0 1,1 1 0,1 1-1,1 0 1,0 2 0,1 0-1,0 2 1,30-15 0,-50 28-28,1-1 0,-1 1 0,0-1 1,0 1-1,1 0 0,-1 0 1,0 0-1,1 0 0,-1-1 1,0 2-1,1-1 0,-1 0 1,0 0-1,0 0 0,1 1 1,-1-1-1,0 0 0,0 1 1,1-1-1,-1 1 0,0 0 0,0-1 1,1 2-1,35 33-151,10 22 121,-42-50 45,0 1 0,-1 1-1,0-1 1,-1 1 0,0-1 0,0 1 0,-1 0-1,0 0 1,0 0 0,-1 1 0,0 13 0,2 14-22,5 10 66,2-1-1,24 72 1,2-32-3473,-19-53 804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25 154 6849,'-10'-12'12589,"7"7"-12241,1 0 1,0 0-1,0 0 0,1-1 0,-1 1 0,1-1 0,0-6 0,7 12-591,6 12 186,24 32 41,106 144 59,-114-146-15,0 0-10,42 50 0,-70-92-14,0 0 1,0 1-1,0-1 0,0 0 0,0 0 1,0 0-1,0 0 0,0 1 1,0-1-1,0 0 0,1 0 0,-1 0 1,0 0-1,0 1 0,0-1 1,0 0-1,0 0 0,0 0 0,1 0 1,-1 0-1,0 0 0,0 0 0,0 1 1,0-1-1,1 0 0,-1 0 1,0 0-1,0 0 0,0 0 0,0 0 1,1 0-1,-1 0 0,0 0 1,0 0-1,0 0 0,0 0 0,1 0 1,-1 0-1,0 0 0,0 0 0,0 0 1,1 0-1,-1 0 0,0 0 1,0 0-1,0-1 0,0 1 0,0 0 1,1 0-1,-1 0 0,0 0 1,0 0-1,0 0 0,0-1 0,0 1 1,1 0-1,-1 0 0,0 0 1,0 0-1,0 0 0,0-1 0,0 1 1,0 0-1,0 0 0,0 0 0,0-1 1,0 1-1,0 0 0,1-21 279,-2 11-179,1-41-41,-1-13-22,14-110 0,-13 173-42,0 0 1,0-1 0,0 0 1,0 1-1,0-1 0,0 0 0,1 1 0,-1-1 0,1 0 1,-1 1-1,1-1 0,0 1 0,-1-1 0,1 1 1,0 0-1,0-1 0,0 1 0,0 0 0,2-2 1,-2 3-117,5 6-305,76 73 296,-42-41 134,39 48 1,20 41-32,-64-80 22,-34-132 773,8-351-1113,-3 414-2138,-6 22 2302,1 0 1,-1 0-1,1-1 0,-1 1 0,1 0 0,-1 0 0,1 0 0,-1 0 1,1 0-1,-1 0 0,1 0 0,-1 0 0,1 0 0,-1 0 1,1 0-1,-1 0 0,1 0 0,-1 0 0,1 0 0,-1 0 1,1 1-1,-1-1 0,1 0 0,-1 0 0,1 1 0,-1-1 0,0 0 1,4 5-1584,10 12-3571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7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116 134 10418,'-5'-9'1319,"-1"1"-1,0 0 0,0 0 1,0 1-1,-1 0 1,-14-11-1,13 11-700,0 0-1,1 0 1,0 0 0,1-1-1,-1 0 1,-9-16-1,27 65-1997,-4 0 1364,50 337-20,-47-255 52,-6-61-27,2 0-1,3-1 0,24 88 0,-25-129 10,-3-16 293,5-52 238,-3-15-470,4 0-1,36-118 1,-47 180-70,0 0 1,0 0-1,0 0 1,0 0-1,1 1 0,-1-1 1,0 0-1,1 0 1,-1 0-1,0 0 0,1 0 1,-1 1-1,1-1 1,0 0-1,-1 0 0,1 1 1,-1-1-1,1 0 1,0 1-1,0-1 0,-1 1 1,1-1-1,0 1 1,0-1-1,0 1 0,-1 0 1,1-1-1,0 1 1,0 0-1,0 0 1,0 0-1,0-1 0,0 1 1,0 0-1,0 0 1,0 0-1,0 0 0,0 1 1,-1-1-1,1 0 1,0 0-1,0 0 0,0 1 1,0-1-1,0 1 1,0-1-1,-1 0 0,1 1 1,0 0-1,0-1 1,0 2-1,6 4-36,-1 0 0,0 0 0,-1 1 1,8 12-1,-6-10 41,12 21 0,-2 0 0,0 2 0,21 58 0,17 34-3439,-55-123 3327,0-1-1,1 0 0,-1 0 1,0 0-1,1 1 0,-1-1 0,0 0 1,1 0-1,-1 0 0,0 0 1,1 0-1,-1 0 0,0 0 0,1 0 1,-1 0-1,0 0 0,1 0 1,-1 0-1,0 0 0,1 0 0,-1 0 1,0 0-1,1 0 0,-1 0 1,0 0-1,1-1 0,-1 1 0,0 0 1,1 0-1,-1 0 0,0-1 0,2-1-1068,-2 1 1069,1 1-1,-1 0 0,0-1 0,0 1 1,0 0-1,0-1 0,0 1 1,0 0-1,0-1 0,0 1 0,0-1 1,12-28-4111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8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11739,'18'4'6056,"14"-10"-4410,-6-1-1704,-8 4 62,2-1 14,0 0-1,0-1 1,35-14-1,-50 15-26,0 0 0,0 0 0,0-1 0,-1 1 0,0-1 0,0 0 0,0 0 0,0 0 0,-1-1 0,1 0 0,-1 1 0,-1-1 0,1 0 0,-1 0 0,0 0 0,-1-1 0,1 1 0,-1 0 0,0-1 0,-1 1 0,0-1 0,-1-10 0,1 12-32,0 1 1,-1 0 0,1-1 0,-1 1-1,0 0 1,-1-1 0,1 1-1,-1 0 1,0 0 0,0 0 0,0 0-1,0 1 1,-1-1 0,-4-5-1,4 7-16,1 0 0,-1 0-1,1 0 1,-1 1-1,0-1 1,0 1 0,0 0-1,0-1 1,0 2-1,0-1 1,0 0 0,0 0-1,-1 1 1,1 0-1,0 0 1,0 0 0,0 0-1,-1 0 1,1 0-1,0 1 1,0 0-1,-4 1 1,2 0 16,0 0 1,0 0-1,1 1 1,-1 0-1,1 0 1,-1 1-1,1-1 1,0 1-1,0 0 1,1 0-1,-1 0 1,1 0-1,0 1 0,0-1 1,0 1-1,0 0 1,1 0-1,0 0 1,-2 6-1,-3 10 9,1-1 1,1 1-1,-4 32 0,7-35 37,1 1 0,0-1 0,2 1 0,0-1 0,1 1-1,1-1 1,1 0 0,1 0 0,0 0 0,1-1-1,10 20 1,-12-28-6,0-1 1,1 0-1,-1 0 0,2-1 0,-1 1 0,1-1 0,0-1 0,1 1 0,0-1 1,0 0-1,0 0 0,1-1 0,-1 0 0,1 0 0,1-1 0,-1 0 0,1-1 1,-1 1-1,1-2 0,0 1 0,0-1 0,0-1 0,0 1 0,10-1 1,-10-1-117,1-1 1,0 0-1,-1-1 1,1 0-1,-1 0 1,1-1-1,-1 0 1,0-1-1,16-8 1,-7 1-793,-1 0 1,-1-1 0,27-25-1,19-28-2290</inkml:trace>
  <inkml:trace contextRef="#ctx0" brushRef="#br0" timeOffset="1">643 43 11442,'-2'1'8490,"3"7"-8937,3 2 842,17 73-395,-3 1-1,-4 1 0,3 93 1,-9-87 116,-2-131 2194,5-7-2145,-4 2-26,60-296 190,-66 335-352,0 0 0,1 0 0,0 0 0,0 1 0,0-1 0,1 1 0,0 0 0,0 0 0,0 0 0,1 0 0,-1 0 0,1 0 0,8-7 0,-5 9-152,-1-1 1,1 1-1,0 0 1,0 0-1,0 1 1,0 0-1,0 0 1,0 1-1,0 0 1,13-1-1,111 0-6257,-54 6 1995</inkml:trace>
  <inkml:trace contextRef="#ctx0" brushRef="#br0" timeOffset="2">1445 488 14723,'0'-10'4053,"4"-13"-1192,27-8-3712,-8 15 706,-6 5-149,-1 0 0,0-2 1,0 0-1,25-28 0,-35 32 272,-1 0-1,0 0 1,0-1-1,-1 1 1,0-1 0,0 0-1,-1 0 1,-1 0-1,0 0 1,0-1 0,-1 1-1,0-1 1,-1 1-1,0-1 1,-1 1-1,0-1 1,0 1 0,-1 0-1,-1 0 1,-7-20-1,10 28 18,-1-1 0,0 1 0,0 0 0,0 0 0,0 0-1,0 0 1,0 0 0,-1 1 0,1-1 0,-1 0 0,1 1 0,-1-1-1,0 1 1,0-1 0,1 1 0,-1 0 0,0 0 0,0-1 0,0 1-1,0 1 1,-1-1 0,1 0 0,0 0 0,0 1 0,0 0 0,-1-1-1,1 1 1,0 0 0,0 0 0,-1 0 0,1 0 0,0 0 0,0 1-1,-1-1 1,1 1 0,0 0 0,0-1 0,0 1 0,0 0 0,0 0-1,0 0 1,0 0 0,0 1 0,0-1 0,0 1 0,1-1 0,-3 3 0,-6 6-37,0-1 1,1 2 0,1-1-1,0 1 1,1 0 0,-10 18-1,10-15 52,0 1 0,1 1 0,0-1-1,2 1 1,0 0 0,0 0 0,2 0-1,0 1 1,0-1 0,2 26 0,2-31-52,-1 0 0,1 0 1,1-1-1,0 1 0,0-1 1,1 1-1,0-1 0,1 0 1,0-1-1,1 1 0,0-1 1,0 0-1,1 0 0,0-1 0,0 0 1,1 0-1,11 8 0,-2-4-677,1 0-1,1 0 1,35 15-1,77 19-2033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15 10034,'-11'-14'4391,"3"14"-735,-14 42-2148,22-41-1530,-146 302 25,80-171 8,2-5 47,-59 167-1,117-267-2056,17-58-1620,2-24-89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2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56 8738,'-1'-2'280,"0"0"1,0 0 0,0 1-1,0-1 1,0 0-1,-1 1 1,1-1 0,-1 1-1,1-1 1,-1 1-1,1 0 1,-1-1 0,0 1-1,1 0 1,-1 0-1,0 0 1,0 1 0,0-1-1,0 0 1,-3 0-1,3 1-218,0 0 0,0 0 0,-1 1 0,1-1 0,0 0 0,0 1 0,-1 0-1,1-1 1,0 1 0,0 0 0,0 0 0,0 0 0,0 1 0,0-1 0,-2 2-1,-3 4-138,0 0 0,0 0-1,1 0 1,0 1-1,0 0 1,1 0-1,-5 11 1,2-1 82,1-1 0,1 1 0,1 0 1,0 0-1,1 1 0,1-1 0,1 1 1,1 0-1,1 21 0,0-29 8,0-1 0,1 0 0,1 0 0,0-1-1,0 1 1,1 0 0,0-1 0,1 1 0,0-1 0,0 0 0,1 0 0,0 0 0,0-1-1,1 0 1,0 0 0,1 0 0,0-1 0,14 12 0,-17-16-33,0 0 1,1-1-1,-1 1 0,1-1 0,0 0 1,-1 0-1,1-1 0,0 1 1,0-1-1,0 0 0,0 0 1,0-1-1,1 0 0,-1 0 1,0 0-1,0 0 0,0-1 1,0 0-1,0 0 0,0 0 0,0 0 1,0-1-1,0 0 0,-1 0 1,1 0-1,-1-1 0,1 0 1,-1 0-1,0 0 0,0 0 1,0 0-1,5-7 0,0 1-3,-1 0 0,0-1 0,-1 0 0,0 0 0,0-1 0,-1 0 0,0 0 0,-1-1 0,-1 1 0,0-1 0,0 0-1,2-17 1,-4 10 40,0-1-1,-2 0 0,0 1 0,-1-1 1,-2 0-1,1 1 0,-2 0 0,-8-24 1,10 36-22,0 0 0,-1 0 0,0 1 1,0-1-1,-1 0 0,1 1 0,-2 0 0,1 0 1,-1 0-1,1 0 0,-2 1 0,1 0 0,0 0 1,-1 0-1,0 1 0,0 0 0,-1 0 1,1 0-1,-1 1 0,0 0 0,0 0 0,0 1 1,0 0-1,-14-3 0,19 5-53,0 0 0,0 0-1,0 0 1,1 0 0,-1 0 0,0 1 0,0-1-1,0 0 1,1 1 0,-1 0 0,0-1 0,0 1-1,1 0 1,-1 0 0,1 0 0,-1 0 0,-2 1-1,4-1-42,-1 0 0,1 0-1,-1 0 1,1-1 0,-1 1-1,1 0 1,-1 0 0,1 0-1,0 0 1,0 0 0,-1 0-1,1 0 1,0 0 0,0 0-1,0 0 1,0 0 0,0 0-1,0 0 1,0 0 0,1 0-1,-1-1 1,0 1 0,0 0-1,1 0 1,-1 0 0,1 0-1,-1 0 1,1 0 0,-1-1-1,1 1 1,-1 0 0,1 0-1,0-1 1,-1 1 0,1 0-1,0-1 1,1 2 0,24 19-2399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2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35 14227,'-7'-26'7290,"9"18"-4369,9 18-3677,38 57 544,-28-41 165,-1 1-1,-2 2 0,22 43 1,109 314-163,-79-186 306,-69-195-663</inkml:trace>
  <inkml:trace contextRef="#ctx0" brushRef="#br0" timeOffset="1">0 685 11306,'10'4'6754,"-6"-6"-5962,-4 0-736,3 1 32,16-1 0,54-6 8,86-12-544,-27-3-3377,-12-1 953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0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9106,'3'70'12981,"3"12"-9973,5 125-5157,-11-199 2088,0 38-2765,-7 47 0,-9-34-1516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0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25 7738,'0'-25'10746,"0"27"-10122,0 0-312,0 0-232,0 2-232,-4 24-176,-27 82-856,-5-28-2649,-28-13 464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1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27 8938,'-71'-19'7177,"69"16"-6937,0 1-216,2 0-424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1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11747,'57'36'6697,"-57"-38"-6193,2 0-504,21 0-6337,22-9 2320</inkml:trace>
  <inkml:trace contextRef="#ctx0" brushRef="#br0" timeOffset="1">584 1 12011,'52'61'9362,"-54"-62"-9106,38-3-11347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1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12915,'-8'8'3497,"21"-8"751,-14 3-3447,1 7-897,-2 5-56,0 15-33,-2 9-303,-9 22-3064,-4-6-641,-16-42-1168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193 146 13731,'-4'-13'7834,"-2"26"-5389,-3 15-3519,-48 169 928,-56 239-65,110-405 185,3-23 190,0-23 420,5-40-433,2 1 0,24-91 0,47-118 24,-48 166-84,-12 40 293,48-100 0,-66 157-396,0 0 1,0-1-1,1 1 0,-1 0 1,0 0-1,0 0 1,0 0-1,0 0 0,1-1 1,-1 1-1,0 0 0,0 0 1,0 0-1,1 0 0,-1 0 1,0 0-1,0 0 1,0 0-1,1 0 0,-1 0 1,0 0-1,0 0 0,1 0 1,-1 0-1,0 0 1,0 0-1,0 0 0,1 0 1,-1 0-1,0 0 0,0 0 1,0 0-1,1 0 0,-1 0 1,0 0-1,0 1 1,0-1-1,1 0 0,-1 0 1,0 0-1,0 0 0,0 1 1,0-1-1,0 0 1,1 0-1,-1 0 0,0 0 1,0 1-1,0-1 0,17 20-149,-6-6 88,9 10 13,-2 0 1,-1 1-1,0 1 1,24 55-1,6 39-51,-5 3 0,41 202 0,-85-317-837,-8-12-3249,0-1 697,-21-8-1378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2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11995,'10'-2'6633,"8"2"-6153,10 0-432,38-4-40,16-5-216,34-2-1936,0 2-1705,-2-3-392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3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13347,'60'-3'7387,"-60"3"-7377,0-1 0,0 1 0,0 0 0,0 0 0,1 0 0,-1 0 0,0 0 0,0 0 0,0 0 0,0 0 0,0 0 0,0 0 0,0 0 0,0 0 0,1 0 0,-1 0 0,0 0 0,0 0 0,0 0 0,0 0 0,0 0 0,0 0 0,0 0 0,1 0-1,-1 0 1,0 0 0,0 0 0,0 0 0,0 0 0,0 0 0,0 0 0,0 0 0,0 0 0,1 0 0,-1 1 0,0-1 0,0 0 0,0 0 0,0 0 0,0 0 0,0 0 0,0 0 0,0 0 0,0 0 0,0 0 0,0 1 0,0-1 0,0 0 0,0 0 0,0 0 0,0 0 0,0 0 0,0 0 0,0 0 0,0 1 0,0-1 0,0 0 0,0 0 0,0 0 0,0 0-1,0 0 1,0 0 0,0 0 0,0 1 0,0-1 0,0 0 0,0 0 0,0 9 76,1 35-164,3 368 43,-3-407 201,3-11-43,10-29 24,17-58-32,-29 85-98,70-193 132,-56 166-123,1 1 1,1 0 0,36-48 0,-54 82-29,0-1 0,1 0 0,-1 1-1,1-1 1,-1 1 0,1-1 0,-1 1 0,1 0 0,-1-1 0,1 1 0,-1-1 0,1 1 0,0 0 0,-1-1 0,1 1-1,-1 0 1,1 0 0,0 0 0,-1-1 0,1 1 0,0 0 0,0 0 0,-1 0 0,1 0 0,0 0 0,-1 0 0,1 0-1,0 0 1,-1 1 0,2-1 0,18 17-65,12 38-6,-31-53 74,17 38-15,-2-1 1,-2 2-1,-2 0 1,12 65 0,-12-18-2729,3 95 0,-14-106-957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4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530 104 12059,'-6'-10'727,"0"-1"0,0 2 0,-1-1 0,0 1 0,-1 0 1,0 0-1,-16-14 0,21 22-697,0-1-1,1 0 1,-1 1 0,0 0 0,0-1 0,0 1 0,0 0-1,0 1 1,0-1 0,0 0 0,0 1 0,0 0 0,-1 0-1,1 0 1,0 0 0,0 0 0,0 0 0,0 1 0,0 0-1,0 0 1,0 0 0,0 0 0,0 0 0,-5 3-1,-1-1 11,-23 9-35,0 2 1,2 1-1,0 1 0,-50 36 0,64-41-6,1 1 0,1 1 0,0 0 1,0 1-1,2 0 0,-1 1 0,2 1 0,0 0 0,-15 31 1,22-38-20,1 0 1,0 0 0,0 1-1,1 0 1,1-1 0,-1 1 0,2 0-1,-1 0 1,1-1 0,2 18-1,-1-23-9,0 0-1,0 0 1,0 0-1,0 0 1,1 0-1,-1 0 1,1 0-1,0 0 1,0-1-1,0 1 1,1-1-1,-1 1 1,1-1-1,0 0 1,0 0-1,0 0 0,0-1 1,1 1-1,-1-1 1,1 0-1,-1 0 1,1 0-1,0 0 1,0 0-1,0-1 1,0 0-1,5 1 1,4 0-97,1-1 0,-1-1 0,1 0 0,0-1 0,-1 0 0,1-1 0,-1 0 0,0-1 0,0-1 0,0 0 0,24-12 1,-18 7 22,-1-1 1,0 0-1,0-2 1,-1 0-1,-1 0 1,0-2-1,18-19 1,-30 29 203,-1 0 1,1 0-1,-1-1 1,0 1-1,0-1 1,-1 0-1,1 0 0,-1 0 1,0 0-1,-1 0 1,1-1-1,-1 1 1,0 0-1,0-1 1,-1 1-1,1-1 1,-1 1-1,-1-1 1,0-6-1,-1 4 79,0-1-1,-1 1 0,0 1 0,0-1 1,-1 0-1,0 1 0,-1 0 0,1 0 1,-1 0-1,0 0 0,-12-10 0,16 16-195,4 14-370,14 60 225,7 33-29,57 156-1,-79-259 38,25 52-859,-26-53 874,0-1 0,0 0 0,0 1 0,0-1-1,0 0 1,0 0 0,0 0 0,0 0 0,1 0-1,-1 0 1,0 0 0,1 0 0,2 1 0,-4-2-4,1 0 0,0 0 0,0-1 0,-1 1 0,1 0 0,0 0 0,0 0 0,-1 0 0,1-1 0,0 1 1,-1 0-1,1-1 0,0 1 0,-1 0 0,1-1 0,0 1 0,-1-1 0,1 1 0,-1-1 0,1 1 0,-1-1 1,1 0-1,-1 1 0,0-1 0,1 1 0,-1-1 0,0 0 0,1 1 0,-1-1 0,1-1 0,10-27-3222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3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85 8834,'0'-2'583,"0"0"0,0 0 0,0 0 0,0 0 0,-1 0 0,1 0 0,-1 0 0,1 1 0,-1-1 0,0 0 0,0 0 0,0 0 0,0 0 0,0 1 0,-2-4 0,1 4-441,0-1 0,1 1-1,-1-1 1,0 1 0,0 0 0,0 0-1,0 0 1,0 0 0,0 1 0,0-1-1,0 0 1,-3 0 0,-3 1-250,0-1 1,0 1-1,1 0 1,-1 1-1,0 0 1,-8 2-1,11-3 101,1 1-1,0 0 0,-1 1 1,1-1-1,0 1 0,0 0 1,0 0-1,0 0 1,0 0-1,0 1 0,0-1 1,1 1-1,0 0 1,-1 0-1,1 1 0,0-1 1,0 1-1,1-1 1,-1 1-1,1 0 0,0 0 1,0 0-1,0 0 0,1 0 1,-1 1-1,1-1 1,0 0-1,0 1 0,0-1 1,1 1-1,0-1 1,-1 1-1,2-1 0,0 7 1,0 3-15,1-1 1,0 1 0,1-1 0,1 1 0,0-1-1,1 0 1,1-1 0,0 1 0,12 19-1,-14-25 0,1-1-1,0 0 0,0 0 1,0 0-1,1 0 0,0-1 1,0 0-1,0 0 0,1 0 1,0-1-1,0 0 0,0-1 1,0 1-1,0-1 0,1-1 1,0 1-1,-1-1 0,1-1 1,0 1-1,0-1 0,0-1 1,0 0-1,0 0 0,0 0 1,0-1-1,-1 0 0,1 0 1,0-1-1,0 0 0,-1-1 1,1 1-1,-1-2 0,0 1 1,0-1-1,0 0 0,0 0 1,-1-1-1,1 0 0,-1 0 0,8-9 1,-9 9 9,-1-1 0,1-1 1,-1 1-1,0-1 0,-1 0 0,1 1 1,-1-1-1,-1-1 0,1 1 0,-1 0 1,-1-1-1,1 1 0,-1-1 0,0 0 1,-1 1-1,0-1 0,0 0 0,-1 1 1,0-1-1,-2-7 0,1 2-45,-1-1 0,-1 1 0,0 0 0,-1 0 0,0 0 0,-1 1 0,0 0 0,-1 0 0,-1 0 0,-11-14 0,17 24-1,0 0-1,0 0 1,0 0 0,0 0-1,0 0 1,-1 0-1,1 0 1,-1 1 0,1-1-1,-1 1 1,0 0-1,1 0 1,-1 0 0,0 0-1,0 0 1,0 1-1,0-1 1,0 1 0,0 0-1,1 0 1,-1 0-1,0 0 1,0 0-1,0 1 1,0-1 0,0 1-1,0 0 1,0-1-1,1 2 1,-1-1 0,0 0-1,1 0 1,-1 1-1,1-1 1,-1 1 0,1 0-1,0 0 1,0 0-1,0 0 1,0 0-1,0 1 1,0-1 0,0 0-1,1 1 1,-1-1-1,1 1 1,0 0 0,0 0-1,0-1 1,0 1-1,0 0 1,1 0 0,-1 0-1,1 0 1,0 0-1,-1 0 1,1 0-1,1-1 1,-1 1 0,0 0-1,2 4 1,-1-3-291,0 1 0,1-1 0,0 0 0,0 1-1,0-1 1,1 0 0,3 5 0,30 31-2406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4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10306,'6'-13'10216,"6"53"-8944,-7-23-1495,21 91 213,-4 1 0,8 122 0,-30-230 24,0 1 0,0 0 0,0-1 1,0 1-1,0-1 0,0 1 0,0-1 1,0 1-1,-1 0 0,1-1 0,0 1 1,-1-1-1,0 1 0,1-1 0,-2 2 0,-3-7 455,3-17 319,1-21-684,2 1-1,1-1 1,17-77 0,-17 105-240,3-17 169,1 0 1,2 1 0,16-42 0,-20 64-146,0 0 1,0 0-1,1 0 0,0 0 0,0 1 1,1 0-1,8-9 0,-10 13-93,-1 0-1,1 0 0,0 0 0,0 1 0,1-1 0,-1 1 0,0 0 1,1 0-1,-1 0 0,1 1 0,0 0 0,0 0 0,-1 0 0,9 0 1,42 4-3948,0 2-454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0 383 13963,'1'-3'541,"1"1"0,-1 0 1,1 0-1,0 0 0,0 0 1,-1 0-1,1 1 0,0-1 0,1 0 1,2-1-1,45-19-306,-31 15-129,13-5-287,46-10-1,13-5-1228,-90 26 1392,1 0 0,-1 0 0,1 0 1,-1 0-1,0 0 0,1 0 0,-1-1 0,0 1 0,0 0 0,0-1 0,0 1 0,0-1 0,0 0 0,0 1 0,0-1 0,-1 1 0,1-1 0,-1 0 0,1 0 0,-1 1 0,1-1 1,-1 0-1,0 0 0,0 0 0,0 1 0,0-1 0,0 0 0,-1 0 0,0-3 0,-15-58 167,13 55-165,-2-7 41,-1 0 0,-1 0 0,0 0-1,-9-13 1,13 23-25,-1 0-1,1 0 0,-1 1 1,0-1-1,0 1 0,0 0 1,-1 0-1,0 0 0,1 0 1,-1 1-1,0 0 1,-1 0-1,1 0 0,-7-2 1,10 5-9,0 0 0,0 0 0,-1 0 0,1 0 0,0 0 0,0 0 0,0 0 0,0 1 0,0-1 1,0 1-1,0-1 0,0 1 0,0 0 0,0 0 0,1 0 0,-1 0 0,0 0 0,0 1 0,1-1 0,-1 0 1,1 1-1,-1-1 0,1 1 0,0-1 0,-1 1 0,-1 3 0,-2 4-17,0-1-1,1 1 0,-1 0 1,-4 17-1,-1 5 19,1 1 0,2 0 1,1 0-1,2 0 0,0 66 0,4-86-33,0 0 1,1 0-1,1 0 1,0 0-1,1 0 1,0-1-1,1 1 1,0-1-1,1 1 1,0-1 0,1-1-1,0 1 1,0-1-1,1 0 1,1 0-1,0-1 1,0 0-1,1-1 1,0 0-1,10 8 1,-6-8-431,0-1 1,1 0-1,0-1 0,0 0 1,28 6-1,-9-5-803,58 2-1,-86-8 1182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5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281 126 10690,'42'-59'3385,"-41"59"-3291,-1-1 0,0 1 1,1 0-1,-1-1 0,0 1 0,1 0 0,-1-1 1,0 1-1,1-1 0,-1 1 0,0 0 0,1-1 1,-1 1-1,0-1 0,0 1 0,0-1 0,0 1 1,0-1-1,1 1 0,-1-1 0,0 1 0,0-1 0,0 1 1,0-1-1,0 1 0,0-1 0,-1 1 0,1-1 1,0 1-1,0-1 0,0 1 0,0-1 0,-1 1 1,1-1-1,0 1 0,0-1 0,-1 1 0,1 0 1,0-1-1,-1 1 0,1-1 0,0 1 0,-1 0 1,1-1-1,-1 1 0,1 0 0,0 0 0,-1-1 1,1 1-1,-1 0 0,1 0 0,-1 0 0,1 0 1,-1-1-1,1 1 0,-1 0 0,1 0 0,-1 0 0,-29 5 452,-9 12-525,2 2 0,0 1 0,1 2 0,-48 38 0,76-54-36,2-2-81,0 1 1,0 0-1,0 0 0,0 1 1,-4 6-1,9-12 50,1 1-1,-1 0 1,1 0-1,-1 0 1,1 0 0,-1-1-1,1 1 1,0 0-1,-1 0 1,1 0 0,0 0-1,0 0 1,0 0-1,0 0 1,0 0 0,0 0-1,0 0 1,0 0 0,0 0-1,0-1 1,1 1-1,-1 0 1,0 0 0,0 0-1,1 0 1,-1 0-1,1 0 1,-1-1 0,1 1-1,-1 0 1,1 0-1,0-1 1,-1 1 0,1 0-1,0-1 1,-1 1-1,1-1 1,0 1 0,0-1-1,0 1 1,-1-1 0,1 1-1,0-1 1,0 0-1,0 1 1,0-1 0,0 0-1,0 0 1,1 0-1,9 5-263,0-1 0,1-1 0,0 0 0,-1 0 0,1-1 0,0 0 0,0-1 0,15-1 0,-20-1 391,-1 0 0,0 0 0,0-1 1,0 1-1,0-2 0,0 1 0,0 0 0,-1-1 0,1 0 0,-1-1 0,1 1 0,-1-1 0,0 0 0,-1 0 0,1 0 0,-1-1 0,6-7 0,-6 7 89,70-96 2247,-67 90-1967,-1 0 0,0 0 0,-1 0 1,0-1-1,-1 1 0,0-1 0,4-24 0,-10 27 139,6 22-708,15 28-9,71 145-203,-76-161-251,0 0 0,32 40 0,-37-55-333,0 0 0,0-1-1,1 0 1,20 13-1,22 6-3377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6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14 13763,'-6'-14'7683,"8"26"-5160,8 30-2636,19 237 50,-22-169-2130,32 159 0,-21-207-2243,1-30-597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6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 14875,'4'-9'9350,"0"33"-9653,13 113 240,1 150 0,-2-20 47,-6-186-332,-10-81 298,0 0 0,0 1 0,0-1 0,0 0 0,0 1 1,0-1-1,0 0 0,0 0 0,0 1 0,0-1 0,0 0 1,0 0-1,0 1 0,0-1 0,0 0 0,0 1 0,0-1 1,0 0-1,0 0 0,0 1 0,0-1 0,-1 0 0,1 0 0,0 1 1,0-1-1,0 0 0,0 0 0,-1 0 0,1 1 0,0-1 1,0 0-1,0 0 0,-1 0 0,1 0 0,0 1 0,0-1 1,-1 0-1,-11-6-1765,-15-21-1774,20 20 2198,-33-27-3246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6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9138,'6'-11'7073,"7"4"-5776,21 1-929,12-3-320,39 1-48,6-5-24,38 4-680,-9-1-681,9-5-2191,-34-9-217</inkml:trace>
  <inkml:trace contextRef="#ctx0" brushRef="#br0" timeOffset="1">834 1 12363,'10'3'5574,"-8"-3"-5478,0 0-1,-1 1 1,1-1 0,0 1 0,-1-1 0,1 1 0,-1 0 0,1 0 0,-1-1 0,0 1 0,1 0 0,-1 0 0,0 1 0,0-1 0,0 0 0,1 0 0,-1 1-1,0-1 1,-1 0 0,1 1 0,0-1 0,0 1 0,-1-1 0,2 4 0,13 32-104,-2 0 1,-1 1-1,-2 1 0,6 46 1,10 165 106,-26-247-97,-3 20 313,2-24-245,0-1 1,1 1 0,-1-1-1,0 1 1,1-1 0,-1 1-1,1-1 1,-1 0 0,1 1-1,0-1 1,0 0 0,0 1-1,0-1 1,0 0 0,0-2-1,-3-47 47,2 0-1,2 0 0,8-58 1,-7 98-171,-1-5-4,2 0 0,0 0 0,8-25 0,-10 37-43,1 0 0,-1 1 0,1-1 1,0 1-1,0-1 0,0 1 0,0 0 1,1 0-1,-1 0 0,1 0 0,0 0 1,0 1-1,0-1 0,0 1 0,0 0 1,0 0-1,1 0 0,-1 0 0,1 0 1,6-1-1,12-1-1533,0 1 0,0 1 0,38 2 0,-7 0-1532,18-4-1598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11194,'17'27'10735,"-11"0"-10796,-2 1 1,2 48 0,-4-46 35,0 21-506,-8 87 0,3-98-875,4-25-244,16-42-7345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24 13763,'-13'-18'7514,"15"16"-7370,4 0-833,27 0-7008,81 11 3528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8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9594,'13'-1'8854,"-7"16"-5859,1 9-3560,24 93 550,-5 2 0,-5 1 1,8 169-1,-29-289 16,0 1 1,0-1-1,0 0 1,-1 0-1,1 0 0,0 1 1,0-1-1,0 0 0,0 0 1,0 0-1,0 1 0,0-1 1,0 0-1,0 0 1,0 1-1,0-1 0,0 0 1,0 0-1,0 1 0,0-1 1,0 0-1,0 0 0,0 0 1,0 1-1,0-1 0,0 0 1,0 0-1,0 1 1,0-1-1,0 0 0,1 0 1,-1 0-1,0 1 0,0-1 1,0 0-1,0 0 0,1 0 1,-1 0-1,0 0 0,0 1 1,0-1-1,0 0 1,1 0-1,-1 0 0,0 0 1,0 0-1,1 0 0,-1 0 1,0 0-1,0 0 0,0 0 1,1 0-1,-1 0 1,10-16 15,-7 9-35,1 0 0,1 0 0,-1 0 0,1 1 0,5-7 0,53-37-57,-58 46 66,-1 2-1,2-1 1,-1 0-1,0 1 1,0 0-1,1 0 1,0 1-1,-1-1 1,1 1-1,0 1 1,-1-1-1,1 1 1,0 0-1,0 0 1,-1 0-1,1 1 1,0 0-1,-1 0 1,1 1-1,0-1 1,-1 1-1,0 0 1,1 1 0,7 4-1,0 2-16,0-1 0,-1 2-1,0 0 1,-1 0 0,0 1 0,-1 0 0,11 15-1,-14-17-94,-1 1-1,0-1 0,0 1 0,-1 0 1,0 1-1,-1-1 0,0 1 1,-1 0-1,0 0 0,0 0 1,1 23-1,-4-28 11,0 0 0,0 0 0,-1 1 0,0-1 0,0 0 0,-1 0 0,0 0 0,0 0 0,0 0 0,-1-1 0,1 1 0,-1-1 0,-1 1 0,1-1 0,-1 0 0,0 0 0,0-1 0,0 1 0,-1-1 0,0 0 0,0 0 0,-10 6 0,4-3 76,-1-2 0,0 1 0,0-1 0,-1-1 0,1 0 0,-1-1 0,0 0-1,0-1 1,0 0 0,0-1 0,0-1 0,0 0 0,0-1 0,-16-3 0,20 3 11,-1-1 0,1 0 1,0 0-1,0-1 0,0-1 1,0 0-1,1 0 1,-1 0-1,1-1 0,0 0 1,0-1-1,1 0 1,0 0-1,0 0 0,0-1 1,1 0-1,0-1 0,0 1 1,1-1-1,-5-9 1,9 15-139,0 0 1,0 0 0,0 0 0,0 0 0,0 0 0,1-1 0,-1 1 0,1 0 0,0 0 0,0-1-1,0 1 1,0 0 0,0-1 0,0 1 0,0 0 0,1 0 0,-1-1 0,1 1 0,0 0 0,-1 0-1,1 0 1,0 0 0,0 0 0,2-2 0,20-21-2958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8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13483,'21'10'-50,"-19"-9"564,0-1 0,-1 1 0,1 0-1,-1 0 1,1 0 0,-1 0 0,1 0 0,-1 0 0,0 0 0,1 0 0,-1 0 0,0 1 0,0-1-1,0 0 1,2 4 0,8 17-244,-7-12-285,31 64-145,45 70 1,-78-139 129,1 0 0,0 0 0,1-1 0,-1 1 0,1-1 0,0 0 0,0 1 0,7 4 0,-9-9 28,0 1 0,-1 0-1,1-1 1,0 0-1,0 1 1,0-1 0,0 0-1,0 0 1,-1 0-1,1 0 1,0 0 0,0 0-1,0 0 1,0-1-1,0 1 1,0-1 0,-1 1-1,1-1 1,0 0 0,-1 0-1,1 0 1,0 0-1,-1 0 1,1 0 0,-1 0-1,1 0 1,-1-1-1,0 1 1,1 0 0,1-4-1,9-8-67,0-2 0,0 1 0,-2-1-1,0-1 1,0 0 0,-2 0 0,0-1 0,-1 0-1,0 0 1,-2-1 0,0 0 0,-1 0-1,-1 0 1,0 0 0,-1-1 0,-2-22 0,1 39-108,-1 1-1,0-1 1,0 0 0,0 0 0,0 1 0,0-1 0,-1 0 0,1 0 0,0 1 0,-1-1 0,0 0 0,1 1 0,-1-1 0,0 0-1,0 1 1,1-1 0,-1 1 0,-1-1 0,1 1 0,0 0 0,0-1 0,0 1 0,-1 0 0,1 0 0,0 0 0,-1 0 0,1 0-1,-1 0 1,0 0 0,1 1 0,-1-1 0,0 1 0,-2-1 0,-26 1-4035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3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122 184 8770,'0'-74'7402,"-1"64"-6930,0 0-1,0 0 1,-1 0 0,-1 0 0,1 0 0,-1 1 0,-1-1 0,0 1 0,-5-10 0,8 19-483,1 0 0,0 0 1,-1-1-1,1 1 0,0 0 0,-1 0 0,1-1 0,0 1 0,-1 0 1,1 0-1,0 0 0,-1 0 0,1 0 0,0 0 0,-1 0 1,1 0-1,-1 0 0,1 0 0,0 0 0,-1 0 0,1 0 0,0 0 1,-1 0-1,1 0 0,-1 0 0,1 0 0,0 0 0,-1 0 0,1 1 1,0-1-1,-1 0 0,1 0 0,0 0 0,-1 1 0,1-1 0,0 0 1,0 0-1,-1 1 0,1-1 0,0 0 0,0 1 0,-1-1 1,1 0-1,0 1 0,0-1 0,0 0 0,0 1 0,0-1 0,0 0 1,-1 1-1,1-1 0,0 1 0,-15 30-7,8-18-22,3-5 31,-3 4-4,0-1-1,1 1 1,1-1 0,0 1 0,1 1 0,0-1 0,1 1-1,0 0 1,1 0 0,0 0 0,1 0 0,1 19 0,2-13-28,1 0 0,1 0 0,1-1-1,1 1 1,0-1 0,2 0 0,0-1 0,1 1 0,11 15 0,-15-26 16,0 0 0,0 0 0,1 0 0,0-1-1,1 0 1,-1-1 0,1 1 0,0-1 0,0 0 0,9 3-1,-11-5 13,1-1-1,-1 0 0,1-1 1,0 0-1,-1 1 0,1-2 1,0 1-1,0-1 0,-1 0 0,1 0 1,0 0-1,0-1 0,0 0 1,-1 0-1,1-1 0,7-2 0,-7 1 16,0 1 1,0-1-1,0 0 0,-1 0 0,1-1 0,-1 0 0,0 0 0,0 0 0,0 0 0,-1-1 0,1 0 0,-1 0 0,-1 0 0,7-10 0,-6 6-3,1-1 0,-1 0 0,-1 0 0,0 0 0,-1 0 0,1 0 0,-2-1 1,1-16-1,-1 11-48,-2-1 1,0 0-1,-1 0 0,0 1 1,-2-1-1,0 1 1,0 0-1,-2 0 1,0 0-1,-1 1 1,-11-19-1,14 27-65,-1 0-1,-1 1 1,0 0-1,0 0 1,0 0-1,0 0 1,-1 1-1,0 0 1,0 1-1,0-1 1,-1 1-1,0 1 1,-13-6-1,16 8-129,1 0 1,-1 0-1,0 0 1,1 0-1,-1 1 1,0 0-1,1 0 0,-1 0 1,1 0-1,-1 1 1,0 0-1,1 0 0,-1 0 1,1 0-1,-1 1 1,1-1-1,0 1 1,0 1-1,0-1 0,0 0 1,0 1-1,0 0 1,1 0-1,-1 0 1,-5 6-1,-8 23-2807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86 10250,'0'-9'1480,"-1"1"-1,-1-1 1,1 1 0,-1-1-1,-6-14 1,5 3 2790,5 23-4242,0 0 0,0 0-1,0 0 1,-1 0 0,1 0 0,-1 1 0,0-1-1,0 1 1,0-1 0,0 4 0,19 77-191,16 164 0,-21 24 131,7 87 172,-22-358-159,1-1-1,-1 0 1,0 0-1,0 1 0,0-1 1,0 0-1,0 1 1,0-1-1,0 0 0,0 1 1,0-1-1,0 0 1,0 0-1,0 1 1,0-1-1,0 0 0,0 1 1,0-1-1,-1 0 1,1 0-1,0 1 0,0-1 1,0 0-1,0 0 1,0 1-1,-1-1 1,1 0-1,0 0 0,0 1 1,-1-1-1,1 0 1,0 0-1,0 0 0,-1 0 1,1 1-1,0-1 1,-13-6-1397,-24-28-2860,14 12 693,-12-9-1278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25 103 12691,'-13'-7'6617,"7"3"-6345,2 1 40,3-1 8,4-2-88,22-3-144,120-29-1384,-36 31-728,23-4-2129,-10-2-760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3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8 319 10466,'-8'-14'5694,"23"8"-2855,-6 4-3973,12-4 935,12-2-219,0-2 0,-1-1 0,61-30 0,-88 38 417,-1 0 0,0 1 0,0-1 0,-1-1 0,1 1 0,0 0 0,-1-1 1,0 0-1,0 0 0,0 0 0,0 0 0,-1 0 0,0 0 0,1-1 0,-2 0 0,1 1 0,0-1 0,-1 0 0,0 1 0,0-1 0,0 0 0,-1 0 0,0 0 0,0 0 0,0 0 1,0 0-1,-1 0 0,0 0 0,0 1 0,0-1 0,-1 0 0,1 0 0,-1 1 0,0-1 0,-1 1 0,1 0 0,-1 0 0,1-1 0,-1 2 0,-1-1 0,1 0 0,0 1 0,-1-1 1,0 1-1,0 0 0,0 0 0,-7-3 0,6 3-16,0 0 1,-1 0 0,1 1-1,-1 0 1,1 0 0,-1 1-1,0-1 1,0 1 0,0 1-1,0-1 1,0 1 0,1 0-1,-1 0 1,0 1 0,0-1-1,0 1 1,0 1 0,0-1-1,1 1 1,-1 0 0,1 0-1,-1 1 1,1-1-1,0 1 1,0 1 0,0-1-1,0 1 1,1-1 0,-1 1-1,1 1 1,0-1 0,0 0-1,1 1 1,-1 0 0,1 0-1,0 0 1,0 0 0,1 1-1,-1-1 1,1 1 0,1-1-1,-3 9 1,3 1 4,1 0-1,0 0 1,1 0-1,1 1 1,0-2 0,1 1-1,1 0 1,0 0-1,1-1 1,1 0 0,10 20-1,-8-19 12,1 1-1,0-2 0,1 0 1,0 0-1,2 0 0,-1-2 1,2 1-1,0-1 0,22 15 1,-27-22-52,1 0 0,0 0 0,0-1 0,1-1 0,-1 1 1,1-2-1,0 1 0,0-1 0,0-1 0,0 0 0,19 0 1,-12-2-287,0-1 0,0 0 0,-1-2 1,1 0-1,-1-1 0,25-10 1,-12 1-691,-1-1 0,-1 0 1,-1-3-1,0 0 0,-1-1 1,-1-1-1,22-25 0,-29 27 806,-1-1 0,-1-1 0,15-25 0,-24 34 1273,0 0 1,-1 0-1,0-1 1,-1 0-1,0 0 0,-1 0 1,3-21-1,-5 31-826,-1 1-1,0-1 0,0 1 1,0-1-1,0 1 1,0-1-1,0 1 1,0-1-1,0 1 1,-1-1-1,1 1 1,-1 0-1,1-1 0,-1 1 1,1 0-1,-1-1 1,0 1-1,0 0 1,1 0-1,-1-1 1,0 1-1,0 0 0,0 0 1,0 0-1,-2-1 1,1 1-104,-1 0 1,1 0-1,-1 0 1,1 1-1,-1-1 0,1 1 1,-1-1-1,1 1 1,-1 0-1,0 0 1,1 0-1,-1 0 1,-3 1-1,-1 0-100,1 1 0,-1 0 0,0 0 0,1 0 0,-1 1-1,1 0 1,-1 0 0,1 0 0,-10 9 0,22-11 47,-1 0 1,1 1-1,0 0 1,-1 0-1,1 0 0,-1 0 1,0 1-1,6 3 1,-11-5-67,36 18-5,-1 1 0,60 46 0,-83-57-4,-1 0 0,-1 0 0,1 1 0,-1 1 0,-1-1 0,0 2 0,-1-1 0,0 1 0,-1 1 0,0-1 0,-1 1 0,0 0 0,4 15 0,-9-24-26,-1 0-1,1 0 0,-1 0 1,0 0-1,0 0 0,0 0 1,-1 0-1,1 0 0,-1 0 1,0 0-1,0 0 1,-1 0-1,1 0 0,-1-1 1,0 1-1,0-1 0,0 1 1,0-1-1,-1 0 1,1 0-1,-1 0 0,0 0 1,0 0-1,0-1 0,0 1 1,0-1-1,0 0 0,-1 1 1,1-2-1,-5 3 1,-3 1-701,0-1 0,0 0 0,-1 0 0,1-2 0,-1 1 1,0-1-1,1-1 0,-1 0 0,-16-1 0,-47-12-4330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0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78 13483,'-8'-1'7840,"-26"-2"-8060,28 6 201,0 0 1,0 1-1,1-1 0,-1 1 1,1 0-1,0 1 0,0-1 1,0 1-1,0 0 0,-4 7 1,-29 47-21,33-50 18,1-1-1,0 0 1,1-1 0,1 1-1,-1 0 1,1 1 0,0-1-1,1 0 1,0 0 0,1 1-1,-1-1 1,1 1 0,1-1-1,0 0 1,0 1 0,1-1-1,0 0 1,0 0 0,1 0-1,0 0 1,0 0 0,1-1-1,0 1 1,0-1 0,1 0-1,9 12 1,-11-17 5,-1 1 1,0-1-1,1 0 1,-1 0-1,1 0 1,-1 0-1,1 0 1,0 0-1,0-1 1,0 1-1,0-1 1,0 0-1,0 0 1,1 0-1,-1 0 1,0-1-1,0 0 1,1 1-1,5-1 1,-4-1 0,0 0-1,0 0 1,0-1 0,0 0 0,-1 1 0,1-2 0,-1 1 0,1 0 0,-1-1 0,0 0 0,8-6 0,-3 0 5,1-1 0,-1 0-1,-1 0 1,0-1 0,0 0 0,-1-1 0,0 1-1,9-25 1,-12 23 15,-1 1 0,0-1-1,0 0 1,-1 0 0,-1-1 0,0 1-1,-1 0 1,-1 0 0,0-1 0,0 1-1,-1 0 1,-7-21 0,8 29-95,-2-1 0,1 0 1,0 1-1,-1-1 0,0 1 0,-1 0 1,1 0-1,-1 0 0,0 0 0,0 1 0,0 0 1,-1 0-1,1 0 0,-1 0 0,0 1 0,0-1 1,-1 1-1,1 0 0,0 1 0,-1-1 1,0 1-1,0 1 0,0-1 0,1 1 0,-1 0 1,-1 0-1,1 0 0,-11 1 0,8 1-423,0 0 0,1 0 0,-1 0 0,1 1 0,0 0 0,-1 1 0,1 0 0,0 0 0,-13 9 0,-14 14-2921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0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1013 10810,'-12'-3'8919,"12"2"-8648,-5-15 4868,10 27-5485,10 30 298,-2 0 0,-1 0-1,11 82 1,-15-42 352,-23-163 1028,2-22-1204,0-197 0,28 151-307,68-283 0,-38 229-394,-35 147-651,2 73-3429,28 33 175,69 47-430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62 12251,'-3'0'3248,"18"-2"665,20-3-3377,21 1-1144,64-5-1248,31-4-2153,47-15 240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0 202 9154,'24'-57'2328,"-8"13"3331,-12 55-2293,8 18-3602,4 27 266,-3 0 1,-2 1-1,-3 0 1,1 59-1,-8-67-19,-3 0 1,-2-1-1,-17 86 0,16-124 232,2-21 93,0-36-64,3 11-200,10-234 451,-7 243-483,1-1 0,2 1 1,0-1-1,2 2 0,1-1 0,1 1 0,1 0 0,14-24 0,-17 39-47,-1 1 0,1 0-1,1 0 1,0 1-1,0 0 1,1 0-1,0 1 1,0 1 0,1-1-1,0 2 1,1-1-1,-1 2 1,1-1 0,0 2-1,0 0 1,1 0-1,20-3 1,13 2-1494,-1 1 1,1 3-1,77 7 0,-104-4 564,81 4-3471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0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1 199 13131,'7'-52'4643,"-7"40"-4132,1 0 1,1 1-1,0-1 0,1 1 0,6-17 0,-7 24-487,0 0 0,0 1-1,0-1 1,1 0 0,-1 1-1,1 0 1,0 0 0,0 0-1,0 0 1,1 0 0,-1 1 0,1-1-1,-1 1 1,1 0 0,0 0-1,0 0 1,0 1 0,0-1 0,6-1-1,1 1-14,0 1 1,0 0-1,0 0 0,0 1 0,0 1 0,0-1 0,1 2 1,-2 0-1,1 0 0,0 1 0,0 0 0,-1 1 1,1 0-1,-1 1 0,0 0 0,-1 0 0,1 1 0,-1 1 1,13 11-1,2 2-16,-1 2 0,-1 0 0,-1 2 0,-1 0 0,29 46 0,-21-26 21,-3 2 1,-1 1-1,-2 1 1,-3 0-1,-1 2 1,-3 0-1,-2 1 1,-2 0-1,5 78 1,-17-96 45,-3-21 20,4-12-76,-1 0 0,1 0 0,0 0 0,0 0 0,-1 0 0,1 0 0,0 0 0,-1 0 0,1 0 0,0 0 0,0 0 0,-1 0 0,1 0 0,0 0 0,0 0 0,-1 0 0,1 0 0,0-1 0,0 1 0,-1 0 0,1 0 0,0 0 0,0 0 0,-1-1 0,1 1 0,0 0 0,0 0 0,0 0 0,0-1 0,-1 1 0,1 0 0,0 0 0,0 0 0,0-1 0,0 1 0,0 0 0,0 0 0,-1-1 0,-7-13 42,1 0 0,0-1 0,0 0 0,2 0 0,0 0 0,0-1 0,2 0 0,0 0 0,-1-18 0,1-2-28,3 0 1,6-71 0,-1 72 20,1 1-1,1 0 1,2 1 0,1-1-1,2 2 1,1 0 0,24-41-1,-28 58-180,0 1 0,1 1 0,1 0 1,0 0-1,1 1 0,0 0 0,18-13 0,-20 19-322,0-1-1,0 1 1,1 1 0,0 0 0,0 1 0,0 0 0,0 0 0,1 1-1,-1 1 1,1 0 0,15-1 0,44 3-3711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03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86 110 8058,'11'-59'2238,"-11"54"-1248,0 1 1,0 0-1,0-1 1,-1 1-1,1 0 1,-1 0 0,0 0-1,-7-12 4039,8 34-5709,21 222 993,-13 294-1,-16-274 342,-2 298-130,10-537-484,-1-16-23,0 0 0,1 0 0,0 0 0,0 0 0,0 0 0,1 0 0,0 0 0,0 0 0,0 0 0,0 0 0,1 0 0,3 7 0,-23-43-1851,-8-16-2362,-37-47-652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04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1693 5 7146,'-15'-5'6831,"1"11"-3886,1 1-2794,1-2-44,1 1 1,0 0-1,1 1 1,-1 0-1,1 1 1,0 0-1,-10 12 1,-12 10 114,-527 518 1960,249-227-1992,146-161 479,-273 207 0,397-344-334,26-20-6352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3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 14931,'44'-2'7426,"-42"3"-8058,-23 4-6354,-7-15 2145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0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89 8730,'-7'-9'1856,"2"3"-809,-1-1 0,2 0 0,-1 0 0,1 0 0,0 0 0,1-1 1,-4-10-1,0 6 1293,20 20-3071,3 1 731,1 0 0,-2 1-1,1 0 1,-2 2-1,1-1 1,19 22-1,27 23 56,393 308 899,-232-189-254,263 284 439,-326-298-1098,-70-79 67,181 127 1,-194-155-54,-67-48-63,6 5 20,1 0 1,-2 1-1,0 1 1,0 0 0,16 20-1,-78-45-14455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0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61 6553,'0'-18'638,"1"14"-344,-1 1 0,0 0 1,0-1-1,0 1 1,0-1-1,-1 1 0,1 0 1,-13-13 5740,0 28-4779,-21 27-1231,34-39 14,-215 229 1753,190-207-1480,2 2-1,-28 36 0,30-48 786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36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567 142 8250,'44'-58'2592,"-44"57"-2422,1 0-1,-1 0 0,1 0 0,-1 1 1,0-1-1,1 0 0,-1 0 1,0 0-1,1 0 0,-1 0 0,0 0 1,0 1-1,0-1 0,0 0 0,0 0 1,0 0-1,0 0 0,0 0 1,0 0-1,-1 0 0,1 0 0,0 1 1,-1-1-1,1 0 0,0 0 0,-1 0 1,1 0-1,-1 1 0,1-1 1,-1 0-1,0 1 0,1-1 0,-1 0 1,0 1-1,1-1 0,-2 0 0,-28-15 1202,25 14-1292,-12-5-28,1 1 1,-1 1 0,1 0-1,-2 1 1,1 1 0,0 1-1,0 0 1,-1 2 0,1 0-1,-1 0 1,1 2 0,0 0-1,-1 1 1,-31 10-1,23-5-97,-1 2-1,1 1 1,0 0-1,-32 21 1,48-26 41,0 1-1,1 0 1,0 0 0,0 0 0,1 1 0,0 1-1,0-1 1,1 1 0,0 1 0,1-1 0,0 1-1,0 0 1,-5 16 0,10-25 18,1 0 0,-1 0 0,1 0 0,-1 1 0,1-1 1,0 0-1,0 0 0,0 1 0,0-1 0,0 0 0,0 1 0,0-1 0,0 0 0,0 0 0,0 1 0,1-1 0,-1 0 0,1 0 1,-1 1-1,1-1 0,-1 0 0,1 0 0,0 0 0,1 2 0,31 16 645,-8-6-715,69 37 41,166 97 123,-251-141-103,0 1 0,0 0 0,-1 0 0,-1 1 0,1 0 0,-1 0 0,0 0 0,-1 1 0,0 0 0,7 14 0,-10-16-30,0 0 1,0 0-1,0 1 1,-1-1-1,0 1 1,-1 0-1,1-1 1,-1 1-1,-1 0 1,0 0-1,0 0 1,0 0-1,-1-1 1,-3 13-1,1-8 0,-1 0 0,0 0 0,-1 0 0,-1-1 0,1 0 0,-2 0 0,1-1 0,-2 0-1,1 0 1,-1 0 0,-17 14 0,19-19 25,0-1 0,0 0 0,0 0-1,-1 0 1,0-1 0,1 0 0,-1-1-1,0 1 1,0-1 0,-1-1 0,1 1-1,0-1 1,-1 0 0,1-1 0,0 0 0,-1 0-1,1 0 1,-1-1 0,1-1 0,0 1-1,-8-3 1,-60-29-2757,29 12-801,-2-1-638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4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70 173 8042,'-28'-58'2267,"-10"-23"4518,38 81-6715,-1 0-1,1-1 0,0 1 0,-1 0 1,1-1-1,0 1 0,0 0 1,0 0-1,-1-1 0,1 1 0,0 0 1,0-1-1,0 1 0,0 0 1,0-1-1,-1 1 0,1-1 0,0 1 1,0 0-1,0-1 0,0 1 0,0 0 1,0-1-1,0 1 0,0-1 1,0 1-1,1 0 0,-1-1 0,0 1 1,0 0-1,0-1 0,0 1 1,0 0-1,1-1 0,-1 1 0,0 0 1,0-1-1,0 1 0,1 0 0,-1 0 1,0-1-1,1 1 0,-1 0 1,0 0-1,0 0 0,1-1 0,-1 1 1,1 0-1,-1 0 0,0 0 1,1 0-1,3 1-16,0 0 0,-1 1-1,1 0 1,0 0 0,-1 0 0,0 0 0,1 0 0,3 4 0,10 8-59,-1 1 1,0 1 0,-1 0-1,-1 1 1,0 0 0,-2 1-1,0 0 1,-1 1 0,14 31-1,-4 5 54,-2 2 0,-3 0 0,-2 1 0,-2 1-1,-3 0 1,-3 0 0,-2 103 0,-5-155-33,1-1 20,0 0 0,0 0 0,-1-1-1,0 1 1,0 0 0,-3 5 0,-5-38 1268,-1-27-1112,1-1 0,4 0 0,1-96 0,5 112-122,1-1 1,2 0 0,2 1-1,1-1 1,17-49 0,-20 76-279,1 1 1,1-1-1,0 1 1,1 0-1,0 0 1,0 1 0,1 0-1,1 0 1,0 1-1,1 0 1,0 0-1,0 1 1,1 1-1,0 0 1,0 0-1,1 1 1,0 0-1,0 1 1,17-5-1,18-4-4130,-7 3-652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43 9730,'-6'-5'3856,"2"0"-2626,0 0 0,0 1 0,-1 0 0,1 0 0,-1 0-1,0 0 1,-8-4 0,16 27-1141,46 481-44,-40 17 77,-6-213-134,-1-218 19,-4-78 313,-1-12-1906,-3-17-6073,5-3 2646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6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1427 9842,'-19'22'2275,"20"-38"75,28-52-482,-10 36-1110,2 2-1,1 0 0,32-35 0,91-81 940,-60 62-1259,139-146 107,446-434 215,-589 590-400,-81 74-334,0 0 0,1 0 0,-1-1 0,0 1 0,0 0 0,0 0 0,1 0 0,-1 0 0,0 0 0,0-1 0,0 1 0,0 0 0,0 0 0,1 0 0,-1-1 0,0 1 0,0 0 1,0 0-1,0 0 0,0-1 0,0 1 0,0 0 0,0 0 0,0-1 0,0 1 0,0 0 0,0 0 0,0-1 0,0 1 0,0 0 0,0 0 0,0 0 0,0-1 0,0 1 0,0 0 0,0 0 0,0-1 1,0 1-1,0 0 0,-1 0 0,1 0 0,0-1 0,0 1 0,0 0 0,0 0 0,0 0 0,-1 0 0,1-1 0,0 1 0,-1 0-3,1 1 1,-1-1-1,1 0 1,0 0-1,-1 1 0,1-1 1,0 0-1,-1 1 1,1-1-1,0 0 0,-1 1 1,1-1-1,0 0 0,0 1 1,0-1-1,-1 1 1,1-1-1,0 1 0,0-1 1,0 0-1,0 1 1,0-1-1,0 1 0,0-1 1,0 1-1,0-1 0,0 1 1,0-1-1,0 1 1,0-1-1,0 0 0,0 1 1,0-1-1,0 1 1,0-1-1,1 1 0,-1-1 1,29 273-59,-8 19 12,43 383-13,-62-667 47,-2-7-11,1 1 0,-1-1 0,1 1 0,-1 0 1,0-1-1,0 1 0,0 0 0,0 0 0,0-1 1,0 1-1,0 0 0,0-1 0,-1 1 0,1 0 1,-2 2-1,2-4 54,-28-24 776,-210-141-599,111 75-208,-32-20 10,-239-216 0,316 246-17,-28-28 39,-206-158-1,293 251-46,16 12-19,0-1 0,1-1 1,-1 1-1,1-1 0,0 0 0,0 0 0,-8-10 1,14 14-54,33 46-11678,46 39 6056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19 5921,'-25'-5'1059,"9"1"-211,1 1 1,0 1-1,-1 0 1,1 0-1,-1 2 1,1 0-1,-1 1 1,1 0-1,-30 8 1,27-4-177,-37 14 981,52-18-1647,0 0 0,0 1-1,0-1 1,1 1 0,-1 0 0,0 0 0,1 0-1,0 0 1,-1 0 0,1 0 0,0 0 0,0 1 0,0-1-1,-2 6 1,3-7 14,1 0 0,0 1 1,-1-1-1,1 0 0,0 0 0,0 1 0,0-1 0,0 0 0,0 0 0,1 1 0,-1-1 1,0 0-1,1 0 0,-1 0 0,0 1 0,1-1 0,-1 0 0,1 0 0,0 0 1,1 2-1,24 28 203,-21-26-189,19 19 83,1-1-1,2-1 0,43 28 1,18 10 21,94 83 1,-179-140-137,0-1 0,0 1 0,0-1 0,-1 1 0,1 0 1,0 0-1,-1 0 0,0 0 0,0 0 0,0 1 0,0-1 0,-1 1 0,1-1 0,-1 1 0,0 0 0,1 7 0,-2-9 4,0 1-1,-1 0 0,0-1 1,1 1-1,-1-1 1,0 1-1,0-1 0,-1 1 1,1-1-1,0 0 0,-1 1 1,0-1-1,1 0 0,-1 0 1,0 0-1,0 0 1,0 0-1,0-1 0,0 1 1,-1-1-1,1 1 0,0-1 1,-1 0-1,1 0 0,-4 1 1,-29 12 17,-1-2 1,0-2 0,-1-1-1,0-1 1,0-3-1,0-1 1,-1-1-1,-58-5 1,85 2-171,1-1 0,0 0 0,0 0 1,0-1-1,0-1 0,-10-4 0,18 7-10,0-1 0,1 1 0,-1-1 0,0 0 0,1 0 0,-1 0 0,1 0 0,0 0 0,-1 0 0,1 0 0,0-1 0,-1 1 0,1 0 0,0-1 0,0 1 0,0-1 0,0 1 0,1-1 0,-1 1 0,0-1 0,1 0 0,-1 1 0,1-1 0,-1 0 0,1 0 0,0 1 0,0-1 0,0 0 0,0 0 0,0 0 0,0 1 0,0-1 0,0 0 0,1 0 0,-1 1 0,1-1 0,-1 0 0,1 1 0,1-2 0,15-32-4028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24 10250,'11'-22'9824,"-11"21"-9619,1 1 1,-1 0-1,1 0 1,-1 0-1,1 0 1,-1 0-1,2 0 1,3 3-140,0 0 0,-1 1 0,1 0 0,-1 0 0,1 0 1,6 10-1,16 15-27,-3 1 0,0 1 0,-2 1 1,34 64-1,-35-46-3,-1 1-1,-3 1 1,-2 1 0,-3 0 0,-2 1 0,-2 0 0,-3 0 0,-1 1-1,-4-1 1,-1 1 0,-17 95 0,5-80-319,-4 1-1,-3-2 1,-3-1-1,-3-1 1,-3 0 0,-3-3-1,-2 0 1,-65 88-1,-38 21-3726,7-40-300,127-131 4241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8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 96 11274,'-6'-5'317,"-1"0"0,0 0-1,0 1 1,-1 0 0,1 0-1,-1 1 1,0 0 0,0 0-1,0 0 1,0 2 0,-15-3-1,10 4-36,0 1-1,1 0 0,-1 1 1,0 0-1,1 1 0,-1 1 1,-18 7-1,-10 5-227,0 2 0,-51 30 0,76-38-33,-1 1 1,1 0-1,1 2 0,0-1 1,1 2-1,0 0 0,-20 27 1,31-36-12,0 0 0,0 0 0,0 1 0,1-1 0,0 1 0,0-1 1,0 1-1,0 0 0,1 0 0,0-1 0,1 1 0,-1 0 0,1 0 0,0 0 0,0 0 1,1 0-1,0 0 0,0 0 0,0 0 0,1-1 0,0 1 0,0 0 0,0-1 0,1 0 0,0 1 1,0-1-1,0 0 0,0 0 0,1-1 0,0 1 0,0-1 0,0 0 0,1 0 0,-1 0 1,1-1-1,7 5 0,5 1-12,1-1 1,0-1-1,0-1 1,0-1-1,0 0 1,1-1-1,0-1 1,0-1-1,0-1 1,32-1-1,-29-1-12,0-1 0,1 0 0,-1-2 0,-1-1 0,1-1 0,-1 0 0,0-2 0,37-18 0,-47 19 24,0-2 0,-1 1 0,1-1 0,-2-1-1,1 0 1,-1 0 0,-1-1 0,0 0 0,0 0 0,-1-1-1,-1 0 1,0 0 0,-1-1 0,0 0 0,0 0 0,-2 0-1,5-26 1,-7 29 15,0 0-1,0-1 1,-1 1 0,-1 0-1,0-1 1,0 1-1,-1 0 1,0 0-1,-1 0 1,-5-15 0,4 17 0,1 2-1,-1-1 1,0 0 0,-1 1 0,1 0 0,-1 0 0,-1 0 0,1 1 0,-1 0 0,0 0 0,0 0 0,0 0 0,-1 1-1,1 0 1,-9-3 0,-4 1-73,0 0 0,0 1 0,0 1 0,0 0 0,-1 2 0,1 0 0,-1 2 0,0 0 0,0 1 0,1 0 0,-1 2 0,1 1 0,-37 11 0,55-15-42,0 0-1,0 0 0,-1 0 1,1 1-1,0-1 1,0 0-1,0 1 0,0-1 1,0 0-1,0 1 1,0 0-1,1-1 0,-1 1 1,0-1-1,0 1 1,0 0-1,0 0 0,1-1 1,-1 1-1,0 0 1,1 0-1,-1 0 0,1 0 1,-2 1-1,4-1-157,-1 0 1,1 0-1,-1 0 0,1-1 0,-1 1 0,1 0 0,-1-1 0,1 1 0,0-1 1,-1 0-1,1 0 0,0 1 0,0-1 0,-1 0 0,1 0 0,3-1 0,48 1-3586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9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10706,'-1'4'6305,"2"7"-3883,10 34-3386,-10-39 1551,25 112-492,-11-46-29,2-2 0,30 80 0,-34-128-4,-12-23-57,0 0-1,0-1 1,0 1-1,0 0 1,0 0-1,-1 0 1,1 0 0,0-1-1,-1 1 1,1 0-1,-1-1 1,0 1-1,1-1 1,-1 1-1,0 0 1,0-1 0,0 1-1,0-1 1,0 1-1,0-2 1,29-149 14,-9 63 14,-17 72-39,1-7 11,2 0 0,0 0 1,1 0-1,20-41 0,-25 62-3,0 0-1,0 1 1,0-1 0,1 1 0,-1-1-1,1 1 1,-1 0 0,1 0-1,0 0 1,0 0 0,0 0 0,0 0-1,0 1 1,0 0 0,1 0 0,-1 0-1,0 0 1,1 0 0,-1 1 0,1-1-1,-1 1 1,1 0 0,-1 0-1,1 0 1,-1 0 0,0 1 0,5 1-1,0-1-9,0 1-1,0 0 0,-1 1 0,1 0 1,-1 0-1,1 0 0,-1 1 0,0 1 0,-1-1 1,10 8-1,-6-1 6,1 0 1,-2 1-1,1 0 1,-2 0-1,0 1 1,0 0-1,-1 1 1,-1 0-1,0 0 1,8 29-1,-4 6-21,10 98 0,-10-53-627,-10-93 580,0 0 0,0 0 0,0-1 0,0 1 0,0 0 0,0 0 0,0-1 0,1 1 0,-1 0 1,0 0-1,0-1 0,0 1 0,1 0 0,-1-1 0,0 1 0,1 0 0,-1-1 0,1 1 0,-1-1 0,1 1 0,-1 0 0,1-1 0,-1 1 0,1-1 0,1 1 0,-1-1-122,0-1-1,0 0 0,0 0 0,0 1 0,0-1 0,0 0 1,0 0-1,-1 0 0,1 0 0,0 0 0,0 0 0,-1 0 1,1 0-1,-1 0 0,1-1 0,0-1 0,17-45-3820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09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0 12347,'-27'5'819,"-1"1"1,1 1 0,0 1 0,1 1-1,-49 24 1,48-17-669,0 1-1,0 0 1,2 2 0,1 1-1,0 1 1,1 2-1,1 0 1,-25 36 0,28-34-181,3 1 1,0 1-1,1 0 0,2 1 1,1 0-1,1 1 1,1 1-1,2-1 1,1 1-1,1 1 1,2 0-1,1-1 1,1 1-1,2 0 0,6 55 1,1-48 59,2 1 1,1-1 0,2-1-1,2 0 1,2-1-1,1 0 1,42 64-1,-33-62-82,2-1-1,2-1 0,1-2 1,1-1-1,2-2 1,54 38-1,-64-52-77,0-1 0,29 12 0,-42-23-45,1 0 1,-1-1 0,1 0 0,-1-1 0,1 0 0,0-1 0,19 1 0,-30-3 38,1 1 1,-1-1-1,1 0 1,-1 0-1,0 0 1,1 0-1,-1 0 1,1 0-1,-1 0 1,0-1-1,1 1 1,-1-1-1,1 1 1,-1-1-1,0 1 1,0-1-1,1 1 1,-1-1-1,0 0 1,0 0-1,0 0 1,0 0-1,0 0 1,0 0-1,0 0 1,0 0-1,0 0 1,0 0-1,0-1 1,-1 1-1,1 0 1,0-2-1,-8-20-3063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49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29 11258,'-5'0'4329,"-25"-28"5689,31 35-10075,8 58 15,-2 0-1,-3 92 0,-21 130 45,6-150 18,7 143 1,11-217-319,-15-102-5938,-9-61-382,14 17 1252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50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36 12931,'-16'-6'7030,"16"6"-6810,-1-2-1,0 1 39,0-1-1,-1 0 0,1 0 0,0 1 0,0-1 0,1 0 0,-1 0 0,0 0 0,1 0 0,-1 0 0,1 0 0,-1-3 0,15 14-1740,62 61-806,-57-50 1379,1-1 0,34 24 0,-48-38 637,1-1 0,-1 1 1,1-1-1,0-1 1,1 1-1,-1-1 0,1-1 1,-1 1-1,1-1 1,0-1-1,0 1 0,0-1 1,0-1-1,15 0 1,-17-1 304,-1 0 1,0 0 0,0-1 0,0 1 0,0-1 0,0 0-1,0-1 1,-1 1 0,1-1 0,-1 0 0,0 0 0,0-1-1,0 1 1,0-1 0,0 0 0,-1 0 0,1 0-1,-1 0 1,0-1 0,-1 1 0,1-1 0,3-9 0,-5 10 392,1 0 0,-1 0 1,0-1-1,-1 1 0,1-1 1,-1 1-1,0-1 0,0 1 1,0 0-1,0-1 0,-1 1 1,0-1-1,0 1 0,0 0 1,-1-1-1,1 1 0,-1 0 1,-4-7-1,-4-4 3624,7 27-4402,0-1 496,-142 450-210,82-271 87,4-11-28,-17 49-87,-58 296-1,122-434-221,-1 9-3320,18-138-2919,-2 12 4129,6-42-3567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49:5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0 17068,'13'6'3592,"-52"18"1169,7-3-17667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3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18 8682,'-49'27'7969,"54"-27"-5625,19-4-2931,-1 1 956,40-9-705,-7 2 841,58-4-1,-94 13-1047,0 1 0,27 3-1,-38-2-306,1 1-1,0 1 1,0-1-1,-1 1 1,18 9-1,-8-1-3152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37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39 7570,'-2'-1'443,"-16"-9"6699,59 5-6247,42-1-745,231-11-3226,-200 19 618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8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951 23 8658,'-4'-2'436,"0"-1"1,0 1-1,0-1 0,0 1 1,0 0-1,0 1 0,0-1 1,-1 1-1,1 0 0,-1 0 1,-8-1-1,5 2-156,1 0 0,0 1 0,0-1 0,0 1-1,-1 1 1,-12 4 0,-1 3 5,1 0 0,0 1 0,0 2-1,-21 15 1,-11 13 8,0 2 0,3 3 0,2 1 0,-49 63-1,43-42-227,4 2-1,-74 137 1,93-147-59,2 2-1,3 0 1,2 2 0,3 0 0,3 1 0,3 1 0,-10 119-1,21-136 3,2 1-1,3-1 0,1 0 1,3 0-1,2 0 0,1-1 1,3 0-1,2-1 0,2 0 1,2-1-1,43 77 0,-33-79-116,2-1 0,2-1-1,2-1 1,64 56-1,-40-47-1223,1-3 0,100 57 0,33 1-1908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9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66 141 6801,'-22'-35'5794,"17"27"-4995,-1 0 1,2 1 0,-1-2-1,1 1 1,0 0 0,0-1-1,1 0 1,1 0 0,-1 0 0,-1-13-1,19 67-1199,0 6 361,-3 0 1,10 88-1,-20 821 1679,-15-548-1202,10-190-195,3-222-247,0 0 0,0 0 0,0 0 1,0 0-1,-1 0 0,1 0 0,0 0 1,0 0-1,0 0 0,0 0 0,0 0 1,0 0-1,0 0 0,0 0 0,-1 0 1,1 0-1,0 0 0,0 0 0,0 0 1,0 0-1,0 0 0,0 0 0,0 0 1,0 0-1,-1 0 0,1 0 0,0 0 1,0 0-1,0 0 0,0 0 0,0 0 1,0 0-1,0 0 0,0 1 0,0-1 1,0 0-1,0 0 0,0 0 0,-1 0 1,1 0-1,0 0 0,0 0 0,0 0 1,0 0-1,0 1 0,0-1 0,0 0 1,0 0-1,0 0 0,0 0 0,0 0 1,0 0-1,0 0 0,0 0 0,0 1 1,-5-20-2736,3-30-1470,1-72-595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0:59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54 11835,'-5'-4'2157,"5"3"-1617,-1-1-1,0 1 0,0 0 1,0-1-1,0 1 1,1-1-1,-1 1 1,1-1-1,-1 1 0,1-1 1,0 1-1,-1-3 1,1-16 2282,0 11-3572,15 63-1092,2 47 1563,7 139-1,-22-190 329,68 918 2608,-62-916-2656,-4-34-128,-1 0 1,-1 0 0,-1 0 0,0 0 0,-1 1 0,-3 19-1,3-37-59,-1 0 0,1 0-1,0 0 1,0 0 0,-1 0 0,1 0-1,0 0 1,-1 0 0,1 0-1,-1 0 1,0 0 0,1 0-1,-1-1 1,0 1 0,1 0-1,-1 0 1,0-1 0,0 1-1,0 0 1,1-1 0,-1 1-1,0-1 1,0 1 0,0-1-1,0 0 1,0 1 0,0-1-1,0 0 1,0 0 0,0 1-1,0-1 1,0 0 0,0 0-1,-2 0 1,-15-6-4790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471 303 7786,'-48'-16'1922,"0"1"-1,-81-14 1,-100 0 2747,213 25-3772,45-1-815,486-57-38,120-12-339,-37 29-4889,-363 22 1398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0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49 208 8802,'-7'-19'237,"-18"-55"2746,20 55-762,1 0 0,-2-27 0,5 19 1419,1 27-3621,0 0-1,0 0 1,0 0 0,0 0-1,0 0 1,0 0-1,0 0 1,1 0 0,-1 0-1,0 0 1,0 0 0,0 0-1,0 0 1,0 0 0,0 0-1,0 0 1,0-1 0,1 1-1,-1 0 1,0 0 0,0 0-1,0 0 1,0 0 0,0 0-1,0 0 1,0 0 0,0 0-1,0 0 1,0 0-1,0 0 1,1 0 0,-1-1-1,0 1 1,0 0 0,0 0-1,0 0 1,0 0 0,0 0-1,0 0 1,0 0 0,0 0-1,0 0 1,0-1 0,0 1-1,0 0 1,0 0 0,0 0-1,0 0 1,0 0-1,0 0 1,0 0 0,0-1 0,13 60-381,17 269-48,-4 42 350,-27-356-575,-5-20-1015,-6-25-2041,-1-18-468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0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16 10530,'-3'-15'8867,"18"45"-8779,-5-10-101,-1 1-1,-1 0 1,-1 1-1,-1 0 1,-1 0-1,4 39 1,-5-98-5510,3-3 1745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1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88 120 8978,'-12'-19'390,"5"7"654,1 0 0,-2 1 0,0 1 0,0-1 0,-1 1 0,-17-15 0,26 25-1005,0 0 1,0 0 0,0 0 0,0 0-1,-1 0 1,1 0 0,0 0-1,0 0 1,0 0 0,0 0 0,0 0-1,-1-1 1,1 1 0,0 0 0,0 0-1,0 0 1,0 0 0,0 0 0,0 0-1,-1-1 1,1 1 0,0 0 0,0 0-1,0 0 1,0 0 0,0 0 0,0-1-1,0 1 1,0 0 0,0 0-1,0 0 1,0 0 0,0-1 0,0 1-1,0 0 1,0 0 0,0 0 0,0 0-1,0-1 1,0 1 0,0 0 0,0 0-1,0 0 1,0 0 0,0-1 0,0 1-1,0 0 1,1 0 0,-1 0 0,0 0-1,0 0 1,0 0 0,0-1-1,1 1 1,13-2 339,25 4-548,14 6 206,96 26-1,-132-30-55,0 2-1,-1 0 0,0 1 1,-1 0-1,1 2 0,-1-1 1,-1 2-1,0 0 0,0 1 1,21 22-1,-32-30 3,0 1 0,0 0-1,0 0 1,0 0 0,-1 0 0,0 0 0,0 0-1,0 1 1,0-1 0,-1 1 0,0 0 0,1-1-1,-2 1 1,1 0 0,-1 0 0,1-1 0,-1 1-1,-1 9 1,-1-9 17,0 0-1,1 0 0,-1-1 1,-1 1-1,1 0 1,-1-1-1,0 1 0,0-1 1,0 0-1,0 0 0,-1 0 1,0 0-1,0 0 1,0-1-1,0 0 0,-9 5 1,-4 3 18,-1-1 0,0-1 0,0 0 0,-40 11 0,70-20-40,0 0 0,0 1 0,0 1 0,-1-1 0,1 2 0,-1 0 0,1 0 0,-1 1 0,11 5 0,-9-4 0,5 1 13,-1 1 0,1 1 0,-1 1 1,0 0-1,-1 1 0,0 1 0,-1 0 0,0 1 1,-1 1-1,0 1 0,-1-1 0,-1 2 1,18 26-1,-29-39-5,1 1 0,0 0 0,-1 0 1,0 0-1,0 0 0,0 0 0,0 0 0,-1 0 1,1 1-1,-1-1 0,1 0 0,-1 0 0,0 0 0,-1 1 1,1-1-1,0 0 0,-1 0 0,0 0 0,1 0 1,-3 4-1,1-2 2,-1 0 1,0 0 0,-1-1 0,1 1-1,-1 0 1,0-1 0,0 0-1,0 0 1,0 0 0,-8 4 0,-8 4 15,-1 0 1,0-1 0,-1-2-1,-28 9 1,6-2 96,-74 14-1,103-27-156,0-1-1,0 0 1,0-2 0,0 1-1,0-2 1,0 0-1,0-1 1,0 0 0,-16-5-1,29 6-59,1 1 0,-1 0 0,1-1 0,-1 1 0,1 0 0,0-1 0,-1 0 0,1 1 0,0-1 0,-1 0 0,1 0 0,0 0 0,0 0 0,0 0 0,0 0 0,-1 0-1,2 0 1,-1 0 0,0 0 0,0-1 0,0 1 0,0 0 0,1 0 0,-2-3 0,3 1-134,-1 1 0,0 0 0,1 0 0,0 0 0,-1 0 0,1 0 0,0 0 0,0 0 0,0 0 0,0 1 0,0-1 0,1 0 0,-1 1 0,0-1 0,1 0 1,2-1-1,33-30-3921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1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52 12771,'1'-1'234,"-1"1"1,1-1-1,-1 0 0,1 0 1,-1 1-1,1-1 1,-1 0-1,0 0 0,1 0 1,-1 1-1,0-1 0,0 0 1,0 0-1,0 0 1,0 0-1,1 0 0,-2 0 1,1 1-1,0-1 1,0 0-1,0 0 0,0 0 1,0 0-1,-1 0 1,1 1-1,0-1 0,-1 0 1,1 0-1,-1 0 1,1 1-1,-1-1 0,1 0 1,-1 1-1,0-2 1,-7-19 4133,12 20-4560,3 16-247,6 74 125,3 167 0,-4-17 123,1-162-2041,-7-64-573,2-26-1436,3-16-924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2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5 15379,'-9'-4'7266,"9"10"-7450,-2-6-64,0 3 176,-14 25-800,-63 105-1177,17-51-2376,-3-9-360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2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11026,'-8'8'6298,"4"-4"-5826,1-2-416,1-1-56,0 1-112,2 0-392,50-6-8050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32 9770,'11'0'4049,"-30"-11"-168,19 5-1809,-2 4-2464,10-2-904,39-5-8250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3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11803,'56'-7'2640,"-54"-2"1017,-2 3-3345,4 2-360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3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88 11546,'-40'-87'11183,"43"144"-9519,-7 334-1696,-3-129 63,4-253-856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31 12459,'-5'-19'3149,"5"19"-3049,0 0 1,0 0 0,0-1-1,-1 1 1,1 0 0,0 0 0,0-1-1,0 1 1,0 0 0,0-1-1,0 1 1,-1 0 0,1-1 0,0 1-1,0 0 1,0-1 0,0 1-1,0 0 1,0 0 0,0-1 0,0 1-1,1 0 1,-1-1 0,0 1-1,0 0 1,0-1 0,0 1 0,0 0-1,0-1 1,1 1 0,-1 0-1,0 0 1,0-1 0,1 1 100,-1 0-100,0 0 0,0-1-1,0 1 1,1 0 0,0 0-1,38 1-85,22 5-66,-1 3 0,-1 2 0,60 19 0,-101-25 38,0 1 1,-1 1 0,0 0 0,0 2-1,0 0 1,-1 1 0,-1 0 0,0 1 0,0 1-1,-1 0 1,-1 1 0,0 1 0,0 0-1,19 30 1,-30-40 12,0-1-1,0 1 1,0 0-1,0 0 1,-1 0-1,0 0 1,0 0-1,0 0 1,0 0-1,-1 0 1,0 0 0,0 1-1,0-1 1,0 0-1,0 0 1,-1 0-1,0 0 1,0 0-1,0 0 1,0 0-1,-1 0 1,1 0-1,-1 0 1,0-1-1,0 1 1,-1-1 0,1 1-1,-1-1 1,1 0-1,-1 0 1,-5 4-1,-10 8-19,0-1 0,-2-1-1,1-1 1,-37 17 0,4-2-356,50-26 336,1 0 0,-1 0 0,0 0 0,0-1 0,1 2 0,-1-1 1,1 0-1,-1 0 0,1 0 0,0 1 0,-1-1 0,1 1 0,0-1 0,0 1 0,0-1 0,0 1 0,0 0 0,0-1 0,0 1 1,1 0-1,-1 0 0,1 0 0,-1 2 0,2-2 28,1 1-1,-1-1 1,1 0 0,0 0-1,0 0 1,-1 0 0,1 0-1,1 0 1,-1 0 0,0-1 0,0 1-1,1-1 1,-1 1 0,1-1-1,-1 0 1,1 0 0,0 0-1,-1 0 1,6 0 0,0 2 17,24 7 33,62 14-1,-69-20-30,0 2 0,-1 1 1,0 1-1,35 16 0,-51-20-19,0 1 0,0-1 1,0 1-1,-1 0 0,0 1 0,0 0 0,0 0 0,0 0 0,-1 1 1,0 0-1,-1 0 0,0 1 0,0 0 0,0 0 0,-1 0 0,4 10 0,-7-14 8,0 1-1,-1 0 0,1 0 0,-1-1 0,0 1 0,0 0 0,0 0 0,-1 0 0,1-1 1,-1 1-1,0 0 0,-1-1 0,1 1 0,-1-1 0,0 1 0,0-1 0,0 0 0,-1 0 1,0 0-1,1 0 0,-1 0 0,-1 0 0,1-1 0,0 0 0,-1 1 0,0-1 1,-7 4-1,-7 5 39,0 0 1,0-2 0,-2 0 0,-34 12 0,33-14-13,-2-2 0,1 0 1,-1-2-1,0 0 0,0-2 0,0 0 1,0-2-1,-25-2 0,38 2-158,0-1-1,-1-1 1,1 0-1,0 0 0,0-1 1,1 0-1,-1 0 1,1-1-1,-1-1 1,1 0-1,0 0 1,1-1-1,-1 0 0,1 0 1,0-1-1,1 0 1,0 0-1,0-1 1,0 0-1,-5-9 1,11 15-76,-1-1 1,1 1-1,0-1 0,0 1 1,0-1-1,0 1 1,1-1-1,-1 0 1,1 1-1,0-1 1,-1 0-1,1 0 1,0 1-1,1-6 1,17-37-3203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04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95 7226,'0'-9'4771,"-1"-24"2133,1 32-6741,-1-1 0,1 1 0,0 0-1,0 0 1,0 0 0,1-1 0,-1 1 0,0 0-1,0 0 1,1 0 0,-1-1 0,1 1-1,-1 0 1,1 0 0,-1 0 0,2-2 0,-2 3-167,1 0 0,-1 0 0,1 0 0,-1 0 1,1 0-1,-1 1 0,1-1 0,-1 0 0,0 0 0,1 0 1,-1 0-1,1 0 0,-1 1 0,0-1 0,1 0 0,-1 0 1,1 1-1,-1-1 0,0 0 0,1 1 0,-1-1 1,0 0-1,0 1 0,1-1 0,-1 0 0,0 1 0,0-1 1,1 1-1,-1-1 0,20 38-57,-18-31 57,5 7-2,-1 0 0,-1 0 0,-1 0 0,0 1 0,0-1 1,-2 1-1,0 0 0,0 0 0,-2 18 0,-4 5 32,-2 0 0,-2 0 0,-2 0 0,-14 37 0,6-19 67,17-54 300,1-6-138,4-15-41,9-37-136,8-10-23,30-62-1,-37 97-34,1 1 0,1 1 0,1 1 0,37-45 0,-49 66-15,1 1 0,0 1 0,0-1 0,1 1 0,0 0 0,0 0-1,0 1 1,0 0 0,1 0 0,0 1 0,-1-1 0,1 2 0,9-3 0,-12 4 4,0 1 1,0 0-1,1 0 1,-1 0-1,0 0 1,0 1-1,0-1 1,0 1-1,0 1 1,0-1-1,0 1 1,0 0-1,-1 0 1,1 0-1,0 1 1,-1-1-1,0 1 0,0 0 1,0 1-1,0-1 1,0 1-1,4 4 1,3 6-65,0 1 1,0 0 0,-2 0-1,0 1 1,0 0-1,-2 0 1,0 1-1,-1 0 1,-1 0-1,6 29 1,-9-30-564,0 0 0,-1 0 0,0 1 0,-5 30 0,3-35-349,-2 0 0,1 0-1,-2 0 1,0 0 0,0-1 0,-11 21-1,-21 22-5444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0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33 253 9562,'9'-63'2746,"-9"62"-2548,0-1 0,0 1 0,0 0 0,0 0 0,0-1 0,-1 1-1,1 0 1,0 0 0,-1 0 0,1-1 0,-1 1 0,1 0 0,-1 0 0,0 0 0,1 0 0,-1 0 0,0 0 0,0 0 0,0 0 0,0 0-1,0 1 1,0-1 0,0 0 0,0 0 0,0 1 0,-2-2 0,2 2-127,1 0 0,-1 0 0,0 0 0,0 0 0,1 0 0,-1 0 0,0 0 0,1 0 0,-1 0 0,0 0 0,0 0 0,1 0 1,-1 1-1,0-1 0,1 0 0,-1 1 0,0-1 0,1 0 0,-1 1 0,1-1 0,-1 1 0,1-1 0,-1 1 0,1-1 0,-1 1 0,1-1 0,-1 1 0,1-1 0,0 1 0,-1 0 0,1-1 0,0 1 0,-1 0 0,1-1 0,0 1 0,0 0 0,0-1 1,-1 1-1,1 0 0,0-1 0,0 1 0,0 0 0,1 1 0,-3 26-72,1 0 0,1 0 1,2 1-1,6 32 0,-6-49-15,0 0-1,1-1 0,1 1 1,0 0-1,1-1 1,0 0-1,0 0 1,1 0-1,1-1 1,0 0-1,0 0 1,14 14-1,-18-22-17,0 0 0,0 0 0,0 0 0,1 0 0,-1-1 0,1 1-1,-1-1 1,1 0 0,0 0 0,-1 0 0,1-1 0,0 1 0,-1-1 0,1 0 0,0 0 0,0 0-1,0-1 1,-1 1 0,1-1 0,0 0 0,-1 0 0,1 0 0,-1 0 0,1-1 0,-1 1 0,1-1 0,5-4-1,8-5-10,0 0-1,-1-1 0,26-26 0,-31 28 60,0 0 0,-1-1-1,-1 0 1,0 0-1,0-1 1,-1 0-1,0-1 1,-1 0 0,-1 0-1,0 0 1,5-19-1,-11 31-1,1 1-1,-1-1 1,0 0-1,0 0 1,1 0-1,-1 0 1,0 0-1,0 1 1,0-1-1,0 0 1,0 0-1,0 0 1,-1 0-1,1 0 1,0 0-1,0 1 1,0-1-1,-1 0 1,1 0-1,-1 0 1,1 1-1,0-1 0,-1 0 1,1 0-1,-1 1 1,0-1-1,1 0 1,-1 1-1,0-1 1,1 1-1,-1-1 1,0 1-1,1-1 1,-1 1-1,0 0 1,0-1-1,0 1 1,0 0-1,1-1 1,-1 1-1,0 0 1,0 0-1,0 0 1,0 0-1,0 0 1,-1 0-1,6 10-71,9 13 70,2-2-1,0 0 1,1 0-1,1-2 1,1 0-1,29 24 1,-37-34-9,85 71-38,-84-73 32,0 0-1,0 0 1,0-1 0,1 0-1,0-1 1,0 0 0,18 4-1,-28-9 12,1 1-1,-1-1 1,0 0-1,0 0 1,0 0-1,1 0 1,-1 0-1,0 0 1,0-1-1,0 1 1,0-1-1,0 1 0,1-1 1,-1 0-1,0 0 1,0 0-1,-1 0 1,1 0-1,0 0 1,0 0-1,0-1 1,-1 1-1,1-1 1,-1 1-1,1-1 1,-1 0-1,0 0 1,1 1-1,-1-1 1,0 0-1,0 0 1,0 0-1,-1 0 0,1 0 1,0-3-1,2-6 23,0-1-1,-1 1 1,-1-1-1,0 1 0,0-16 1,-2 0 8,0 0 0,-2 1 0,-1-1 0,-2 1 0,0 0 0,-19-47 0,17 54-103,-1 0 0,0 1 0,-2 0 0,0 0 0,-1 1 0,-1 1 0,-1 0 0,0 1 0,-22-19 0,20 24-734,53-4-11352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2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78 5649,'-3'0'490,"0"0"-1,0 0 1,0 1-1,1-1 1,-1 1-1,0 0 1,1 0-1,-1 0 1,1 0-1,-1 0 1,1 0 0,-1 1-1,1-1 1,0 1-1,-4 2 1,3 0-153,-1 0 0,0 1 0,1-1 1,0 1-1,0-1 0,0 1 0,-3 8 0,-2 11-762,1 1 0,-9 47 0,4-14 1026,6-19-612,6-38 16,20 33 41,-18-29-12,1-1-1,0 0 1,0 0 0,1 0 0,-1 0 0,1-1 0,0 1 0,0-1-1,0 0 1,0 0 0,1 0 0,-1-1 0,1 0 0,-1 0 0,1 0-1,0 0 1,0-1 0,0 1 0,0-1 0,0 0 0,0-1 0,8 1-1,-9-1-12,0 0-1,0 0 0,0 0 0,0-1 1,0 1-1,0-1 0,0 0 0,0 0 0,0 0 1,-1 0-1,1-1 0,0 0 0,-1 0 0,1 0 1,-1 0-1,0 0 0,1-1 0,-1 1 0,4-5 1,18-18-55,-1 0 0,-2-2 0,24-34 0,-45 54-9,1 0 1,-1 0 0,0 0 0,-1 0 0,0 0 0,0 0 0,0 0 0,-1 0 0,0 0 0,-1 0 0,-3-12 0,3 11 81,0-2-146,0 0 0,-1 1-1,0 0 1,0-1 0,-1 1 0,-1 0-1,1 1 1,-1-1 0,-1 1 0,0 0-1,0 0 1,-10-10 0,10 13-304,-1-1-1,0 1 1,0 0 0,0 0 0,0 1 0,0 0 0,-1 1-1,0-1 1,0 1 0,0 1 0,0-1 0,0 2-1,-15-3 1,-19 3-1787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0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14 13267,'-4'-11'6193,"7"11"-6529,1-2-448,25 7-6090,46 11 3114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1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59 131 12699,'-5'-8'1376,"-1"-1"1,2 0-1,-1-1 1,1 1-1,-4-14 1,5 12-356,-1 0 1,0 1-1,-12-20 1,19 36-992,0-1 0,0 1 0,-1 0 0,0 1-1,0-1 1,1 10 0,7 24-40,84 385 8,-49-145 1,-46-291-40,0 0 0,1 1 0,0-1 0,0 0 0,1 0 0,1 1 0,3-17 0,0 2-15,-4 19 27,19-88-261,-19 89 271,1 0 1,-1 0 0,1 0 0,1 0 0,-1 1 0,1-1-1,0 1 1,0-1 0,0 1 0,1 0 0,-1 0-1,1 0 1,0 1 0,4-4 0,-5 6 1,0 0 0,0 0 0,0 1 0,0-1 0,0 1 0,0 0-1,0-1 1,0 1 0,1 1 0,-1-1 0,0 0 0,0 1 0,0 0 0,0-1 0,0 1 0,0 0 0,-1 1 0,1-1 0,0 0 0,0 1 0,-1 0 0,1-1 0,2 4 0,6 2-54,-1 1 0,0 1 0,-1 0 0,13 14 0,-9-5-153,-1 2 0,0 0-1,-2 0 1,0 1 0,11 37 0,19 38-4994,-24-72 1030,-2-9-271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0 373 10210,'64'-66'2801,"-27"40"710,13 10-3258,-20 8-239,-14 2 0,0 1 11,0 0 0,-1-1-1,1-1 1,-1-1 0,-1 0 0,1 0 0,13-12 0,-26 17-1,0 0 0,0-1-1,0 1 1,0 0-1,-1 0 1,1-1 0,-1 1-1,0-1 1,0 1 0,0-1-1,0 0 1,-1 1-1,1-1 1,-1 0 0,0 1-1,0-1 1,0 0 0,-1 0-1,0 1 1,1-1-1,-1 1 1,0-1 0,-1 0-1,1 1 1,-1 0 0,-1-4-1,0 1-11,0 0 0,0 1 0,0-1 0,-1 1 1,1 0-1,-1 0 0,-1 0 0,1 1 0,-1 0 0,1-1 0,-1 1 0,-1 1 0,1-1 0,-11-5 0,10 7-18,1 1 0,-1-1 1,1 1-1,-1 0 0,1 0 0,-1 0 0,0 1 0,0 0 0,1 0 1,-1 0-1,0 1 0,1 0 0,-1 0 0,0 0 0,1 1 0,0 0 0,-1 0 1,1 0-1,-7 5 0,6-3-17,0 0 0,1 1 0,-1 0-1,1 0 1,0 1 0,1 0 0,-1-1 0,1 1 0,0 1 0,1-1 0,0 1-1,0-1 1,0 1 0,-3 12 0,2-2 10,0 1-1,1 0 1,1 0-1,1 0 1,1 0-1,0 1 1,1-1-1,1 0 1,1 0-1,0 0 1,11 30 0,-12-41-78,0 0 0,1 0 0,0 0 0,0-1 1,1 1-1,0-1 0,0 0 0,1 0 0,-1 0 0,1 0 1,0-1-1,1 0 0,0 0 0,-1 0 0,1-1 1,1 0-1,-1 0 0,1-1 0,-1 1 0,1-1 1,0-1-1,0 0 0,0 0 0,0 0 0,1 0 0,-1-1 1,1-1-1,-1 1 0,0-1 0,13-1 0,42-13-2973,6-11-250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10938,'5'11'7369,"3"8"-3819,39 91-3649,-37-80 114,-1 1 1,-1 0-1,-2 0 1,4 56-1,-12-116 591,-2-24-429,2 0 0,7-74 1,-4 118-211,0 1 0,1-1-1,0 0 1,0 1 0,1 0 0,0 0 0,1 0-1,-1 0 1,2 0 0,-1 0 0,1 1 0,0 0-1,1 0 1,8-8 0,-6 8-555,0 1-1,0 0 0,1 1 1,0 0-1,0 0 1,0 1-1,0 0 1,1 0-1,0 1 1,0 1-1,19-4 1,29 1-3975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1 326 12331,'2'-21'5605,"2"-2"-3268,-4 21-2350,1 0-1,0 0 0,0-1 0,0 1 1,0 0-1,0 0 0,0 0 0,1 0 0,-1 1 1,1-1-1,-1 0 0,1 0 0,0 1 1,-1-1-1,1 1 0,0 0 0,0 0 1,0-1-1,0 1 0,0 0 0,0 0 0,1 1 1,2-2-1,15-4 7,1 1 0,31-4 0,-37 8-20,-1-2 0,1 1-1,-1-2 1,0 0 0,0-1-1,26-12 1,-38 16 24,1-1 1,-1 0-1,0 0 1,1 0-1,-1 0 1,0-1-1,0 1 1,-1-1-1,1 1 1,0-1-1,-1 0 1,0 1-1,1-1 1,-1 0-1,0 0 1,-1 0-1,1 0 1,0 0-1,-1 0 1,0 0-1,1 0 1,-1 0-1,-1 0 1,1 0-1,0 0 0,-1 0 1,1 0-1,-1 0 1,0 0-1,0 0 1,0 0-1,0 0 1,-3-3-1,1 0 6,0 0 0,0 0-1,0 0 1,-1 0-1,0 1 1,-1 0-1,1-1 1,-1 1 0,0 1-1,0-1 1,0 1-1,-1 0 1,1 0 0,-7-3-1,7 5-12,0 0-1,-1 0 0,1 0 1,0 1-1,-1 0 0,1 0 1,-1 0-1,1 1 0,-1-1 1,1 1-1,-1 1 1,1-1-1,-1 1 0,1 0 1,0 0-1,-1 0 0,1 1 1,0 0-1,0 0 1,0 1-1,0-1 0,0 1 1,0 0-1,1 0 0,-1 0 1,1 1-1,0 0 0,0 0 1,1 0-1,-1 0 1,1 0-1,-1 1 0,2-1 1,-1 1-1,0 0 0,1 0 1,0 0-1,-2 7 0,-3 5-18,2 0 0,0 1 0,1 0 0,0-1 0,2 1 0,-1 19-1,3-28-80,0-1-1,0 1 0,1-1 0,0 1 0,1-1 0,0 1 0,0-1 1,0 0-1,1 0 0,1 0 0,-1 0 0,1 0 0,1-1 0,-1 0 1,10 11-1,-8-12-298,1 0 0,0 0 0,0-1 1,0 0-1,1 0 0,0 0 0,16 6 1,0-3-743,-1-1 1,29 4-1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2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91 11394,'-6'-18'2004,"2"8"-71,0 1-1,2-1 0,-1 0 0,1 0 1,-1-13 183,15 49-2433,2 7 302,-3 1 1,0 0 0,-3 1 0,0 0 0,2 44-1,2 196-1656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77 13363,'-39'-54'6463,"17"36"-6214,69 14 44,30 6-277,0 4 0,100 21 0,-137-18-33,1 2 0,-1 1 0,-1 3 0,0 1 0,72 41 0,-104-52-22,1 0 1,-1 0-1,0 1 1,0 0-1,-1 1 1,0-1-1,0 1 1,0 0-1,4 9 1,-8-14 27,-1 1 1,1 0-1,-1-1 1,0 1-1,0 0 1,0 0-1,-1-1 1,1 1-1,-1 0 1,1 0-1,-1 0 1,0 0-1,0 0 1,0 0-1,-1 0 1,1 0 0,-1 0-1,1 0 1,-1-1-1,0 1 1,0 0-1,0 0 1,-1-1-1,1 1 1,-1-1-1,1 1 1,-1-1-1,0 0 1,0 1-1,0-1 1,0 0-1,-3 2 1,-5 3 50,-1-1 1,1 0-1,-2 0 0,1-1 1,-1-1-1,1 0 1,-1 0-1,0-1 0,-20 2 1,-18 7 131,50-12-177,0 0 0,1 0 0,-1 0 0,0 0 0,0 0-1,0 0 1,0 0 0,0 0 0,0 0 0,0 0 0,0 0 0,1 0 0,-1 0 0,0 0 0,0 0-1,0 1 1,0-1 0,0 0 0,0 0 0,0 0 0,0 0 0,0 0 0,0 0 0,0 0 0,0 1 0,0-1-1,0 0 1,0 0 0,0 0 0,0 0 0,0 0 0,0 0 0,0 0 0,0 1 0,0-1 0,0 0 0,0 0-1,0 0 1,0 0 0,0 0 0,0 0 0,0 0 0,0 1 0,0-1 0,0 0 0,0 0 0,0 0-1,0 0 1,0 0 0,0 0 0,0 0 0,-1 0 0,1 0 0,0 0 0,0 1 0,0-1 0,0 0 0,0 0-1,0 0 1,20 8 24,16 6 12,-16-4-26,-4-3-1,-1 1 0,1 1 1,-1 0-1,-1 1 0,18 15 1,-15-9-22,-1 0 0,-1 1 1,17 24-1,-26-33-6,0 1 0,-1-1 0,0 1 1,-1 0-1,0 0 0,0 1 0,-1-1 0,0 1 0,-1-1 0,2 12 0,-4-17 19,-1-1 0,1 0 0,-1 0 1,1 0-1,-1 0 0,0 0 0,0 0 0,0 0 1,-1 0-1,1 0 0,-1-1 0,0 1 0,1-1 1,-1 1-1,0-1 0,0 1 0,-1-1 0,1 0 1,0 0-1,-1 0 0,0 0 0,1-1 0,-1 1 1,-4 2-1,-9 3 19,-1 0 1,1-1-1,-21 5 1,21-6-7,-25 7 68,0-2 0,-78 9 1,102-18-114,1 0 1,-1 0 0,0-2-1,1 0 1,-1-1-1,0-1 1,1 0 0,0-1-1,0-1 1,-18-8-1,33 13-29,-33-20-627,33 20 544,0-1 0,-1 0 1,1 0-1,0 0 0,0 0 0,-1 0 1,1-1-1,0 1 0,0 0 1,0 0-1,0-1 0,1 1 1,-1 0-1,0-1 0,0 1 1,1-1-1,-1 1 0,1-1 0,-1 1 1,1-3-1,1 3-53,0 0 1,-1 0-1,1 0 0,0 0 1,0 1-1,0-1 0,0 0 1,0 0-1,1 1 0,-1-1 0,0 1 1,0-1-1,0 1 0,1-1 1,-1 1-1,0 0 0,0 0 1,1-1-1,-1 1 0,0 0 1,0 0-1,1 0 0,-1 1 1,0-1-1,0 0 0,2 1 0,5-1-928,32-5-2672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3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36 171 12179,'-16'-46'5995,"10"26"-4343,2 0 0,0-1 0,-1-39-1,5 57-1445,0 5-104,3 13-107,3 37-175,-5-44 211,6 93-40,-12 186 1,-1-202-3261,-1-2-3397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4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7 14075,'4'-6'7722,"-2"15"-7306,-4-5-992,-4 13-433,-11 46-3424,-114 48 697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4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11226,'9'-15'6482,"-5"9"-5914,0 1-568,-1 1-48,1 0-104,2 1-1056,23 1-5738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4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38 11146,'-5'-17'5874,"6"16"-5562</inkml:trace>
  <inkml:trace contextRef="#ctx0" brushRef="#br0" timeOffset="1">486 18 10074,'17'-8'3569,"-43"6"72,30-1-2297,7-1-2696,26 8-2649,3-1 792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0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8 140 12395,'0'-13'5152,"-2"30"-4492,11 207-598,-14-277-436,1 25 317,1 0-1,1-1 1,1 1 0,2-1 0,1 1 0,8-39-1,-9 63 58,0 0-1,0 0 1,0 0-1,1 0 0,0 0 1,0 1-1,0-1 1,0 0-1,0 1 0,1 0 1,0-1-1,-1 1 1,1 0-1,0 1 1,1-1-1,-1 0 0,0 1 1,1 0-1,4-3 1,-2 3-8,0 0 1,-1 1 0,1-1-1,0 1 1,0 1-1,0-1 1,0 1 0,0 0-1,0 0 1,0 0 0,0 1-1,8 2 1,-3 0-10,-1 0-1,1 1 1,0 0-1,-1 0 1,0 1-1,0 1 1,0-1-1,-1 2 1,0-1-1,0 1 1,0 1-1,-1 0 1,14 16-1,-18-17 9,0 1 0,0-1 0,-1 1 0,0 0 0,0 0 0,-1 0 0,0 0 0,0 0 0,1 17 0,-3 0-22,-4 50 1,-1-3-975,4-71 936,1-1-1,0 1 1,0-1 0,0 1-1,0-1 1,-1 1 0,1-1-1,0 1 1,0-1 0,0 0-1,0 1 1,0-1 0,0 1-1,0-1 1,0 1 0,1-1 0,-1 1-1,0-1 1,0 1 0,0-1-1,0 1 1,1-1 0,-1 0-1,0 1 1,0-1 0,1 1-1,-1-1 1,0 0 0,1 1-1,-1-1 1,0 0 0,1 0-1,-1 1 1,0-1 0,1 0-1,-1 0 1,1 1 0,-1-1-1,1 0 1,-1 0 0,1 0-1,-1 0 1,0 0 0,1 0-1,-1 1 1,1-1 0,-1 0-1,1 0 1,-1-1 0,1 1-1,-1 0 1,1 0 0,-1 0-1,1 0 1,-1 0 0,1 0-1,-1-1 1,0 1 0,1 0-1,-1 0 1,1-1 0,-1 1-1,0 0 1,1-1 0,19-12-3369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26 187 11178,'-9'-76'2631,"-5"-6"3890,12 54-3595,14 66-2478,0 36-502,-2 1 0,-1 130 0,-10-160-95,1 59-287,5-37-3045,-1-55-814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5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14387,'0'-38'1949,"0"5"2646,0 31-4548,1 1-1,-1-1 0,1 1 1,-1 0-1,1-1 0,-1 1 1,1 0-1,0 0 1,0 0-1,0 0 0,0-1 1,-1 1-1,2 0 1,-1 0-1,0 1 0,0-1 1,0 0-1,0 0 0,3-1 1,26-12-140,-27 13 148,27-11-61,1 2 1,1 2 0,-1 1 0,2 1 0,52-2-1,-40 6-9,1 2-1,-1 3 1,69 11-1,-106-12-11,0 0 0,0 0 0,0 1-1,0 0 1,0 0 0,-1 1 0,1 0-1,-1 0 1,0 1 0,0-1 0,-1 2-1,0-1 1,0 1 0,0 0 0,0 0-1,-1 1 1,0-1 0,0 1 0,-1 0-1,0 1 1,0-1 0,-1 1 0,0-1-1,0 1 1,0 0 0,-1 0 0,-1 1 0,1-1-1,-1 0 1,-1 0 0,0 1 0,0-1-1,0 0 1,-3 15 0,3-21-7,-1 1 0,1 0 0,-1 0 0,0-1 0,0 1 0,0 0 0,0-1 0,0 1 0,0-1 0,-1 1 0,1-1 0,-1 1 0,0-1 0,0 0 0,0 0 0,0 0 0,0 0 0,0 0 0,0-1 1,-1 1-1,1-1 0,-1 1 0,1-1 0,-1 0 0,1 0 0,-1 0 0,0 0 0,1 0 0,-1-1 0,0 1 0,0-1 0,0 0 0,0 0 0,1 0 0,-1 0 0,0 0 0,0-1 0,0 1 0,1-1 0,-1 1 0,0-1 0,1 0 0,-1-1 0,-4-1 0,61 26-1391,-28-9 1407,0 1 1,-1 0 0,-1 2-1,0 1 1,-2 1 0,0 1-1,24 29 1,-37-39-14,-2 1-1,0 0 0,0 0 1,-1 0-1,0 1 1,6 20-1,-11-29 24,0 1 0,0 0 0,0-1 0,0 1 0,-1-1-1,0 1 1,0 0 0,0-1 0,0 1 0,0 0 0,-1-1 0,1 1 0,-1 0 0,0-1-1,0 1 1,-1-1 0,1 1 0,-1-1 0,1 0 0,-1 0 0,0 0 0,-1 0 0,1 0 0,0 0-1,-1 0 1,1-1 0,-1 1 0,-4 2 0,-3 1 24,-1 0 0,1-1 0,-1 0 0,0-1 0,-1 0 1,1-1-1,-1 0 0,0-1 0,-20 1 0,1-1 44,-1-1-1,-44-6 1,43 1-102,0-2 0,1-1 0,-42-15 0,56 16-647,0-2 0,0 0 0,0-1 0,1-1 0,1 0 0,-29-24-1,45 34 546,-1 0 0,0-1-1,1 1 1,-1 0-1,1-1 1,-1 1-1,1-1 1,0 1 0,-1-1-1,1 1 1,-1-1-1,1 0 1,0 1-1,-1-1 1,1 1 0,0-1-1,0 0 1,0 1-1,-1-1 1,1 0 0,0 1-1,0-1 1,0-1-1,11-6-3713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59 13539,'5'-16'4764,"-5"15"-4659,0 1 0,0 0 0,0-1-1,0 1 1,0-1 0,0 1 0,0-1 0,0 1 0,0 0 0,0-1 0,0 1 0,0-1-1,0 1 1,0 0 0,0-1 0,0 1 0,0-1 0,0 1 0,0 0 0,-1-1 0,1 1 0,0-1-1,0 1 1,-1 0 0,1-1 0,0 1 0,0 0 0,-1-1 0,1 1 0,0 0 0,-1 0-1,1-1 1,0 1 0,-1 0 0,1 0 0,-1 0 0,0-1 0,-3 14-263,2 53 125,2 1 0,10 70-1,-9-131 30,6 59 17,-3-56-2,0-42-19,12-127-54,-12 137 72,1 0 1,1 0-1,1 0 0,19-39 1,-25 59-11,0 0 0,1 0-1,-1 0 1,1 1 0,0-1 0,0 1 0,0-1 0,0 1 0,1 0 0,-1 0 0,1 0 0,-1 0 0,1 0-1,-1 1 1,1-1 0,0 1 0,0-1 0,0 1 0,0 0 0,0 0 0,3 0 0,-1 1-1,0 0 1,0 0 0,0 0-1,0 1 1,0 0 0,-1 0-1,1 0 1,0 0 0,0 1-1,-1 0 1,1 0 0,5 4-1,2 1-10,-2 0 0,1 1 0,-1 1 0,0-1 0,0 2 0,-1-1 0,-1 1 0,0 1-1,12 18 1,-11-11-159,-2 0-1,0 1 0,6 23 0,7 60-3903,-11-28 639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7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352 104 13435,'63'-55'2834,"-63"55"-2751,1-1 0,-1 1 0,0 0 0,1 0 0,-1 0-1,0-1 1,0 1 0,0 0 0,1-1 0,-1 1 0,0 0 0,0 0 0,0-1 0,0 1 0,1 0 0,-1-1 0,0 1 0,0 0 0,0-1 0,0 1 0,0 0-1,0-1 1,0 1 0,0-1 0,0 1 0,0 0 0,0-1 0,0 1 0,0 0 0,0-1 0,0 1 0,-1 0 0,1-1 0,0 1 0,0 0 0,0 0 0,-1-1-1,-14-6 634,-20 4-1049,34 3 433,-23 0-77,0 1-1,0 1 1,0 1 0,1 1-1,-1 1 1,1 1 0,0 2-1,1 0 1,0 1 0,0 1-1,1 1 1,0 1 0,-29 22-1,48-31-98,0-1 1,1 0-1,-1 1 0,0-1 0,1 1 0,-1 0 0,1-1 0,0 1 1,0 0-1,0 0 0,1 0 0,-1 0 0,0 0 0,1 0 0,0 0 1,0 0-1,0 0 0,0 0 0,0 0 0,1 0 0,-1 0 0,1-1 1,0 1-1,0 0 0,0 0 0,2 4 0,3 8-578,1 1-1,1-2 0,12 18 1,-18-29 585,7 11-174,0 0 0,2-1 0,-1 0 0,2 0 0,0-1 1,0-1-1,19 14 0,-27-22 263,0-1 1,0 1-1,0-1 1,1 0-1,0 0 1,-1 0-1,1 0 1,0-1-1,0 0 1,0 0-1,0 0 1,0 0-1,0-1 1,0 0-1,0 0 1,0 0-1,0-1 1,-1 0-1,1 0 1,0 0-1,0 0 1,0-1-1,-1 0 1,1 0-1,0 0 1,-1 0-1,0-1 1,6-4-1,3-4 325,1-2 1,-1 0-1,-1 0 0,-1-1 0,0 0 0,0-1 0,9-20 0,-5 8 368,-2 0-1,-1-1 1,12-45-1,0-54 520,-24 127-1236,0 0-1,0 0 1,0-1 0,0 1-1,0 0 1,0 0-1,0 0 1,0 0 0,0 0-1,1 0 1,-1 0-1,0-1 1,0 1 0,0 0-1,0 0 1,0 0-1,0 0 1,1 0 0,-1 0-1,0 0 1,0 0-1,0 0 1,0 0 0,0 0-1,0 0 1,1 0 0,-1 0-1,0 0 1,0 0-1,0 0 1,0 0 0,0 0-1,1 0 1,-1 0-1,0 0 1,0 0 0,0 0-1,0 0 1,0 0-1,1 0 1,-1 0 0,0 0-1,0 0 1,0 0-1,0 0 1,0 0 0,0 1-1,1-1 1,-1 0-1,0 0 1,0 0 0,0 0-1,0 0 1,0 0-1,0 1 1,0-1 0,0 0-1,0 0 1,0 0-1,0 0 1,0 0 0,0 0-1,0 1 1,0-1 0,0 0-1,10 18-228,-8-13 220,24 57-110,34 120 1,-51-148-169,-6-18-349,0 0-1,2 0 1,0-1 0,0 0-1,2 0 1,0 0 0,0-1 0,17 23-1,10-6-3437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7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17 118 11282,'-16'-30'9399,"20"41"-8998,-3-6-461,5 14 42,17 48-57,26 129 0,-28-51 530,-26-203-329,4 0 1,1-1 0,4 1 0,2-1 0,18-80 0,-22 131-155,1 0 0,-1 0 0,1 0 1,1 0-1,-1 1 0,9-13 0,-10 17-115,0 1 0,0-1 0,1 1 0,-1-1 1,1 1-1,0 0 0,-1 0 0,1 0 0,0 0 0,0 1 0,0-1 0,0 1 1,1 0-1,-1 0 0,0 0 0,1 0 0,-1 0 0,0 1 0,6-1 0,38 3-3796,-1 0-433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7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0 261 14083,'0'1'200,"1"1"-1,-1-1 1,0 1-1,0-1 1,1 1 0,-1-1-1,1 1 1,0-1-1,-1 1 1,1-1 0,0 0-1,0 0 1,0 1-1,0-1 1,0 0 0,0 0-1,0 0 1,0 0-1,0 0 1,0 0 0,1 0-1,1 1 1,0-2 60,0 0 0,-1-1-1,1 1 1,0 0 0,0-1 0,0 0 0,-1 0 0,1 1 0,-1-2 0,5-1 0,22-8-1159,-8 4 899,-6 3 10,-1-1 0,0 0 0,25-15 1,-34 17-18,-1 0-1,0 0 1,0 0 0,0-1 0,0 0-1,-1 0 1,1 0 0,-1 0 0,0 0-1,0-1 1,-1 1 0,1-1 0,-1 0 0,0 0-1,1-5 1,0 1-47,-1 0 0,0 0 0,0 0-1,-1 0 1,0 0 0,0 0 0,-1 0 0,-2-11-1,2 17 16,-1 0 0,0 0-1,0 0 1,0 0 0,0 0-1,0 0 1,-1 0 0,1 1-1,-1-1 1,0 0 0,1 1-1,-1-1 1,-1 1 0,1 0-1,0 0 1,-1 0 0,1 0-1,-1 0 1,1 0 0,-1 0-1,0 1 1,0 0 0,0-1-1,1 1 1,-1 0 0,-6-1-1,4 0 10,-1 1 1,1 0-1,-1 0 0,1 0 0,-1 0 0,0 1 0,1 0 0,-1 0 0,0 1 0,0-1 0,1 1 0,-1 1 0,1-1 0,-1 1 0,1 0 0,0 0 0,-1 0 0,1 1 0,0 0 0,1 0 1,-1 0-1,0 0 0,1 1 0,0 0 0,0 0 0,0 0 0,0 0 0,1 1 0,-1-1 0,1 1 0,0 0 0,-4 9 0,3-1 37,-1 0-1,2 0 0,-1 0 1,2 0-1,0 0 1,0 1-1,1-1 0,1 1 1,0-1-1,1 1 1,1-1-1,0 1 1,1-1-1,0 0 0,1 0 1,0 0-1,1-1 1,0 1-1,1-1 0,9 13 1,-3-8-100,0 0 1,1-1 0,1 0-1,0-1 1,2 0-1,-1-1 1,2-1-1,0-1 1,0 0 0,1-1-1,0-1 1,35 14-1,-14-11-1442,77 17-1,42-10-1689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8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1 12395,'-14'10'6228,"-16"8"-6055,-240 182 256,237-175-347,14-12-26,2 0 0,0 1 0,0 1 0,-28 34 0,44-47-75,0-1 0,0 1 1,0 0-1,0 0 0,0 0 0,0 0 1,1 0-1,-1 0 0,1 0 1,0 0-1,-1 0 0,1 0 0,0 0 1,0 0-1,0 0 0,1 0 0,-1 0 1,0 0-1,1 0 0,-1 0 1,1 0-1,0 0 0,-1 0 0,1 0 1,0 0-1,0 0 0,0-1 0,1 1 1,-1 0-1,0-1 0,1 1 1,-1-1-1,1 1 0,-1-1 0,1 0 1,2 1-1,4 4-120,0 0 1,0-1-1,1 0 1,0-1-1,0 0 0,15 5 1,-2-3-134,1-1 1,1-1 0,43 2-1,-58-5 269,1-1-1,-1 0 1,1-1-1,-1 0 1,1 0-1,-1-1 1,0 0-1,0-1 1,0 0-1,0 0 1,0-1-1,12-7 1,-18 8 38,1-1 1,0 1-1,-1-1 0,0 0 1,0 0-1,0-1 0,-1 1 1,1-1-1,-1 1 0,0-1 1,0 0-1,-1 0 0,1 0 1,-1 0-1,1-8 0,0-8 295,0-1 0,-3-29 0,0 21 129,1 7-55,1 0 641,-6-45 1,41 121-894,19 33-243,63 94-919,-98-154-690,0-1-1,25 24 0,2-13-2428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42 13755,'-6'-25'3297,"-12"16"1104,16 3-3801,2 4-512,2 2 512,0 2-512,1 2-56,10 20-48,36 90 32,-34-26-48,-6 4-40,-5 20-816,-2-9-657,9 1-3024,2-33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74 14963,'-36'-73'8273,"46"87"-8176,-1 0 1,-1 0-1,0 1 1,0 0 0,-2 0-1,0 1 1,-1 0-1,0 0 1,-1 0-1,-1 1 1,1 17 0,12 257-111,-6-65-315,-9-213 171,-1-3-191,0 0 0,1-1 0,1 1 0,-1 0 0,1-1 0,1 0 0,0 1 0,0-1 0,1 0 1,6 10-1,-10-19 232,-1 0 1,1-1-1,0 1 0,0 0 1,1-1-1,-1 1 1,0 0-1,0-1 1,0 1-1,0 0 1,0-1-1,0 1 1,0 0-1,0-1 0,1 1 1,-1 0-1,0-1 1,0 1-1,3-2-1039,-3 2 1039,0 0 1,1 0-1,-1 0 1,0-1-1,1 1 1,-1 0-1,0 0 0,1 0 1,-1 0-1,1 0 1,-1 0-1,0 0 1,1 0-1,-1 0 1,0 0-1,1 1 1,-1-1-1,0 0 0,0 0 1,1 0-1,-1 0 1,0 0-1,1 1 1,-1-1-1,0 0 1,3 3-925,-5-34-3629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1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11458,'13'-13'2505,"23"-7"1040,8 5-3329,33-6-216,5 4 32,19 2-16,-6 6-8,12 5-920,-17 8-449,7 0-2207,-28-2-345</inkml:trace>
  <inkml:trace contextRef="#ctx0" brushRef="#br0" timeOffset="1">812 71 11266,'-59'40'3046,"59"-40"-2926,0 0 1,-1 1-1,1-1 0,-1 0 0,1 1 0,-1-1 0,1 0 0,-1 0 0,1 1 0,-1-1 0,1 0 0,-1 0 0,1 0 1,-1 0-1,1 0 0,-1 0 0,1 0 0,-1 0 0,1 0 0,-1 0 0,1 0 0,-1 0 0,1 0 0,-1 0 0,0 0 1,1 0-1,-1-1 0,1 1 0,-1 0 0,1 0 0,0-1 0,-1 1 0,1 0 0,-1-1 0,1 1 0,-1-1 0,1 1 1,0 0-1,-1-1 0,1 1 0,0-3 883,0 4-936,0-1 1,0 0-1,0 0 0,0 0 0,1 0 0,-1 0 1,0 0-1,0 0 0,0 0 0,4-2 1680,-4 2-1680,18 35-97,-3 0-1,20 65 1,-29-78 26,-1 0 0,2 29-1,-5-34 52,0-1-1,9 28 1,-5-89 169,-2 6-219,2 0 0,2 1 0,1-1-1,2 2 1,24-56 0,-33 88-128,1 0 0,-1 1-1,1 0 1,0-1 0,0 1-1,1 0 1,-1 1 0,1-1-1,0 1 1,0-1 0,0 1-1,0 0 1,1 1 0,-1-1-1,1 1 1,-1 0 0,1 0-1,0 0 1,0 0 0,7 0-1,1 0-1014,0 1 0,1 1 0,-1 0 0,0 1 0,1 0-1,16 4 1,15 4-3117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1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10730,'3'8'7431,"-15"-7"-6600,-21 2-1552,-38 23 24,66-24 604,1 0 0,-1 0 0,1 1 0,0 0 0,0 0 0,0 0 0,0 0 0,1 0 0,-1 1 0,1-1 0,0 1 0,0 0 0,0 0 0,0 0 0,-2 7 0,5-10 76,0 1-1,0 0 1,1-1 0,-1 1 0,0 0-1,1-1 1,-1 1 0,1 0-1,0-1 1,-1 1 0,1-1-1,0 1 1,0-1 0,0 1-1,0-1 1,0 0 0,0 1 0,0-1-1,1 0 1,-1 0 0,0 0-1,1 0 1,-1 0 0,1 0-1,-1 0 1,3 0 0,48 26 47,-45-23-50,75 26 26,-62-25-4,-1 1 0,0 2-1,-1-1 1,0 2 0,0 1 0,20 14-1,-36-23-6,0 1 0,0-1 0,0 1 0,0-1 0,0 1-1,0 0 1,-1 0 0,1 0 0,-1 0 0,1 0 0,-1 1 0,0-1 0,0 0-1,0 1 1,0-1 0,0 0 0,-1 1 0,1-1 0,-1 1 0,1 2-1,-2-2 1,1-1-1,-1 0 0,0 0 1,1 0-1,-1 0 1,0 0-1,0 0 0,0 0 1,-1 0-1,1 0 0,0 0 1,-1-1-1,1 1 0,-1 0 1,0-1-1,1 1 0,-1-1 1,-2 2-1,-3 1-64,0 0 1,0-1-1,0 0 0,-1 0 1,1 0-1,-1-1 0,0 0 0,1 0 1,-1-1-1,0 0 0,0-1 0,-9 0 1,10-1-281,-1 0 1,1 0-1,-1-1 0,1-1 1,0 1-1,0-1 1,0 0-1,0-1 0,0 1 1,1-1-1,-1-1 1,1 1-1,-8-9 0,-3-11-2392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75 598 9226,'14'-5'11578,"-13"5"-11161,1 3-241,2 7-184,15 46 16,16 60-16,-25-45-513,-7-13-575,3-10-1112,3-22-2089,4-20-240</inkml:trace>
  <inkml:trace contextRef="#ctx0" brushRef="#br0" timeOffset="1">1 39 12555,'5'-22'2456,"1"5"417,3 17-4410,10 17-2335,15 5-273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1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28 11666,'-8'-28'6129,"26"86"-5245,121 408-520,-136-471-318,1 1 1,1-1 0,-1 1-1,1 0 1,-1 0 0,1 0 0,0 1-1,8-4 1,4-5-22,61-43-108,-75 53 79,0-1-1,1 1 1,-1 0-1,1 0 1,-1 0-1,1 1 0,0-1 1,0 1-1,0 0 1,0 0-1,0 0 0,0 0 1,0 1-1,0 0 1,0 0-1,0 0 1,0 0-1,1 1 0,-1-1 1,0 1-1,0 0 1,0 0-1,-1 1 0,1-1 1,0 1-1,0 0 1,-1 0-1,1 0 1,-1 0-1,4 3 0,-2 1-9,1 0-1,-1 0 0,-1 1 0,1-1 0,-1 1 0,0 0 1,-1 1-1,0-1 0,0 0 0,0 1 0,-1 0 1,2 14-1,0-1-15,-1 0 0,-1 1 0,-1 0 0,-1-1 1,-1 1-1,0 0 0,-2-1 0,-1 0 0,0 1 0,-11 28 1,13-46 10,0 0 1,0-1-1,0 1 1,0-1 0,-1 1-1,1-1 1,-1 0-1,0 0 1,0 0-1,0 0 1,0-1-1,0 1 1,-1-1 0,1 0-1,-1 0 1,-5 3-1,2-3-50,0 0-1,0 0 0,0-1 0,0 0 1,-1 0-1,1 0 0,0-1 0,-13-1 1,-1-3-163,-1 0 0,1-1 1,0 0-1,0-2 0,-24-12 1,17 5-103,1-1 0,1-1 0,0-1 0,1-1 0,1-2 0,-30-30 0,50 46 106,0 0-1,0 0 1,0 0 0,0 0 0,1-1 0,0 0 0,0 0 0,0 1 0,0-2-1,1 1 1,0 0 0,0 0 0,0-1 0,1 1 0,0-1 0,-2-11 0,12-18-2534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1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37 195 13227,'-7'-9'7030,"-11"-14"-5691,18 23-1334,0 0-1,0 1 0,0-1 1,0 0-1,0 0 1,0 1-1,0-1 1,0 0-1,0 0 1,0 1-1,-1-1 1,1 0-1,0 0 1,0 1-1,0-1 1,0 0-1,0 0 1,0 0-1,-1 1 1,1-1-1,0 0 1,0 0-1,0 0 1,0 1-1,-1-1 1,1 0-1,0 0 1,0 0-1,-1 0 1,1 0-1,0 0 1,0 1-1,-1-1 1,1 0-1,0 0 1,0 0-1,-1 0 1,1 0-1,0 0 1,0 0-1,-1 0 1,1 0-1,0 0 1,0 0-1,-1 0 1,1 0-1,0 0 1,0-1-1,-1 1 1,1 0-1,0 0 1,0 0-1,0 0 1,-1 0-1,1 0 1,0-1-1,0 1 1,0 0-1,-1 0 1,1 0-1,0-1 1,0 1-1,0 0 1,0 0-1,0 0 0,-1-1 1,1 1-1,0-1 1,0 21-2,1 0-1,0-1 1,2 1-1,10 38 1,-11-48-5,1 2-33,0-1 1,1 0-1,0 1 1,1-1-1,0-1 0,1 1 1,0-1-1,1 0 1,0 0-1,0-1 1,1 0-1,14 13 1,-18-19 20,-1 0 1,1-1-1,0 1 1,0-1-1,0 0 1,0 0-1,1 0 1,-1 0-1,0-1 1,1 0 0,0 0-1,-1 0 1,1 0-1,-1-1 1,1 0-1,0 0 1,-1 0-1,1 0 1,0-1-1,-1 0 1,1 0-1,-1 0 1,1 0-1,-1-1 1,0 0-1,0 0 1,1 0 0,-1 0-1,0-1 1,-1 1-1,1-1 1,4-4-1,0 0 31,0-1 0,0 0 0,-1 0-1,0 0 1,-1-1 0,0 0 0,0 0-1,-1 0 1,0-1 0,-1 0 0,0 0 0,0 0-1,-1 0 1,-1-1 0,1 1 0,-2-1-1,1 0 1,-2 1 0,1-1 0,-2-14 0,-1 9-396,-1 0 0,0 1 0,0-1 0,-2 0 0,0 1 0,-1 0 0,0 1 0,-1-1 0,-1 1 0,0 0 0,-1 1 0,-21-24 0,17 23-3491,6 3-355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1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65 13667,'-2'-1'400,"0"0"0,0 0 1,0 0-1,0 0 0,0 0 0,0-1 1,1 1-1,-1-1 0,0 1 1,1-1-1,-1 0 0,1 0 0,0 1 1,0-1-1,-2-3 0,-14-29 2822,15 30-2443,5 17-367,7 21-228,9 42-218,11 107 1,-2 98 58,-14-119-20,14 100-490,-28-252-221,-4-10-728,-6-16-1525,1-16-1522,1-10-571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13715,'15'-19'7089,"-11"15"-6905,24-3-144,17-2-120,24-4-752,17 3-864,22 7-2529,-16 3-240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2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219 333 11474,'-3'-2'190,"-10"-3"94,0-1 0,-1 2 1,1 0-1,-1 1 0,0 0 0,0 1 0,-17-1 1,81-15 870,-25 11-1175,0 0 1,0-2-1,-1 0 1,0-2-1,-1-1 1,35-23 0,-56 34 22,0-1 0,0 1 1,-1-1-1,1 0 0,0 0 1,-1 1-1,1-1 0,-1 0 1,1-1-1,-1 1 0,0 0 1,0 0-1,0 0 0,0-1 1,-1 1-1,1 0 0,0-1 1,-1 1-1,0-1 0,0 1 1,1-1-1,-2 1 0,1-4 1,-1 2 32,-1 0 1,1 0-1,-1 0 1,0 0-1,0 0 1,0 1-1,0-1 0,-1 1 1,0-1-1,1 1 1,-1 0-1,-5-4 1,-3-2 85,0 1 0,0 0 1,0 1-1,-1 0 0,0 1 0,0 1 1,-22-7-1,23 9-102,0 0-1,0 1 1,-1 1 0,1 0-1,-1 0 1,1 1 0,-1 0-1,1 1 1,0 1 0,-22 5 0,29-5-25,-1-1 1,1 2 0,0-1 0,-1 0 0,1 1 0,0 0-1,1 0 1,-1 0 0,0 0 0,1 1 0,0-1 0,-1 1-1,2 0 1,-1 0 0,0 0 0,1 0 0,0 1 0,0-1 0,0 1-1,0-1 1,1 1 0,-1 0 0,1-1 0,1 1 0,-1 0-1,1 0 1,0 0 0,0 6 0,0 4 3,2 1-1,-1 0 1,2-1 0,0 1-1,1-1 1,1 0 0,0 0 0,1-1-1,0 1 1,1-1 0,1-1-1,0 1 1,1-1 0,1-1 0,0 0-1,0 0 1,23 19 0,-22-21-96,0-1 1,1-1-1,0 0 1,1 0-1,-1-1 1,2-1-1,-1 0 1,0-1-1,1 0 0,0-1 1,0-1-1,1 0 1,-1-1-1,1 0 1,-1-1-1,1-1 1,-1-1-1,1 0 1,21-4-1,-16-1-139,0-1 0,0 0 0,-1-2-1,0 0 1,-1-1 0,0-1 0,0-1 0,-1 0-1,-1-1 1,0-1 0,15-17 0,-18 17 328,-1 0-1,0 0 1,-2-1 0,1 0 0,-2-1-1,0-1 1,-1 1 0,0-1-1,-1-1 1,-1 1 0,-1-1 0,5-35-1,-9 49 40,0 0 0,-1 0-1,0 0 1,0 0-1,0 0 1,0 1-1,-1-1 1,1 0-1,-1 0 1,0 0 0,0 1-1,-1-1 1,1 0-1,-1 1 1,1-1-1,-1 1 1,0 0-1,-1 0 1,1-1 0,0 1-1,-1 1 1,0-1-1,1 0 1,-1 1-1,0-1 1,-1 1-1,1 0 1,0 0 0,-1 0-1,1 0 1,-1 1-1,1 0 1,-1-1-1,0 1 1,0 0-1,1 1 1,-1-1 0,0 1-1,0 0 1,0 0-1,0 0 1,0 0-1,1 1 1,-1-1-1,0 1 1,0 0 0,-5 2-1,-11 6 202,33 3-6,22 13-290,5 11 32,65 75 0,-92-96-61,-1 0 0,0 1 0,-2 0 0,0 1 0,0 0 0,-2 0 0,0 1 0,-1 0 0,8 35 0,-15-48-91,1-1-1,-1 0 1,0 1-1,0-1 1,-1 0-1,1 1 0,-1-1 1,0 0-1,0 0 1,-1 1-1,1-1 1,-1 0-1,0 0 1,0-1-1,0 1 1,0 0-1,-5 4 0,1-2-516,0 1 0,0-1-1,-1-1 1,1 1-1,-2-1 1,1 0-1,0-1 1,-9 4-1,-37 12-3521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297 155 8994,'-1'-13'6814,"-11"6"-4478,-25 4-2386,30 3 408,-37 2 343,-71 13 0,48-5 436,67-11-1130,-1 1-1,1 0 1,-1 0-1,1 0 1,-1 0 0,1 0-1,-1 1 1,1-1-1,-1 0 1,1 0-1,-1 0 1,1 0 0,-1 1-1,1-1 1,-1 0-1,1 0 1,-1 1-1,1-1 1,-1 0-1,1 1 1,0-1 0,-1 0-1,1 1 1,0-1-1,-1 1 1,1-1-1,0 0 1,-1 1 0,1-1-1,0 1 1,0-1-1,0 1 1,0-1-1,-1 1 1,1-1 0,0 1-1,0-1 1,0 1-1,0 0 1,0-1-1,0 1 1,0-1 0,0 1-1,0-1 1,1 1-1,-1-1 1,0 1-1,0-1 1,0 1-1,1-1 1,-1 1 0,0-1-1,0 0 1,1 1-1,-1-1 1,0 1-1,1 0 1,31 34-74,-24-27 55,5 5-25,27 26-191,52 41 0,-72-64 70,0-1 0,2-1 0,-1 0-1,2-2 1,23 10 0,-39-19 142,1-1 1,-1 0-1,0 0 0,1 0 0,-1-1 1,1 0-1,0 0 0,-1-1 1,1 0-1,0 0 0,-1-1 1,1 0-1,0 0 0,-1-1 0,1 0 1,-1 0-1,0-1 0,0 0 1,0 0-1,0-1 0,9-6 1,-7 4 23,-1-2 1,1 1-1,-1-1 1,0 0-1,-1-1 1,0 0-1,0 0 1,-1-1-1,0 1 1,-1-1-1,0-1 1,-1 1-1,0-1 1,0 1-1,-1-1 1,-1 0-1,2-15 1,-3 17-4,0 0 0,-1 1 1,-1-1-1,1 0 0,-1 1 1,-1-1-1,0 1 0,0-1 0,-1 1 1,1 0-1,-2 0 0,1 0 0,-1 0 1,-1 0-1,1 1 0,-1 0 1,0 0-1,-1 0 0,0 1 0,0 0 1,0 0-1,-1 0 0,-7-4 1,-2 1-18,0 0 1,0 2-1,0 0 1,-1 1-1,0 1 0,-1 0 1,1 2-1,-1 0 1,1 0-1,-1 2 1,0 0-1,0 1 1,0 1-1,0 1 1,1 0-1,-1 1 1,1 1-1,-34 13 1,47-16-112,0 1 1,1 0 0,-1-1-1,1 2 1,-1-1-1,1 0 1,0 1 0,0-1-1,0 1 1,0 0-1,-4 5 1,7-7 44,0 0-1,-1-1 1,1 1-1,0 0 1,0-1 0,-1 1-1,1 0 1,0 0-1,0-1 1,0 1 0,0 0-1,0 0 1,0-1-1,0 1 1,0 0 0,0 0-1,0-1 1,1 1-1,-1 0 1,0-1-1,0 1 1,1 0 0,0 1-1,0-1-144,1 1 0,-1-1 0,1 1 0,-1-1 0,1 0 0,0 1 0,0-1 0,-1 0 0,1 0 0,0 0 0,0-1 0,3 2 1,49 12-3878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1085 14555,'-3'-6'725,"-1"1"0,1 0 0,-1-1 0,-1 2 0,1-1 1,-1 0-1,1 1 0,-1 0 0,0 0 0,-1 0 0,1 1 0,-10-5 0,35 53 597,-13-28-1325,5 9 2,-2 0 1,0 1-1,6 32 0,9 93 29,-22-173 53,-3-26-55,-70-486 108,1 17-61,65 468-55,2 0 0,6-66 0,-4 112-18,0-1-1,0 1 0,1 0 0,-1-1 0,1 1 0,-1 0 0,1 0 0,0 0 0,0-1 0,0 1 0,0 0 0,0 0 0,0 0 0,1 0 0,-1 1 0,1-1 0,-1 0 0,3-1 0,-2 2-8,-1 0 0,1 1 0,-1-1 0,1 0 0,0 1 0,-1 0 0,1-1 0,0 1 0,0 0-1,-1 0 1,1 0 0,0 0 0,0 0 0,-1 0 0,1 1 0,0-1 0,-1 1 0,4 0 0,4 4-117,0-1-1,0 1 0,-1 0 1,0 1-1,0 0 1,0 1-1,10 10 1,13 18-1768,-2 3 0,-2 0 0,-1 1 1,37 76-1,-10-1-3614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4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21 160 13275,'-19'-12'2816,"19"-6"1217,-2 12-3849,10 0-16,7-1-8,20-14 16,25-1 40,41 1-512,18-3-992,55 9-2937,0 8 232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101 105 11146,'-32'-29'1035,"-6"-6"341,8-5 2828,31 40-4154,-1 0 1,1 0-1,0 1 0,-1-1 1,1 0-1,0 0 0,-1 1 0,1-1 1,-1 0-1,1 1 0,-1-1 0,1 1 1,0-1-1,-1 1 0,0-1 1,1 1-1,-1-1 0,1 1 0,-1-1 1,1 1-1,-1-1 0,0 1 1,0 0-1,1-1 0,-1 1 0,0 0 1,0-1-1,0 1 0,1 1 0,7 19-28,1 0-1,1-1 0,19 28 0,-18-31-14,-1 0-1,0 1 1,-1-1-1,-1 2 1,8 30-1,39 183 36,-60-246 130,-16-61 35,17 49-170,1 0 0,1 0 0,1-1 0,3-26 0,-1 46-60,-1 0-1,1 0 1,0 0 0,1 0-1,0 0 1,0 0 0,0 1-1,1-1 1,0 1 0,0 0-1,1 0 1,-1 0 0,1 0-1,1 1 1,-1-1 0,1 1-1,0 0 1,0 1 0,0-1-1,1 1 1,7-5-1,5 2-856,1 1 0,0 0 0,0 2 1,0 0-1,0 1 0,39-1 0,13-2-3012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47 118 12211,'-11'-27'3280,"6"17"-2062,0 0 1,1 0-1,1-1 1,0 1-1,0-1 0,-1-17 385,6 33-1818,17 50 102,-2 1-1,-2 0 0,13 102 0,-9 180 74,-19-338-44,0 0 0,0 1 0,0-1 0,0 1 0,0-1 0,0 0 0,0 1 0,0-1 0,-1 0 0,1 1 0,0-1-1,0 1 1,0-1 0,0 0 0,0 1 0,-1-1 0,1 0 0,0 1 0,0-1 0,-1 0 0,1 0 0,0 1 0,0-1-1,-1 0 1,1 0 0,0 1 0,-1-1 0,1 0 0,0 0 0,-1 0 0,1 1 0,-1-1 0,1 0 0,-1 0 0,-17-1-5463,-4-1 3438,-38 4-1897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4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144 356 12219,'-8'1'6337,"8"-1"-6339,0 0 0,0 0 0,0-1 1,-1 1-1,1 0 0,0 0 0,0 0 0,0 0 1,0-1-1,-1 1 0,1 0 0,0 0 0,0-1 1,0 1-1,0 0 0,0 0 0,0-1 0,0 1 1,0 0-1,0 0 0,0-1 0,0 1 0,0 0 1,0 0-1,0-1 0,0 1 0,0 0 0,0 0 1,0-1-1,0 1 0,0 0 0,0 0 0,0-1 1,0 1-1,0 0 0,0 0 0,1 0 0,-1-1 1,0 1-1,0 0 0,0 0 0,0 0 0,1-1 1,-1 1-1,0 0 0,0 0 0,0 0 0,1 0 1,-1 0-1,0-1 0,0 1 0,1 0 0,-1 0 1,18-10 1,1 1 1,0 1 0,0 0 0,38-9-1,-28 9-6,7-3-17,-28 10 7,0-1 0,-1 0 1,1-1-1,0 1 0,-1-2 0,1 1 0,-1-1 1,0 0-1,0 0 0,-1-1 0,1 0 0,-1 0 1,0 0-1,7-9 0,-11 11 9,-1 0 1,0 1 0,0-1-1,0 0 1,0 0-1,0 0 1,0 0-1,-1 0 1,1 0-1,-1 0 1,0 0-1,0 0 1,0-1-1,-1 1 1,1 0 0,-1 0-1,1 0 1,-1 0-1,0 0 1,0 1-1,-1-1 1,1 0-1,0 0 1,-1 1-1,0-1 1,1 1 0,-1-1-1,0 1 1,-3-3-1,-3-4-7,-1-1 0,-1 1 0,1 1 0,-1 0-1,-19-11 1,11 9-7,0 1 0,-1 1-1,0 1 1,0 0 0,0 2 0,-38-7-1,46 11 13,0 0 0,0 1-1,0 0 1,1 1 0,-1 0-1,-17 4 1,22-4 4,1 1-1,0 0 0,0 0 0,-1 0 1,1 1-1,0 0 0,1 0 1,-1 0-1,1 0 0,-1 1 1,1 0-1,0 0 0,-5 6 1,5-5 2,1 1 0,0 0 1,0 0-1,1 0 0,-1 0 0,1 0 1,1 1-1,-1-1 0,1 0 1,0 1-1,1-1 0,-1 1 0,1-1 1,0 1-1,1-1 0,0 1 1,0-1-1,2 9 0,2 1 5,0 1-1,1-1 1,0-1-1,2 1 1,0-1-1,12 17 0,-8-15-68,1 0 0,1-1 0,0 0 0,1-1 0,1-1 0,1-1 0,0 0-1,0-1 1,28 14 0,-18-13-570,2-1-1,-1-1 1,1-1 0,1-2-1,-1-1 1,34 3-1,84 2-2801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5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126 242 10538,'-15'-16'1290,"2"-1"-1,0 0 1,1-1-1,0 0 1,2-1-1,0-1 1,1 1-1,1-1 1,-6-27-1,10 33-567,-2-3 347,11 59-1030,24 193-134,15 103-2090,-7-123-3392,-8-78 414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69 9546,'-19'-13'1365,"0"1"-1,-37-15 1,47 23-964,-1 1-1,0 1 1,-1-1 0,1 1 0,0 1 0,-1 0-1,1 1 1,-1 0 0,-10 1 0,10 0-292,-1 1 1,0 0-1,1 1 1,-1 1 0,1-1-1,0 2 1,0-1-1,1 2 1,-1-1-1,1 2 1,-13 9 0,19-13-123,0 0-1,1 1 1,-1-1 0,1 1 0,0 0 0,0 0 0,0 0 0,1 0 0,-1 1 0,1-1 0,0 1 0,1-1 0,-1 1 0,1 0 0,-1 0 0,1-1 0,1 1-1,-1 0 1,1 0 0,0 0 0,0 0 0,0 0 0,1 0 0,-1 0 0,1 0 0,1-1 0,-1 1 0,1 0 0,3 7 0,0-3-71,0 1 0,0-1 0,1 0 0,1 0 0,0-1 0,0 0 0,0 0 0,1 0 0,0-1 0,1 0 0,0-1 0,0 0 0,0 0 0,0-1 0,14 5 0,-18-8 78,-1 0 0,1-1 0,0 1 0,0-1 0,0 0-1,0 0 1,0-1 0,0 0 0,0 0 0,0 0 0,0 0 0,0-1 0,0 0 0,0 0 0,0 0 0,0 0 0,0-1 0,0 0-1,-1 0 1,1 0 0,-1-1 0,1 0 0,-1 0 0,0 0 0,0 0 0,0 0 0,-1-1 0,1 0 0,-1 1 0,0-1 0,0-1 0,0 1-1,-1 0 1,4-7 0,-2 0 187,0-1 0,0 1 0,-1-1 0,-1 0 0,0 0 0,0-1 0,-1 1 0,-1 0 0,0 0 0,-1-1 0,0 1-1,-1 0 1,0 0 0,-6-18 0,64 76-342,-25-14-288,69 61-2354,-40-48-884,0-6-627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6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115 123 14179,'-5'-9'550,"3"5"-111,1 0-1,-1-1 1,-1 1 0,1 0-1,-1 1 1,1-1-1,-1 0 1,0 1 0,0 0-1,-1-1 1,1 1 0,-1 1-1,0-1 1,-6-3 0,4 2-148,0 1 1,1-1 0,-1 0 0,1 0 0,0-1-1,0 1 1,0-1 0,1 0 0,-1 0 0,-3-8 0,8 13-285,0 0 0,0 0 0,0 0 0,0 1 1,0-1-1,0 0 0,1 0 0,-1 0 1,0 0-1,0 0 0,0 0 0,0 0 0,0 0 1,0 0-1,0 0 0,0-1 0,0 1 0,0 0 1,0 0-1,0 0 0,1 0 0,-1 0 1,0 0-1,0 0 0,0 0 0,0 0 0,0 0 1,0 0-1,0 0 0,0 0 0,0 0 0,0 0 1,0 0-1,0 0 0,0 0 0,0-1 1,0 1-1,0 0 0,0 0 0,0 0 0,0 0 1,11 19 133,4 17-161,-2 2 0,-1 0 0,-2 0 0,9 76 0,-2 170-253,-4-40-65,-8-194 200,2 0 1,25 85 0,-30-127 87,3 13-3520,-6-21 3209,-1 0 1,1-1 0,0 1 0,0 0-1,0-1 1,0 1 0,0 0 0,0-1-1,0 1 1,0-1 0,0 0 0,0 1-1,0-1 1,0 0 0,0 0 0,0 1 0,1-1-1,-1 0 1,-1-1 0,-19-21-4325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13187,'0'-31'2896,"0"16"1217,5 7-3865,12-3-176,13-2-72,28 0 16,15 4-184,33 9-1064,-3 5-584,15 12-2273,-23-2-504</inkml:trace>
  <inkml:trace contextRef="#ctx0" brushRef="#br0" timeOffset="0.99">672 58 10810,'-20'-1'7164,"-3"-2"-5365,23 3-1763,-1 0 1,1 0 0,0 0-1,-1 0 1,1 0 0,-1 0-1,1 0 1,-1 0 0,1 0-1,0 0 1,-1 0 0,1 1-1,-1-1 1,1 0-1,0 0 1,-1 1 0,1-1-1,-1 0 1,1 0 0,0 1-1,-1-1 1,1 0 0,0 1-1,0-1 1,-1 0-1,1 1 1,0-1 0,0 1-1,0-1 1,-1 0 0,1 1-1,0-1 1,0 1 0,0-1-1,0 1 1,0-1 0,-1 22-24,1 0 1,2 0-1,0 0 1,6 26 0,5 29 8,-11-67-41,1 20-231,2-1 0,12 40 0,-16-68 87,-1 1 1,1-1 0,-1 0 0,1 0-1,-1 0 1,1 0 0,0 0 0,-1 0-1,1 0 1,0 0 0,0 0-1,0 0 1,0 0 0,0 0 0,1 0-1,-1-1 14,0 0-1,-1 0 1,1 0-1,-1 0 0,1 0 1,0 0-1,-1 0 1,1 0-1,-1-1 0,1 1 1,-1 0-1,1 0 1,0-1-1,-1 1 0,1 0 1,-1-1-1,0 1 0,1-1 1,-1 1-1,1-1 1,-1 1-1,1-1 0,-1 1 1,0-1-1,0 1 1,1-1-1,-1 1 0,0-1 1,0 1-1,1-1 1,-1 0-1,0 1 0,0-1 1,0 1-1,0-1 1,0 0-1,0 1 0,0-1 1,0 0-1,6-49-4734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7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12467,'19'-19'1256,"-28"8"1040,40 20-5928,5 10-641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7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65 13827,'-13'-8'1814,"0"-1"-1,0 2 1,-21-9 0,29 13-1789,-1 1 0,0 1 0,0-1 0,0 1 0,0 0 0,0 0 0,0 0 0,0 1 0,-1 0 0,1 1 0,-9 0 0,14 0-24,1-1 1,-1 0 0,1 0-1,-1 0 1,0 0-1,1 1 1,-1-1-1,1 0 1,-1 1-1,1-1 1,-1 0 0,1 1-1,0-1 1,-1 0-1,1 1 1,-1-1-1,1 1 1,0-1-1,-1 1 1,1-1-1,0 1 1,-1-1 0,1 1-1,0-1 1,0 1-1,0 0 1,-2 23 37,3-10-33,-1 81-48,20 147 1,-19-236 10,0 0 1,0-1 0,1 1-1,0-1 1,0 1-1,0-1 1,1 0-1,0 0 1,0 0-1,6 7 1,-7-10 11,0 0 0,0 0-1,0 0 1,1-1 0,-1 1 0,0-1 0,1 1 0,-1-1-1,1 0 1,0 0 0,-1 0 0,1-1 0,0 1 0,-1 0 0,1-1-1,0 0 1,0 0 0,0 0 0,-1 0 0,1 0 0,0 0-1,0-1 1,5-1 0,0 0-8,1-1-1,-1 0 1,1 0 0,-1-1-1,0 0 1,0-1-1,-1 0 1,0 0 0,1-1-1,-1 1 1,-1-1 0,0-1-1,1 0 1,-2 1 0,1-2-1,-1 1 1,0-1-1,-1 1 1,0-1 0,0-1-1,0 1 1,-1 0 0,3-14-1,-4 12 26,-1 0 0,1 0-1,-1 0 1,-1 0 0,0 0-1,-1 0 1,0 0 0,0 0-1,-1 0 1,0 0 0,-1 0-1,0 0 1,0 1 0,-1 0-1,0-1 1,-1 2 0,0-1-1,-1 0 1,1 1 0,-2 0-1,-7-8 1,-2 2-108,-1 0-1,-1 1 1,0 0 0,-37-18 0,7 4-2684,82 31-3302,12 3 2175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3809,'2'0'424,"0"0"1,0 0-1,0 0 1,0 1-1,0-1 0,0 0 1,0 1-1,0 0 1,0-1-1,0 1 1,0 0-1,-1 0 1,1 0-1,0 0 0,0 0 1,-1 0-1,1 0 1,-1 1-1,1-1 1,-1 1-1,0-1 1,1 1-1,-1-1 0,0 1 1,0 0-1,0 0 1,0-1-1,0 1 1,-1 0-1,1 0 1,-1 0-1,1 0 0,-1 0 1,0 0-1,1 0 1,-1 0-1,0 0 1,-1 3-1,10 37 40,13 28-326,16 59-54,-33-111-67,-1 1-1,-1-1 1,-1 1 0,-1 37-1,-3-48 50,-3-12 5,-2-21 118,4 5-174,1-1 0,1 0 1,0 1-1,1-1 1,2 0-1,0 1 0,1-1 1,12-39-1,-9 36-11,2 1-1,1 0 1,0 0 0,2 1-1,18-29 1,-26 47-5,1-1 1,-1 1 0,1-1-1,0 1 1,0 0 0,1 0-1,-1 1 1,1-1 0,0 1-1,0 0 1,0 0 0,9-3-1,-9 5 3,-1 0 0,0 1 0,1-1 0,-1 1-1,0 0 1,1 0 0,-1 1 0,0-1 0,1 1-1,-1 0 1,0 0 0,0 0 0,1 1 0,-1-1 0,0 1-1,-1 0 1,1 0 0,0 1 0,4 3 0,5 4-16,-1 0 1,-1 1 0,0 0-1,0 1 1,-1 1 0,0-1-1,-1 2 1,-1-1 0,0 1-1,-1 0 1,-1 1 0,9 26-1,-5-7-1213,-2 0 0,-1 1 0,-1 1-1,0 56 1,-6 4-3006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8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582 27 9634,'-1'-2'461,"-1"0"0,1 1 0,-1-1 0,0 0 0,1 1 0,-1-1 0,0 1 0,0 0 0,0 0 0,0-1 0,0 1 0,-4-1 0,-32-5 2165,-44 13-1117,64-4-640,9-1-717,-105 16 694,100-14-827,0 0 0,1 1 1,-1 1-1,1 0 0,-24 13 1,33-15-21,0 0 0,1-1 0,0 1 0,-1 1 0,1-1 1,0 0-1,1 1 0,-1 0 0,1-1 0,-1 1 0,1 0 1,0 0-1,1 0 0,-1 1 0,1-1 0,0 0 0,0 1 1,0-1-1,0 0 0,1 1 0,0-1 0,-1 1 1,2-1-1,-1 1 0,1-1 0,-1 1 0,1-1 0,0 0 1,1 1-1,-1-1 0,4 6 0,0 3 16,1 1 1,1-1-1,0-1 1,1 0-1,0 0 0,1 0 1,0-1-1,17 16 1,-1-8 18,0-1 1,2-1 0,0-2-1,1 0 1,42 15 0,-37-16-36,0 1 0,-1 1 1,50 35-1,-77-47 0,0 0-1,0 0 1,-1 0 0,1 1-1,-1 0 1,0 0 0,0 0-1,-1 1 1,0-1 0,0 1-1,0-1 1,0 1 0,-1 0-1,0 0 1,0 1 0,-1-1-1,0 0 1,0 0 0,0 1-1,-1-1 1,0 1 0,0-1-1,-1 0 1,1 1 0,-1-1-1,-1 0 1,1 0 0,-1 1-1,0-1 1,-1 0 0,1-1-1,-1 1 1,0 0 0,-1-1-1,1 0 1,-1 0 0,0 0-1,-1 0 1,1 0 0,-1-1-1,-9 7 1,0 0-64,-1-2 0,0 0 0,0-1 0,-1 0 1,0-1-1,0-1 0,-1 0 0,1-1 0,-1-1 0,-1-1 0,1-1 0,0 0 0,-1-1 1,1 0-1,-1-2 0,1 0 0,-19-4 0,20 2-399,0 0-1,0 0 1,0-2 0,1 0 0,-1-1-1,1 0 1,1-2 0,-1 1 0,1-2-1,0 0 1,1 0 0,0-2 0,1 1-1,0-2 1,1 1 0,0-2 0,-18-25-1,-6-40-3814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300 117 10498,'-3'-5'1016,"-1"0"0,0 1 0,0-1 0,0 1 0,-1-1 0,-8-5 0,-49-26-1153,54 32 669,1 0-322,0 1-1,0 1 0,-1-1 1,1 1-1,-1 0 0,1 1 1,-1-1-1,0 2 1,1-1-1,-1 1 0,0 0 1,0 1-1,-10 1 0,16-1-198,0 0 1,0 0-1,1 0 0,-1 0 0,1 0 0,-1 0 0,1 0 0,-1 0 0,1 1 0,-1-1 0,1 1 0,0-1 0,0 1 0,0-1 0,0 1 0,0 0 0,0-1 0,0 1 0,1 0 0,-1 0 0,0 0 0,0 2 0,-7 50 0,7-17-8,1 0 1,3-1 0,12 71 0,-12-91-34,1 1-1,1-1 1,0 0 0,1-1-1,1 0 1,0 0-1,1 0 1,0-1-1,2 0 1,-1 0 0,15 14-1,-19-23 10,-1-1-1,1 0 1,0 0 0,0-1-1,0 0 1,0 0 0,1 0-1,-1 0 1,1-1 0,0 0 0,-1 0-1,1 0 1,0-1 0,0 0-1,1 0 1,-1 0 0,0-1-1,0 0 1,0 0 0,0-1-1,0 1 1,0-1 0,0-1-1,0 1 1,0-1 0,0 0-1,0-1 1,-1 1 0,10-7-1,-9 5 15,0 0 0,0-1 0,0 0 0,-1-1 0,1 1 0,-1-1 0,-1 0-1,1 0 1,-1 0 0,0-1 0,-1 1 0,1-1 0,-1 0 0,-1 0 0,1-1 0,-1 1-1,-1 0 1,1-1 0,-1 1 0,0-1 0,-1 1 0,0-1 0,0 1 0,-2-10 0,-1-1 5,-1 0 1,-1 0-1,0 1 0,-1 0 1,-1 0-1,-1 0 1,-1 1-1,0 0 1,-1 1-1,0 0 1,-1 0-1,-20-19 1,16 19-97,-1 1 0,-1 0 1,0 1-1,-1 1 1,0 1-1,-1 0 0,0 1 1,0 1-1,-1 1 1,-28-7-1,42 13-186,0 0 1,0 1-1,1 0 1,-1 0-1,0 1 0,0 0 1,0 0-1,-11 1 1,17-1 224,0 0 1,0 1 0,0-1-1,0 0 1,0 0 0,0 0-1,-1 1 1,1-1 0,0 0 0,0 0-1,0 0 1,0 1 0,0-1-1,0 0 1,0 0 0,0 0-1,1 1 1,-1-1 0,0 0 0,0 0-1,0 0 1,0 1 0,0-1-1,0 0 1,0 0 0,0 0-1,0 0 1,1 1 0,-1-1 0,0 0-1,0 0 1,0 0 0,0 0-1,0 0 1,1 0 0,-1 1-1,0-1 1,0 0 0,0 0 0,1 0-1,-1 0 1,0 0 0,0 0-1,0 0 1,1 0 0,-1 0-1,0 0 1,0 0 0,0 0 0,1 0-1,-1 0 1,0 0 0,0 0-1,0 0 1,1 0 0,-1 0-1,0 0 1,0-1 0,20 7-1961,25 0-1308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74 11666,'-10'-20'6218,"12"16"-5698,-2 2 248,1 0-424,4 1 40,27-3-328,66-8-472,-35 5-424,20 2-1008,-5-4-2169,13 1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9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7938,'23'0'1447,"-17"-1"-647,0 0-1,-1 1 1,1 0 0,0 1-1,-1-1 1,1 1-1,0 0 1,-1 0-1,9 4 1,-11 9 4106,4 26-5276,142 356 486,-147-389-94,-4-9 49,-3-20 108,3-1-166,2 0 0,1-1 1,1 1-1,0 0 0,2 0 1,13-44-1,-10 44-11,0 0 0,1 0 0,1 0 0,2 1-1,0 1 1,20-30 0,-25 42-5,1 0 1,0 1-1,1 0 0,0 1 1,0 0-1,0 0 1,1 0-1,0 1 0,1 0 1,-1 1-1,1 0 0,0 1 1,0 0-1,0 0 0,1 1 1,18-3-1,-25 6 0,1-1 1,0 1-1,-1 0 0,1 1 0,0-1 0,-1 1 0,1 0 1,-1 0-1,1 0 0,-1 0 0,1 1 0,-1 0 1,0 0-1,0 0 0,0 1 0,0-1 0,0 1 1,0 0-1,-1 0 0,0 0 0,1 0 0,-1 1 1,0-1-1,0 1 0,-1 0 0,1 0 0,-1 0 1,0 0-1,3 8 0,4 12-7,-1 0 1,0 1-1,-2 0 1,3 31-1,-3-22-9,24 92-1038,8-4-4030,-11-50 923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29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35 138 10178,'-7'-14'1671,"2"-1"0,-1 0 0,2 0 0,0 0 0,1 0 0,0-1 0,0-16 0,14 86-944,3 72-682,-1 155 0,6 76-2090,-16-335 1208,-2-19 377,0 1-1,0 0 1,0 0 0,-1 0 0,1 0-1,-1 0 1,0 0 0,-1-1-1,1 1 1,0 0 0,-1 0-1,0 0 1,-2 5 0,-10 1-4679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30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98 9706,'7'-10'4305,"-6"9"-4036,-1 1 0,1 0 0,0-1 0,-1 1 0,1 0 0,0-1 0,-1 1 0,1 0 0,0 0 0,0 0 0,-1 0 1,1 0-1,1 0 0,22 19 1410,-7-2-2000,-2-2 345,6 4-80,0 0 1,1 0 0,36 21 0,-50-35-38,0 0 0,1-1 0,-1-1 0,1 1 0,0-1 0,0-1 0,0 1 0,0-2 0,0 1-1,0-1 1,1-1 0,-1 1 0,0-2 0,0 1 0,1-1 0,11-3 0,-16 3 68,1-1 0,0 1-1,-1-1 1,0-1 0,1 1 0,-1-1-1,0 1 1,0-2 0,-1 1 0,1 0-1,-1-1 1,1 0 0,-1 0 0,0 0-1,-1-1 1,1 1 0,-1-1 0,0 0-1,0 0 1,4-9 0,-5 8 194,0-1 0,-1 1-1,0-1 1,0 1 0,-1-1 0,0 1 0,0-1-1,0 0 1,-1 1 0,0-1 0,0 1 0,-1-1 0,0 1-1,0 0 1,0-1 0,-1 1 0,-6-9 0,-13-20 1540,21 33-1582,0 1-1,0-1 0,0 1 0,-1-1 1,1 1-1,-1 0 0,1-1 0,-1 1 1,1 0-1,-1 0 0,0 0 0,0 0 1,1 1-1,-1-1 0,0 0 0,0 1 1,-3-1-1,5 1-117,-1 0 0,1 0 0,0 0 1,-1 0-1,1 0 0,0 0 0,0 0 0,-1 0 1,1 0-1,0 1 0,-1-1 0,1 0 0,0 0 0,0 0 1,-1 1-1,1-1 0,0 0 0,0 0 0,-1 1 1,1-1-1,0 0 0,0 0 0,0 1 0,0-1 1,0 0-1,-1 1 0,1-1 0,0 0 0,0 1 1,0-1-1,0 0 0,0 1 0,0-1 0,-2 5 26,-168 472 205,24 18-2686,108-350-1754,10-20-290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1:30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27 15259,'24'-26'7082,"-24"31"-8987,-33-3-2760,-37-4-448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08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58 9602,'-4'-16'1798,"3"12"-1176,0 0 1,0-1 0,0 1 0,0 1 0,-1-1 0,0 0-1,0 0 1,-4-6 0,6 10-597,0 0 1,-1 0-1,1 0 1,0 0-1,-1 0 0,1 1 1,0-1-1,0 0 1,-1 0-1,1 0 0,0 0 1,0 0-1,0 1 1,-1-1-1,1 0 1,0 0-1,0 1 0,0-1 1,0 0-1,-1 0 1,1 0-1,0 1 0,0-1 1,0 0-1,0 0 1,0 1-1,0-1 0,0 0 1,0 1-1,0-1 1,0 0-1,0 0 0,0 1 1,0-1-1,0 0 1,0 1-1,0-1 1,0 0-1,0 0 0,0 1 1,0-1-1,0 0 1,0 0-1,0 1 0,1-1 1,-1 1-1,0 28-136,0 62 72,0-10-369,13 121 0,-12-196 148,-1-3-1,0 0-1,0-1 0,1 1 0,-1 0 1,1-1-1,-1 1 0,1-1 0,0 1 1,0-1-1,0 1 0,0-1 0,1 1 1,-1-1-1,1 0 0,-1 0 0,1 0 1,3 3-1,14-3-3405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09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9 9706,'-6'-6'2057,"-2"4"935,4 4-2920,-11 4 8,-2 6-80,-8 13-88,-7 6-360,-6 17-2537,7 3 633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09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44 9338,'-34'35'1616,"47"-42"1057,7 1-2785,19 0 0,5-3 48,18 0-504,6-6-2097,12-11 433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13811,'45'27'1312,"-47"-28"-1312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23 12843,'-23'-23'5507,"24"54"-4217,1-6-1661,14 132 179,-6 205 0,-13-323-270,1-28-313,1-1-1,1 1 0,-1 0 0,4 20 0,4-21-2820,7-14-471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1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97 8594,'-9'-10'2696,"8"3"369,2-1-2137,8 4-920,9-2-16,11-3 32,23-2-8,9 0 32,18-1-656,-5 3-384,11 3-2081,-16 2-71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2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10026,'-45'17'8305,"53"2"-8421,-3-8 297,10 23-159,-2 1 0,-2 1 0,-1-1 0,-1 1-1,-3 1 1,4 55 0,-25-217 714,14 113-742,1-1-1,0 1 0,1 0 1,0-1-1,1 1 0,0 0 1,1 0-1,8-22 0,-9 30-55,0 0-1,0 0 1,1 1-1,-1-1 1,1 1 0,0-1-1,0 1 1,0 0-1,0 0 1,0 0-1,1 0 1,-1 1 0,1 0-1,0-1 1,0 1-1,-1 0 1,2 1-1,-1-1 1,0 1 0,0 0-1,0 0 1,1 0-1,-1 0 1,0 1-1,1 0 1,-1 0 0,5 0-1,1 1-392,1 0-1,-1 0 0,0 1 1,1 0-1,13 6 1,-19-7-54,0 1 0,-1 1 0,0-1 0,0 1-1,1-1 1,-1 1 0,-1 0 0,5 5 0,7 11-2571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1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90 11130,'6'-7'5682,"8"5"-5554,15-6-248,6 0 72,18-6 40,7-3 48,16 5-657,-4 3-479,11 1-2288,-15 3-33</inkml:trace>
  <inkml:trace contextRef="#ctx0" brushRef="#br0" timeOffset="1">0 364 11426,'0'2'1849,"14"-6"1280,6-1-3298,19-4-303,11-2 272,26-2 248,3 2-16,18 1-472,-5 1-520,11-3-2169,-24 1 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46 13027,'-10'-32'3496,"6"19"-1666,5 18-1056,17 150-1039,-7-54 4,-8-136-430,1-1-1,2 1 1,20-63-1,-26 96 693,1 1 0,0-1 0,-1 0 0,1 0 0,0 0 0,0 1 0,0-1 0,0 0 0,1 1 0,-1-1 0,0 1-1,1-1 1,-1 1 0,1 0 0,-1 0 0,1 0 0,-1 0 0,1 0 0,0 0 0,0 0 0,0 0 0,-1 0 0,1 1-1,2-1 1,-1 1-28,-1 0-1,1 1 1,0-1-1,-1 1 1,0 0-1,1 0 1,-1-1-1,1 2 1,-1-1-1,0 0 1,0 0-1,1 1 1,-1-1-1,0 1 1,3 3-1,3 4-31,1 0 0,-2 1 1,1 0-1,-1 0 0,-1 1 0,7 15 0,1 8-447,-2 2 1,12 59 0,-20-126-4173,13-51 3785,-9 47 1568,-4 13 581,-3 13 57,1 1 0,0-1 0,0 1 0,6-14 1,-7 21-1323,0 1 0,0-1 0,0 1 0,0-1 0,0 1 0,0-1 0,0 1 1,0 0-1,1 0 0,-1-1 0,0 1 0,0 0 0,0 0 0,0 0 1,0 0-1,0 0 0,0 1 0,2-1 0,6 0-25,0 0-73,-1-1 0,1 1 0,-1 1 0,1-1 1,-1 2-1,1-1 0,-1 1 0,0 0 0,0 1 0,0 0 1,0 0-1,0 1 0,0 0 0,-1 0 0,0 0 1,0 1-1,0 1 0,11 10 0,7 15-2651,-1-2-169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2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78 10594,'0'-20'1219,"-1"-9"463,-6 1 3236,26 88-3553,-10-32-1368,0 0 0,-3 1 1,5 32-1,-1 42-117,-4 1 0,-10 158 0,-22-62-7458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3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13147,'18'2'3573,"54"10"-3623,-50-8 51,0 1 0,-1 1 0,0 1 0,0 0-1,27 15 1,-42-18-9,0-1-1,0 1 0,-1 0 1,0 0-1,0 1 1,0-1-1,0 1 0,-1 0 1,6 9-1,-8-11 0,0 0 0,-1 1 0,1-1 0,-1 1 0,0-1 0,0 1 0,0 0 0,0-1 0,-1 1 0,1 0 0,-1-1 0,0 1-1,0 0 1,-1 0 0,1 0 0,-1-1 0,-2 8 0,1-6-51,0 0 0,0 0 1,-1 0-1,0-1 0,0 1 0,-1-1 0,1 1 0,-1-1 1,0 0-1,0-1 0,0 1 0,0-1 0,-1 1 0,1-1 0,-1-1 1,0 1-1,0-1 0,0 1 0,0-1 0,0-1 0,-1 1 1,1-1-1,-7 1 0,5-1-219,0 0 0,0 0 0,0 0 0,0-1 0,0 0 1,0-1-1,0 0 0,0 0 0,0 0 0,0-1 0,0 0 0,1 0 0,-1-1 1,1 1-1,-1-2 0,1 1 0,-11-8 0,-12-23-2217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3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51 13307,'-2'-4'703,"0"1"1,0 0 0,0-1-1,-1 1 1,1 0-1,-1 0 1,1 0-1,-1 1 1,-6-6-1,-8-6 773,21 30-1708,10 49 249,7 91 1,4 28-164,-19-156-691,1 0 1,1 0-1,1-1 0,16 32 1,-7-27-3138,1-14-478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3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42 12931,'0'0'206,"-1"0"1,1 1 0,-1-1 0,1 0-1,-1 0 1,0 0 0,1 1-1,-1-1 1,1 0 0,-1 0 0,0 0-1,1 0 1,-1 0 0,1 0-1,-1 0 1,0-1 0,1 1 0,-1 0-1,1 0 1,-1 0 0,-5-5 2273,6 4-2273,-1 0-132,0 0 1,-1 1 0,1-1-1,0 0 1,0 0-1,0 1 1,0-1-1,-1 1 1,1-1 0,0 1-1,-1-1 1,1 1-1,0 0 1,-3-1-1,3 2-98,0 0-1,0-1 1,0 1-1,-1 0 1,1 0-1,0-1 1,0 1-1,0 0 1,0 0-1,0 0 1,0 0-1,1 0 1,-1 1-1,0-1 1,1 0-1,-1 0 1,0 1-1,1-1 1,-1 0-1,1 0 1,0 1-1,-1-1 1,1 3-1,-3 7-103,1 1-1,0 0 0,1 0 0,0-1 0,1 1 0,1 16 0,-1-24 71,0-1 1,0 1-1,1-1 0,-1 1 0,1-1 0,0 0 0,0 1 1,0-1-1,0 0 0,1 1 0,-1-1 0,1 0 0,0 0 0,0 0 1,0-1-1,0 1 0,1 0 0,-1-1 0,1 1 0,-1-1 0,1 0 1,0 0-1,0 0 0,0 0 0,0 0 0,0-1 0,0 0 1,0 1-1,6 0 0,-5-2 71,-1 1 1,1-2 0,-1 1-1,1 0 1,-1-1 0,1 0-1,-1 1 1,0-1 0,1-1-1,-1 1 1,0 0 0,0-1-1,0 0 1,0 0-1,0 0 1,0 0 0,-1 0-1,1 0 1,-1-1 0,1 1-1,-1-1 1,0 0 0,0 1-1,0-1 1,0 0 0,2-5-1,-1 2 9,0 0 1,0 0-1,-1-1 0,0 1 0,0-1 0,0 1 0,-1-1 0,0 1 0,0-1 1,-1 0-1,0 1 0,-1-14 0,0 15-69,-1 0 0,0 0 0,0 0 0,0 1 0,-1-1-1,1 1 1,-1-1 0,0 1 0,-1 0 0,1 0 0,-1 0 0,1 1 0,-1-1 0,0 1 0,0 0 0,-1 0-1,1 0 1,-6-2 0,6 3-234,0 0-1,1 1 0,-1-1 1,0 1-1,-1 0 1,1 0-1,0 1 0,0-1 1,0 1-1,0 0 0,-1 0 1,1 0-1,0 0 1,-6 2-1,-3 6-3101,14 1-206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10362,'21'-32'7386,"-21"29"-5786,-4-2-1312,4-2 256,0 6-48,0 0-15,0-1-177,2 4-753,1 0-631,20 13-528,56 36-2593,-39-29 80,1 4-1184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4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72 13011,'42'-59'3655,"-37"48"739,-7 10-3384,-14 19-1306,-37 74 261,21-38 22,-27 62 1,-88 278-405,107-261-2121,4-3-3512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5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2 153 7994,'-2'6'5046,"10"-5"-3918,18-3-1364,-25 2 271,28-5-41,1 0-1,-1-2 1,0-1 0,-1-1 0,0-2-1,27-14 1,-54 24 26,0 1-1,1-1 1,-1 0 0,0 0 0,0 1-1,0-1 1,0 0 0,0 0-1,0 0 1,-1 0 0,1 0 0,0 0-1,0 0 1,-1-1 0,1 1-1,0 0 1,-1 0 0,0 0-1,1-1 1,-1 1 0,0 0 0,1-1-1,-1 1 1,0 0 0,0-1-1,0 1 1,0 0 0,0-1 0,0 1-1,-1 0 1,1-1 0,0 1-1,-1 0 1,1 0 0,-1-1 0,1 1-1,-1 0 1,0 0 0,1 0-1,-1 0 1,0 0 0,0 0 0,0 0-1,-1-2 1,-2 0 45,1-1 0,-1 1 0,1 0 0,-1 0 0,0 0 1,0 1-1,0-1 0,-1 1 0,1 0 0,-8-2 0,6 2-78,-1 1-1,1 1 1,-1-1-1,1 1 1,-1 1 0,1-1-1,0 1 1,-1 0-1,1 0 1,0 1 0,-1-1-1,1 2 1,0-1 0,0 1-1,1 0 1,-1 0-1,0 0 1,1 1 0,0 0-1,0 0 1,0 0-1,0 0 1,1 1 0,0 0-1,0 0 1,0 0-1,0 1 1,1-1 0,-4 10-1,3-7-17,0 1 1,0 0-1,1-1 0,0 1 0,1 1 0,0-1 0,0 0 0,1 0 1,0 1-1,1-1 0,0 1 0,1-1 0,-1 0 0,2 1 0,-1-1 1,2 0-1,-1 0 0,1 0 0,8 16 0,-9-21-145,1 0-1,0 0 1,1 0-1,-1 0 1,0-1 0,1 0-1,0 0 1,0 0-1,0 0 1,0 0-1,1-1 1,-1 0 0,0 0-1,1 0 1,0 0-1,8 1 1,41 4-2018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36 165 9202,'16'0'5169,"74"-9"-5400,-85 9 209,1-1 0,-1 0 0,0 0-1,1 0 1,-1-1 0,0 0 0,0 0 0,0 0-1,0-1 1,0 0 0,-1 0 0,1 0-1,-1 0 1,1-1 0,3-4 0,-6 5 35,-1 0-1,1 0 1,-1 1 0,0-1 0,0-1-1,0 1 1,0 0 0,-1 0 0,1 0 0,-1 0-1,0 0 1,0-1 0,0 1 0,0 0-1,-1 0 1,1 0 0,-1 0 0,1-1 0,-1 1-1,0 0 1,-1 0 0,1 0 0,0 1 0,-4-5-1,4 4 10,-1 0-1,0 1 0,0-1 0,0 1 0,0 0 0,0 0 1,-1 0-1,1 0 0,0 0 0,-1 0 0,0 0 1,1 1-1,-1-1 0,0 1 0,0 0 0,0 0 1,0 0-1,0 0 0,0 1 0,0-1 0,0 1 1,-1 0-1,1 0 0,0 0 0,0 0 0,0 0 0,0 1 1,0-1-1,0 1 0,0 0 0,-4 2 0,-1-1-26,0 0-1,1 1 1,0 1-1,-1-1 0,1 1 1,1 0-1,-1 1 1,1-1-1,-1 1 0,1 1 1,-7 7-1,8-7-31,0 1 0,1 0-1,0 0 1,0 0 0,0 1 0,1-1 0,0 1-1,0 0 1,1 0 0,0 0 0,1 0 0,0 0-1,0 1 1,0-1 0,1 0 0,1 1-1,-1-1 1,1 0 0,1 0 0,-1 0 0,1 0-1,1 0 1,-1 0 0,2 0 0,-1-1-1,1 1 1,0-1 0,0 0 0,1 0 0,0-1-1,0 1 1,1-1 0,-1 0 0,1 0-1,1-1 1,-1 0 0,1 0 0,0-1 0,0 1-1,0-1 1,1-1 0,0 0 0,10 4-1,-7-4-552,1-1 0,-1 0 0,23 0 0,28-9-1797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2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13003,'48'-8'3088,"-47"8"-2946,-1 0 1,1 0-1,-1-1 0,1 1 0,-1 0 0,1 0 0,-1-1 0,0 1 0,1 0 0,-1-1 0,0 1 0,1 0 0,-1-1 0,0 1 0,1-1 0,-1 1 0,0-1 0,1 1 0,-1-1 0,0 1 0,0 0 0,0-1 1,0 1-1,1-1 0,-1 1 0,0-1 0,0 0 0,0 1 0,0-1 0,0 1 0,0-1 0,0 1 0,0-1 0,-1 1 0,1-1 0,0 1 0,0-1 0,-1 0 0,-2 1 999,5 18-1511,34 173-1717,-36-189 2019,1-1 0,-1 1 0,1-1 0,-1 1 0,1-1 0,-1 0 0,1 1 0,0-1 0,0 0 0,0 0 0,0 1 0,0-1 0,0 0 0,0 0 0,0 0-1,0 0 1,0 0 0,0 0 0,1-1 0,-1 1 0,0 0 0,1-1 0,-1 1 0,1-1 0,-1 1 0,1-1 0,-1 1 0,1-1 0,-1 0 0,1 0 0,-1 0 0,1 0 0,-1 0 0,1 0 0,-1 0 0,1-1 0,-1 1 0,0 0 0,1-1 0,-1 1 0,1-1 0,-1 0 0,0 1 0,2-2 0,9-4-146,-1 1 1,0-2 0,20-14-1,-28 18 168,12-9 53,0 0 0,-1-1 0,0-1 1,-1 0-1,18-27 0,-24 32 282,-2 0 1,1-1-1,-1 0 0,-1 0 1,0 0-1,0 0 1,-1-1-1,0 0 0,-1 1 1,0-1-1,1-16 1,2 49-1040,11 44 681,15 49-69,-30-111-93,0 0-1,0-1 1,1 1-1,-1-1 1,1 1-1,0-1 1,0 0-1,0 1 1,1-1-1,-1 0 1,1 0-1,0-1 1,-1 1-1,1 0 1,1-1-1,-1 0 1,0 0-1,0 0 1,1 0 0,-1 0-1,1-1 1,0 1-1,7 1 1,30 1-3549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6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22 10338,'-4'-21'9588,"13"73"-8416,4 55-1137,-1 122 0,-2-22 3,-9-202 40,0-7-200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7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56 655 8090,'-9'4'828,"7"-3"-570,0 0-1,0 0 1,0 0-1,0 0 1,-1 0-1,1 0 1,0-1-1,0 1 1,0-1 0,-1 0-1,1 1 1,0-1-1,0 0 1,-1 0-1,1 0 1,-4-1-1,6 0-169,-1 1 0,1 0 0,-1-1 0,1 1 0,0-1-1,-1 1 1,1 0 0,0-1 0,-1 1 0,1-1 0,0 1 0,-1-1-1,1 1 1,0-1 0,0 1 0,0-1 0,0 1 0,-1-1 0,1 0 0,0 1-1,0-1 1,0 1 0,0-1 0,0 1 0,0-1 0,0 1 0,0-1 0,1 0-1,-1 1 1,0-1 0,0 1 0,0-1 0,1 1 0,-1-1 0,0 1-1,0-1 1,1 1 0,-1 0 0,0-1 0,1 0 0,24-24 972,-22 23-1054,30-25 171,1 1-1,62-34 1,92-39-144,-90 49-6,505-278 570,-584 317-524,-1-2 623,-13 9-1027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49 9922,'-6'-5'1734,"3"2"-753,-1 0 1,1 0 0,0 0 0,0 0 0,0-1 0,1 1 0,-1-1 0,1 1 0,0-1 0,-3-7 0,24 19-1286,292 160 306,-44-22 42,52-2 31,-8-3-11,-292-133-67,-2 2-1,1 0 1,-1 1 0,-1 1-1,20 17 1,-35-28 127,-5-2-795,-30 0-9185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12827,'16'-54'2950,"-15"32"3130,0 30-5954,6 32-300,-1 0-1,-1 75 0,-13 91-888,5-137-786,2-68 1507,1 0 0,0 1 1,0-1-1,0 0 0,0 0 1,0 0-1,0 1 0,0-1 0,0 0 1,1 0-1,-1 0 0,0 1 1,1-1-1,-1 0 0,1 0 1,-1 0-1,1 0 0,0 1 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9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 14523,'0'-1'293,"1"1"0,0-1 0,0 1 0,0-1 0,-1 1 0,1-1 0,0 1 0,0 0-1,0-1 1,0 1 0,0 0 0,0 0 0,0 0 0,0 0 0,-1 0 0,1 0 0,0 0 0,0 0 0,0 0 0,2 0 0,23 11 1162,21 22-2759,-41-28 1868,13 13-595,0 0 0,-1 1 0,-1 1 1,-1 0-1,-1 1 0,0 1 0,-2 1 0,-1 0 0,0 0 1,-2 1-1,-1 1 0,-1-1 0,-1 1 0,-1 1 0,3 26 0,-8-45-15,-1 0 0,1 0 0,-1 0 0,0 0 0,-1 0 0,0-1 0,0 1 0,0 0 0,-1 0 0,0 0 0,-1-1 0,1 1 0,-1-1 0,0 0 0,-1 0-1,1 0 1,-1 0 0,-1 0 0,1-1 0,-7 6 0,5-5-45,-1-1-1,1-1 0,-1 1 1,-1-1-1,1 0 1,0-1-1,-1 0 0,0 0 1,0-1-1,0 0 1,0 0-1,0 0 0,0-1 1,0-1-1,0 1 1,-12-2-1,11 0-118,1 0 0,0 0 0,0-1 0,0 0 0,0-1 0,0 0 0,1 0 0,-1 0 0,1-1 0,0 0 0,-9-7 1,11 7-319,-1-1 0,1 1 0,0-1 0,0-1 0,1 1 0,-1-1 0,1 0 0,-3-6 0,-7-23-2931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19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73 159 12699,'-13'5'3225,"10"-7"-2724,31-11-765,-27 13 264,7-2 8,0 0 0,1-1 0,-1 0 1,0 0-1,0-1 0,12-7 0,-17 9-1,-1 0-1,0-1 1,1 1-1,-1 0 1,0-1-1,-1 1 1,1-1-1,0 0 1,-1 0-1,1 0 1,-1 1-1,0-1 1,0 0-1,0-1 1,0 1-1,-1 0 1,1 0-1,-1 0 1,0 0-1,0 0 1,0-1-1,0 1 1,0 0-1,-2-4 1,2 5-27,-1-1 1,1 1 0,-1 0-1,1 0 1,-1 0-1,0 0 1,0 0-1,0 0 1,0 0-1,-1 0 1,1 0 0,0 0-1,-1 1 1,1-1-1,-1 0 1,0 1-1,0 0 1,1-1-1,-1 1 1,0 0 0,0 0-1,0 0 1,0 0-1,0 0 1,-1 0-1,1 1 1,0-1-1,0 1 1,0-1 0,-1 1-1,1 0 1,0 0-1,0 0 1,-1 0-1,1 0 1,0 1 0,-3 0-1,-1-1-46,0 2-1,0-1 1,-1 1 0,1 0-1,0 0 1,0 0-1,0 1 1,1 0 0,-1 0-1,1 1 1,-1-1 0,-5 7-1,7-7 52,1 1-1,0 0 1,0 0-1,0 0 0,1 0 1,-1 0-1,1 0 1,0 1-1,1-1 1,-1 1-1,1 0 1,-1-1-1,1 1 1,1 0-1,-1 0 1,1-1-1,0 1 0,0 0 1,0 0-1,0 0 1,1-1-1,0 1 1,0 0-1,0 0 1,1-1-1,0 1 1,0-1-1,0 1 0,0-1 1,6 8-1,-3-5-83,1 1 1,-1-1-1,2 0 0,-1-1 0,1 1 0,0-1 0,0-1 0,1 1 0,-1-1 0,1-1 0,1 1 0,-1-1 0,0-1 1,1 1-1,15 3 0,29-1-2332,-4-5-139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0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13747,'-9'-8'8415,"12"24"-7302,3 12-1260,14 226 175,-17-174-1213,3-1 0,19 98 1,-20-161 254,-4-14 461,0 1-1,0 0 1,-1 0-1,1 0 0,0 0 1,-1-1-1,0 1 1,1 0-1,-1 0 1,0 0-1,-1 0 1,0 5-1,-11-4-4344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0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21 8098,'23'-13'7364,"0"6"-3730,-18 7-3639,-1 0 1,0 0 0,0 0 0,1 1-1,-1-1 1,0 1 0,1 0 0,-1 0-1,0 1 1,0-1 0,0 1 0,0 0-1,0 0 1,-1 0 0,1 1 0,-1-1-1,1 1 1,-1 0 0,0 0 0,0 0-1,0 0 1,0 0 0,-1 1 0,3 3-1,1 2-6,-1 1-1,0-1 1,0 1-1,-1 0 1,0 0-1,-1 0 1,0 0-1,2 17 1,-4-21-49,-1 0-1,1 0 1,-1 0-1,0 0 1,0 0-1,-1 0 1,0 0-1,0 0 1,0 0 0,-1 0-1,0 0 1,0 0-1,0-1 1,-1 1-1,0-1 1,-5 7-1,7-10-77,-1 0-1,1-1 0,-1 1 0,0-1 0,0 1 0,0-1 0,0 0 0,0 1 1,0-1-1,0 0 0,-1-1 0,1 1 0,0 0 0,0 0 0,-1-1 0,1 0 1,0 1-1,-1-1 0,1 0 0,-1 0 0,1 0 0,0-1 0,-1 1 0,-2-1 1,-5-2-910,-1 0 0,1-1 1,0 0-1,-9-5 0,19 9 1043,-44-24-3689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1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49 14483,'0'-4'791,"0"0"0,0 0 0,-1 0 0,1 0 0,-1 0 0,0 1 0,0-1 0,-1 0 0,1 0 0,-5-6 0,11 41-2451,-4-4 1542,10 178-251,-10-132 390,3 0-1,19 103 1,-23-157-892,-16-22-2346,10 0 2356,-19-7-3366,-8-7-823</inkml:trace>
  <inkml:trace contextRef="#ctx0" brushRef="#br0" timeOffset="1">2 311 13323,'-2'-5'7065,"4"3"-6745,1 1-304,36-3-152,58-3-424,-1 11-3545,1-6 857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40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0 404 8914,'16'-1'4929,"54"5"-4953,23 5 127,33 5-5,248-7 1,-163-19-12,257-24 202,1427-120 366,-1199 123-552,278-7 350,1098-52 983,-203 25-563,-1249 76-663,294 0 420,111 6 370,-1006-13-956,-13-1 18,0-1 0,0 1 1,0-1-1,0 0 0,0-1 0,0 1 0,9-3 0,-14 3 117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21 10186,'-12'-9'7207,"11"8"-7204,0 0 0,0 0-1,-1 0 1,1 0 0,-1 0 0,1 0-1,-1 0 1,1 0 0,-1 1-1,0-1 1,1 1 0,-1-1 0,0 1-1,1-1 1,-1 1 0,0 0-1,0 0 1,1 0 0,-1 0 0,0 0-1,0 1 1,-3 0 0,-2-1-15,-1 1 0,0 1 0,1-1 0,-1 1 0,1 0 0,0 1 0,0 0 0,0 0 0,0 1 0,0-1 0,1 2 0,-1-1 0,1 1 1,0 0-1,0 0 0,1 0 0,0 1 0,0 0 0,0 0 0,0 0 0,1 0 0,-5 12 0,5-11-2,0 1 1,1-1-1,0 1 0,1 0 1,0-1-1,0 1 0,0 0 1,1 0-1,1 0 0,-1 0 1,1 1-1,0-1 0,1 0 1,0 0-1,4 14 0,-3-17-98,0 1 0,0-1 0,1-1 0,0 1-1,0 0 1,0-1 0,1 1 0,-1-1 0,1 0-1,0 0 1,0-1 0,1 1 0,-1-1 0,1 0 0,0 0-1,-1 0 1,1-1 0,0 0 0,1 0 0,-1 0-1,0 0 1,1-1 0,-1 0 0,10 1 0,57 1-2937,4-11-338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5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9026,'2'-7'5889,"-2"1"-3410,0 4-2382,0 0 1,0 0-1,0 0 0,0 0 0,1 0 1,-1 0-1,0 0 0,1 0 1,0 0-1,-1 0 0,3-3 0,-1 1-82,1-1-1,0 1 0,0 0 1,1 0-1,-1 0 1,1 1-1,0-1 0,0 1 1,0 0-1,0 0 0,1 0 1,-1 1-1,1 0 1,0-1-1,0 2 0,-1-1 1,1 0-1,0 1 1,1 0-1,-1 0 0,0 1 1,10-1-1,-6 0-27,1 1-1,-1-1 1,1 2-1,-1-1 1,1 1-1,-1 1 1,0 0-1,1 0 1,-1 1-1,0 0 1,0 0-1,-1 1 1,11 6-1,-14-6 3,0 0 0,0 0-1,0 0 1,0 1 0,-1 0 0,0 0-1,0 0 1,0 0 0,-1 1-1,1 0 1,-1-1 0,-1 1 0,1 0-1,-1 1 1,0-1 0,0 0 0,-1 0-1,0 1 1,0-1 0,0 9 0,-1 0-6,-1 0 0,0 0 1,-1 1-1,-1-1 1,-1 0-1,0-1 1,0 1-1,-1-1 0,-8 16 1,4-13-8,0 0 1,-1 0-1,-1-1 1,-1 0-1,0-1 0,-23 23 1,35-38 27,0 0 0,0 0-1,0 0 1,0 0 0,0 1 0,0-1 0,0 0 0,0 0 0,0 0-1,0 0 1,0 0 0,0 0 0,0 0 0,0 0 0,-1 1 0,1-1 0,0 0-1,0 0 1,0 0 0,0 0 0,0 0 0,0 0 0,1 0 0,-1 0-1,0 1 1,0-1 0,0 0 0,0 0 0,0 0 0,0 0 0,0 0-1,0 0 1,0 0 0,0 0 0,0 0 0,0 1 0,0-1 0,0 0-1,0 0 1,0 0 0,1 0 0,-1 0 0,0 0 0,0 0 0,0 0-1,0 0 1,0 0 0,0 0 0,0 0 0,0 0 0,1 0 0,-1 0 0,0 0-1,0 0 1,0 0 0,0 0 0,0 0 0,0 0 0,0 0 0,0 0-1,1 0 1,-1 0 0,0 0 0,0 0 0,0 0 0,0 0 0,0 0-1,0 0 1,18 1-95,9 0-68,151 11-3982,-79-5 980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15555,'-1'1'8442,"1"0"-8442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8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11947,'-1'12'7273,"4"16"-7946,0-7 1103,5 85-449,-9 185-1,-4-103-453,8-176-2309,4-23 365,5-24-968,-1-15-567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71 9466,'-14'-19'2505,"9"9"871,3 4-2712,2 4-119,5 2-161,-3-1-56,1 0-184,35-8-48,54-7-96,-25 11-1040,-8 3-2353,-6 9-128,-20 2-1752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29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11747,'0'-10'6161,"9"5"-5977,15-5-168,8-1-96,19-3-280,10 1-504,7 6-2753,-9 4 352</inkml:trace>
  <inkml:trace contextRef="#ctx0" brushRef="#br0" timeOffset="1">52 358 11154,'-6'6'5682,"6"-8"-5594,4-1 56,-1 2-56,31 0-48,78-2-544,-26-4-625,30 4-2311,-11-8-1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0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52 14395,'-11'-23'4046,"3"9"-1134,10 42-3156,33 194 361,-32-255-153,-2 7 32,2 0 0,1 1 0,0-1 0,2 1 0,17-46 0,-23 71-8,0-1 1,1 0-1,-1 0 1,0 0 0,1 1-1,-1-1 1,1 0-1,-1 1 1,1-1-1,0 0 1,-1 1-1,1-1 1,-1 1-1,1-1 1,0 1-1,0-1 1,-1 1 0,1-1-1,0 1 1,0 0-1,-1-1 1,1 1-1,0 0 1,0 0-1,0 0 1,0-1-1,-1 1 1,1 0-1,0 0 1,0 0 0,0 0-1,0 1 1,0-1-1,-1 0 1,3 1-1,33 21-154,-17-7-168,-1 2 1,-1 0-1,0 0 0,23 35 0,-31-40-296,-1 1 0,0-1 0,-1 1 0,-1 1 0,0-1 0,0 1 0,-2 0 0,1 1-1,3 27 1,-19-96 3064,8 42-2188,0 0 0,1-1 0,0 1 0,0-24 0,2 18-9,0 1 1,1-1-1,1 0 0,1 1 1,0-1-1,1 1 1,11-28-1,-14 43-237,-1 1-1,1 0 1,0 0 0,0 0 0,-1 0-1,1 0 1,0 1 0,0-1-1,0 0 1,0 0 0,0 1 0,1-1-1,-1 0 1,0 1 0,0-1 0,0 1-1,1-1 1,-1 1 0,0 0-1,0 0 1,1-1 0,-1 1 0,0 0-1,0 0 1,1 0 0,-1 0 0,0 1-1,1-1 1,-1 0 0,0 0 0,0 1-1,0-1 1,1 1 0,-1-1-1,0 1 1,0 0 0,1 0 0,4 2-17,-1 0 0,0 0 1,0 0-1,0 1 0,-1 0 1,8 7-1,-1 5-80,-1 0 0,0 0 0,-1 1 0,-1 1 0,-1-1 0,0 1 0,-1 0 0,-1 1 0,3 23 0,20 57-4286,-7-48 1101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0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13259,'0'-11'6348,"0"22"-3766,5 200-2672,-6-140-810,2 0 0,23 141 0,-23-208 303,2 12-983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0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12035,'0'-2'332,"0"1"0,1-1 1,-1 1-1,1 0 0,0-1 1,-1 1-1,1 0 0,0-1 1,0 1-1,-1 0 0,1 0 1,0 0-1,0 0 0,0 0 1,1 0-1,1-2 0,1 1-160,0 0-1,0 1 0,0-1 0,0 1 1,0-1-1,0 1 0,1 1 0,-1-1 1,7 0-1,2 1-298,0 0 1,1 1-1,-1 0 1,14 4-1,-15-2 118,0 1-1,-1 0 1,1 1-1,-1 0 1,0 1 0,17 12-1,-23-15-10,-1 1 0,1-1 0,0 1-1,-1 1 1,0-1 0,0 0 0,0 1-1,0 0 1,-1 0 0,0 0 0,0 0-1,0 1 1,0-1 0,-1 1 0,2 6 0,-4-10-17,0 1 0,-1 0 0,1-1 0,0 1 0,-1-1 1,1 1-1,-1-1 0,0 0 0,0 1 0,0-1 0,0 0 1,0 0-1,-1 1 0,1-1 0,-1 0 0,1 0 0,-1 0 0,0-1 1,0 1-1,0 0 0,0-1 0,0 1 0,0-1 0,0 1 1,0-1-1,-3 1 0,-2 2-281,1-1 0,-1 0 0,0 0 0,-1-1 0,1 0 0,0 0 0,-11 1 1,13-3-172,-1 0 1,0 0 0,1 0 0,-1-1 0,1 0 0,-1-1 0,1 1 0,0-1 0,0 0-1,-9-4 1,-15-13-2642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1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86 9490,'-8'-15'3491,"1"-1"1,0 0-1,-6-22 1,25 116-3571,-4 0 1,-1 129-1,5 66-792,-11-263 87,1 1 1,0 0 0,0-1-1,6 16 1,-8-25 635,1-1 1,-1 1-1,0-1 0,0 1 1,0-1-1,0 1 0,1-1 1,-1 0-1,0 1 0,0-1 1,1 1-1,-1-1 0,0 0 1,1 1-149,-1-1 149,1 1-1,-1-1 0,0 0 1,1 0-1,-1 1 0,1-1 1,-1 0-1,1 0 0,-1 0 1,1 0-1,-1 0 0,1 1 1,12-11-4601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1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63 12019,'-13'-14'5716,"13"14"-5669,1 1 0,-1-1 0,0 0 0,0 0 0,0 1 0,0-1-1,0 0 1,0 0 0,0 0 0,0 1 0,0-1 0,0 0 0,0 0-1,0 1 1,0-1 0,0 0 0,0 0 0,0 1 0,0-1 0,-1 0 0,1 0-1,0 0 1,0 1 0,0-1 0,0 0 0,0 0 0,0 0 0,-1 1-1,1-1 1,0 0 0,0 0 0,0 0 0,0 0 0,-1 0 0,1 1 0,0-1-1,0 0 1,-1 0 0,1 0 0,0 0 0,0 0 0,0 0 0,-1 0-1,1 0 1,0 0 0,0 0 0,-1 0 0,1 0 0,0 0 0,0 0-1,-1 0 1,1 0 0,0 0 0,0 0 0,0 0 0,-1 0 0,1 0 0,0-1-1,0 1 1,0 0 0,-1 0 0,1 0 0,0 0 0,0 0 0,-1-1-1,8 49-305,-3-9-358,2-1 0,18 63-1,-24-101 606,0 1-1,1 0 0,-1-1 1,0 1-1,0 0 0,0-1 1,0 1-1,1 0 0,-1-1 1,0 1-1,1 0 0,-1-1 1,1 1-1,-1-1 0,0 1 1,1-1-1,-1 1 0,1-1 1,0 1-1,-1-1 0,1 0 1,-1 1-1,1-1 0,0 0 1,-1 1-1,1-1 0,-1 0 1,1 0-1,0 1 0,0-1 1,-1 0-1,1 0 0,1 0 1,0-1 14,-1 0 0,1 1 0,0-1 0,-1 0 1,1 0-1,-1-1 0,0 1 0,1 0 0,-1 0 0,0-1 1,0 1-1,2-3 0,28-51 247,-27 45-202,0 0 0,-1 0 0,0 0 0,-1 0 0,0 0 0,0-1 1,-1 1-1,-1-1 0,0-16 0,-1 21-174,1 1 1,-1-1 0,-1 1-1,1 0 1,-1-1 0,0 1-1,0 0 1,0 0 0,-1 0-1,1 0 1,-1 0-1,-1 1 1,1 0 0,0-1-1,-1 1 1,0 0 0,0 0-1,0 1 1,-10-7 0,6 7-1204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3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25 141 10698,'0'-66'6921,"1"51"-4880,0-1 0,-4-28 0,15 156-2134,-6-1 0,-9 155 0,-1-98 92,9-52 615,-4-88-2217,-14-70-8069,-15-52 4593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12851,'39'7'6489,"-39"-8"-6401,2 1-32,-1 1-88,3 2-16,16 5-408,53 57-568,-26-27-2817,-7-7 368</inkml:trace>
  <inkml:trace contextRef="#ctx0" brushRef="#br0" timeOffset="1">491 35 12139,'-17'-4'3912,"6"2"441,0 8-3048,-6 10-1193,-2 8-152,-17 19 32,-3 7 16,-12 16 64,0 3-48,-9 18-8,16-6-8,0 7-80,13-10-368,1-5-1121,11-19-543,9-13-2265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2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1 252 12819,'0'-6'5428,"7"1"-3479,15-4-2556,-16 7 904,31-13-361,38-18 78,-70 31-15,0-1 1,-1 1-1,1-1 1,-1 0-1,0-1 1,0 1-1,0-1 1,0 0-1,-1 0 1,1 0-1,3-6 1,-5 5-38,-1 1 0,0-1 0,0 1 0,0-1 0,-1 0 0,1 1 0,-1-1 0,0 0 0,-1 1 0,1-1 0,-1 0 0,0 1 0,0-1 1,0 1-1,-1-1 0,1 1 0,-1-1 0,0 1 0,0 0 0,-1 0 0,1 0 0,-7-6 0,8 8 5,-1 0 0,1 0 0,-1 0-1,1 0 1,-1 0 0,0 1 0,0-1-1,0 1 1,0-1 0,0 1 0,-1 0 0,1 0-1,0 0 1,0 0 0,-1 0 0,1 0 0,-1 1-1,1-1 1,0 1 0,-1-1 0,1 1-1,-1 0 1,1 0 0,-1 0 0,1 1 0,-1-1-1,1 1 1,-1-1 0,1 1 0,-1 0 0,1 0-1,0 0 1,0 0 0,-1 0 0,1 0-1,0 0 1,0 1 0,0 0 0,0-1 0,1 1-1,-1 0 1,0 0 0,-1 2 0,-4 5 30,1 1 0,0 0 1,0 0-1,1 0 0,1 1 0,0-1 1,0 1-1,1 0 0,0 1 0,1-1 1,1 0-1,-1 1 0,2-1 0,0 1 1,0-1-1,3 17 0,-3-20-168,1-1 0,1 1 0,-1-1 0,1 1 0,0-1 0,1 0 0,0 0 0,0 0 0,0 0 0,1 0 0,0-1 0,0 0 0,1 1 0,0-2 0,0 1 0,0 0 0,1-1 0,0 0 0,0-1 0,0 1 0,0-1 0,1 0 0,0-1 0,0 1 0,9 2 0,31 2-2750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2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0 274 12843,'1'-2'596,"1"0"0,-1 0 0,1 0 0,-1 1 0,1-1 0,0 1 0,-1-1 0,1 1 0,0 0 0,4-2 0,40-16-1352,-36 15 1260,5-2-494,0-1 0,-1-1 0,0 0 1,0-1-1,-1 0 0,-1-1 0,1 0 0,-1-1 0,-1-1 1,0 0-1,-1 0 0,0-1 0,15-26 0,-25 37-26,1 1 0,0-1-1,0 0 1,-1 1 0,1-1-1,-1 0 1,0 1 0,1-1-1,-1 0 1,0 1 0,0-1-1,0 0 1,0 0 0,0 1-1,0-1 1,-1 0 0,1 1-1,-1-1 1,1 0 0,-1 1-1,1-1 1,-1 1 0,0-1-1,0 1 1,0-1 0,0 1 0,0-1-1,0 1 1,0 0 0,0 0-1,-1-1 1,1 1 0,0 0-1,-1 0 1,1 0 0,-1 1-1,1-1 1,-1 0 0,0 0-1,1 1 1,-1-1 0,1 1-1,-1 0 1,0-1 0,-1 1-1,-6-2-15,1 1 0,0-1-1,-1 2 1,1-1 0,0 1 0,-1 0-1,1 1 1,-12 2 0,15-2 30,-1 1 1,1-1-1,-1 1 1,1 1-1,0-1 1,0 1 0,0-1-1,0 1 1,0 1-1,1-1 1,-1 1-1,1 0 1,0 0-1,0 0 1,0 0-1,1 1 1,0-1-1,0 1 1,0 0-1,0 0 1,1 0-1,-1 1 1,1-1-1,1 0 1,-2 8-1,2-6 14,0 0-1,1 0 0,-1-1 1,2 1-1,-1 0 1,1 0-1,0 0 0,1 0 1,-1-1-1,1 1 0,1 0 1,-1-1-1,1 0 0,0 0 1,0 0-1,1 0 1,0 0-1,0 0 0,0-1 1,8 8-1,-3-5-246,0-1 0,1 1-1,0-1 1,0-1 0,0 0 0,1-1 0,0 1-1,0-2 1,0 0 0,1 0 0,-1-1 0,1 0 0,0-1-1,0-1 1,0 0 0,0 0 0,0-1 0,0-1-1,12-2 1,72-17-3171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12483,'3'-7'8321,"3"16"-7046,9 28-2064,-2 9 805,-2 1 1,-2 1-1,5 80 1,-9 156 168,-5-126-64,3-130 52,-2-13-212,-4-29-3762,-6-29-296,-8-35-815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4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892 13 7930,'-33'-13'2009,"16"15"1075,-5 15-3034,17-13 279,-259 264 2034,94-90-1427,-185 165 452,335-327-632,15-13-1683,33-22-9581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5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71 117 8962,'-10'-22'2502,"-21"-43"2005,29 62-3899,0 0-1,0 0 0,0 0 0,0 0 0,-1 1 0,0-1 0,1 1 0,-1 0 0,-6-4 0,36 29 128,135 117-684,289 192-1,-311-233-24,82 51 34,-220-149 584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6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11963,'33'-42'10020,"-33"43"-9912,5 18 1706,4 36-3403,-7-43 2313,8 90-721,-5 189-1,-7-158-696,-6-155-5320,6 12 4558,-8-29-3047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6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11955,'3'-9'7418,"6"8"-5406,17 13-3573,-16-8 2292,20 13-746,-1 2 1,-1 0-1,0 2 0,-2 1 1,0 1-1,-1 1 0,-2 1 1,-1 2-1,0 0 0,-3 1 1,28 50-1,-43-72 2,-1 1 0,0 0 1,0 0-1,-1 0 0,0 0 0,0 0 0,-1 0 1,1 1-1,-2-1 0,1 1 0,-1-1 0,0 0 0,-1 1 1,1-1-1,-2 1 0,1-1 0,-1 0 0,-3 8 1,1-6-13,-1 0 1,0-1-1,0 0 1,-1 0-1,0 0 1,-1-1 0,0 0-1,0 0 1,0 0-1,-1-1 1,0 0-1,0-1 1,-10 5 0,-1 1-6,-1-1-1,0-1 1,-35 11 0,50-18-98,0-1 0,0 1 0,-1-1 1,1 0-1,0 0 0,-1-1 0,1 0 0,0 1 0,-1-2 0,1 1 0,0-1 0,-1 0 0,1 0 0,0 0 0,0-1 0,0 1 0,0-1 0,0-1 0,0 1 0,0-1 0,-4-3 0,8 5-139,0 0 1,0 0-1,0-1 0,0 1 0,0 0 0,0-1 0,0 1 1,0-1-1,0 0 0,1 1 0,-1-1 0,0-2 1,1-24-3378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7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1 265 11066,'24'-32'6527,"29"-5"-5170,-43 31-1440,-1 0 0,1-1 0,-1 0-1,-1 0 1,16-16 0,-21 19 78,1-1 0,-1 1 1,0-1-1,0 0 1,-1 0-1,1 0 0,-1 0 1,0 0-1,1-6 1,-3 9 0,0 0 1,0 0-1,0 0 1,0 0-1,0 0 1,0 0-1,-1 0 1,1 0 0,-1 0-1,1 0 1,-1 0-1,0 0 1,0 0-1,1 0 1,-2 0-1,1 1 1,0-1-1,0 0 1,0 1 0,-1-1-1,1 1 1,-1-1-1,1 1 1,-1 0-1,0 0 1,1 0-1,-3-2 1,-11-6 5,10 5-48,-1 0 1,1 0 0,-1 1-1,0 0 1,-1 0 0,-6-2-1,11 5 28,1 0-1,0-1 1,-1 1-1,1 0 0,-1 0 1,1 0-1,0 0 1,-1 1-1,1-1 1,0 0-1,-1 1 1,1-1-1,0 0 1,-1 1-1,1 0 1,0-1-1,0 1 1,-1 0-1,1-1 1,0 1-1,0 0 0,0 0 1,0 0-1,0 0 1,0 0-1,0 0 1,0 0-1,1 1 1,-1-1-1,0 0 1,1 0-1,-1 1 1,1-1-1,-1 0 1,0 3-1,-5 15 14,-1 0 1,2 0-1,1 0 0,0 1 0,2-1 1,0 1-1,1 0 0,1 0 0,4 35 1,-3-47-155,0-1 1,1 0-1,0 0 1,1 0-1,-1 0 1,1-1-1,0 1 1,1-1-1,0 1 1,0-1-1,0 0 1,1-1-1,-1 1 1,2-1-1,-1 0 1,0 0-1,1 0 1,0-1-1,0 0 1,0 0-1,1 0 1,-1-1-1,1 0 1,0-1-1,0 1 1,0-1-1,0 0 1,0-1-1,11 1 1,60-1-2955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12867,'3'2'11241,"3"28"-12091,-2-4 1424,7 49-538,-4 1 0,-3 1 0,-9 111 1,-45 233-2775,46-402 1505,1-5-4357,3-25 784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3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11426,'5'3'2601,"7"1"976,16 2-3233,10-1-368,17-1 24,7-1-64,12-6-952,-3-4-417,7-3-2143,-13-3-377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7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13099,'2'-3'504,"1"0"1,-1 0-1,1 1 0,0-1 1,0 0-1,0 1 1,0 0-1,0 0 0,1 0 1,5-3-1,-2 3-321,0 0 0,0 0 0,1 0 0,-1 1 0,0 0 0,1 0 1,-1 1-1,14 1 0,-8 1-259,-1-1 1,0 2 0,1 0 0,-1 0-1,-1 1 1,1 1 0,-1 0 0,19 11 0,-8-2 7,37 33 0,-54-42 31,1 0 1,-2 0-1,1 0 0,0 1 0,-1 0 1,0 0-1,0 0 0,-1 0 0,0 0 0,0 1 1,0 0-1,1 7 0,-4-12 11,0 1 0,0-1 0,0 1 0,0-1-1,-1 0 1,1 1 0,-1-1 0,1 1 0,-1-1 0,0 0 0,0 0-1,0 1 1,0-1 0,-1 0 0,1 0 0,0 0 0,-1 0 0,0-1 0,1 1-1,-1 0 1,0-1 0,0 1 0,0-1 0,0 1 0,0-1 0,0 0-1,0 0 1,0 0 0,-1 0 0,1 0 0,0 0 0,-1-1 0,-2 1-1,-7 2-198,0 0-1,0 0 1,0-1-1,-1-1 1,-13 0-1,20-1-117,-1 0-1,1 0 1,0-1-1,0 0 1,0 0-1,0 0 1,-1-1-1,1 0 1,1 0-1,-1 0 1,0-1-1,1 0 1,-1 0 0,1 0-1,0-1 1,0 0-1,-7-6 1,4-13-2811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80 11610,'-14'-80'12464,"27"154"-12519,-3 1-1,-4 0 1,-4 116-1,4 70-191,-14-284-6725,-3-3 2366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3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12267,'13'-4'3560,"23"0"689,17-4-3377,39-2-687,20-2-794,24 1-3664,-11-13 865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2:4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1 309 6905,'5'-3'2521,"-5"3"-2407,1 0 1,-1-1-1,0 1 1,0 0-1,-3-8 3437,2 7-3436,1 1-1,0 0 1,0 0 0,-1 0-1,1 0 1,0 0-1,-1 0 1,1 0-1,33-9 600,-27 8-705,440-52 1862,-326 43-1673,1239-36 1610,-542 32-1441,-78-31 107,249-5 435,-242 37-626,463 2 3,-843 21-89,505-8 82,-796-6-190,625-44 1341,-358 45-1393,-166 7-12,-167-4-370,-2 0 907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6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69 10082,'-4'-5'375,"-28"-33"1870,14 12 1853,24 68-2405,11 79-1707,-8-51-1481,30 120 1,-27-160-1832,-1-15-484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6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77 12627,'-2'-13'6233,"5"13"-6171,0 0 0,0 1 1,-1-1-1,1 1 0,0 0 1,0 0-1,-1 0 0,1 0 1,4 3-1,20 12-55,0 2 1,-1 0-1,42 39 0,66 80-6,43 37-12,-173-170 16,16 12 22,-15-16 60,-9-12 96,-13-31-124,2-1 0,1 0 0,2-2 0,3 1 0,1-1 0,2 0 0,1-62 0,5 98-293,2-30-896,-2 38 922,0 1 0,0-1 0,1 1 0,-1 0 0,1-1 0,-1 1 0,1 0 1,0 0-1,-1-1 0,1 1 0,0 0 0,0 0 0,0 0 0,0 0 0,0 0 0,0 0 0,0 0 0,0 0 0,0 0 0,0 1 0,1-1 0,-1 0 0,0 1 0,0-1 0,2 0 1,24-1-4193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7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28 13827,'-38'-21'6845,"34"20"-6845,-1-1-1,-1 1 0,1 0 0,0 0 0,0 1 0,0 0 1,0 0-1,0 0 0,-1 0 0,1 1 0,0 0 1,0 0-1,0 0 0,0 1 0,0-1 0,0 1 1,-5 3-1,3-1-96,0 0 0,1 1 1,-1 0-1,1 0 0,1 0 1,-1 0-1,1 1 0,-1 0 1,2 0-1,-1 1 0,1-1 0,0 1 1,0 0-1,1 0 0,-5 14 1,7-18-57,0 0 1,0 1-1,0-1 1,1 0 0,0 1-1,-1-1 1,1 0-1,1 1 1,-1-1 0,0 1-1,1-1 1,0 0-1,-1 0 1,1 1 0,1-1-1,-1 0 1,0 0-1,1 0 1,-1 0 0,1 0-1,0 0 1,0-1-1,0 1 1,1 0 0,-1-1-1,0 0 1,1 0-1,0 1 1,-1-2-1,1 1 1,0 0 0,0 0-1,0-1 1,0 0-1,1 1 1,-1-1 0,0-1-1,5 2 1,-4-1 155,0 0 0,1 0 0,-1 0 0,0 0 0,0-1 1,0 0-1,0 0 0,1 0 0,-1 0 0,0-1 0,0 1 0,0-1 0,0 0 1,0-1-1,0 1 0,0-1 0,0 1 0,-1-1 0,1 0 0,0-1 1,-1 1-1,0-1 0,1 1 0,-1-1 0,5-6 0,-3 3 388,-1-1 0,1 0 0,-1 0 0,0-1 0,-1 1 0,0-1 0,0 0 0,-1 0 0,1 0 0,-2 0 0,1 0 0,-1-9 0,-1 17-407,0 0 0,0 0 1,0 0-1,0-1 0,0 1 1,0 0-1,0 0 1,0 0-1,0-1 0,0 1 1,0 0-1,0 0 0,0 0 1,0-1-1,0 1 1,0 0-1,0 0 0,0 0 1,0-1-1,1 1 0,-1 0 1,0 0-1,0 0 1,0-1-1,0 1 0,0 0 1,0 0-1,1 0 0,-1 0 1,0 0-1,0-1 1,0 1-1,0 0 0,1 0 1,-1 0-1,0 0 0,0 0 1,0 0-1,1 0 1,-1 0-1,0 0 0,0 0 1,0 0-1,1 0 0,8 9-474,12 24-215,-18-28 546,7 14-225,-4-7-435,1 1 0,0-2 1,1 1-1,11 13 1,7-3-2504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8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13755,'-4'-1'4748,"4"8"-3557,4 19-2230,-2-18 1508,2 17-486,0 2-121,1 0 1,16 49 0,-23-95 44,1-1 0,1-26 0,0 32 86,0 5-14,0 1 0,1 0-1,0 0 1,0 0 0,0 0 0,1 0-1,5-12 1,-7 18 5,1 1 0,-1 0-1,1 0 1,0 0 0,0 0 0,-1 0-1,1 0 1,0 0 0,0 0-1,0 0 1,0 1 0,0-1 0,0 0-1,0 0 1,0 1 0,0-1 0,0 1-1,1-1 1,-1 1 0,2-1 0,-1 1-3,0 0 1,0 0 0,0 1-1,0-1 1,0 0 0,0 1 0,0 0-1,0-1 1,0 1 0,0 0-1,0 0 1,0 0 0,0 0-1,-1 1 1,1-1 0,2 2-1,9 10-94,-1 1 0,0 0 0,-1 0 0,0 1 0,-1 1 0,-1 0 0,12 27 0,7 12-2077,-29-66 2462,0 0-1,1 0 0,1-1 0,-1 1 1,2 0-1,-1 0 0,6-17 0,-7 26-265,1-1 1,0 0-1,0 1 0,0-1 0,0 1 1,0-1-1,0 1 0,0-1 0,1 1 0,0 0 1,-1 0-1,1-1 0,0 1 0,0 1 1,0-1-1,0 0 0,0 0 0,0 1 0,1-1 1,-1 1-1,1 0 0,-1-1 0,1 1 1,-1 0-1,1 1 0,0-1 0,-1 0 0,1 1 1,0-1-1,-1 1 0,1 0 0,0 0 1,0 0-1,-1 1 0,1-1 0,0 0 0,0 1 1,-1 0-1,1 0 0,-1-1 0,4 3 1,1 0-150,0 0 0,1 0 0,-1 1 0,-1 0 1,1 1-1,0-1 0,-1 1 0,0 1 0,0-1 1,-1 1-1,1 0 0,-1 0 0,6 11 1,3 11-2658,2 3-163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41 148 14163,'-1'0'113,"1"-1"0,0 1 0,0 0 0,0 0 0,0-1 0,0 1 0,-1 0-1,1-1 1,0 1 0,0 0 0,0-1 0,0 1 0,0 0 0,0-1 0,0 1 0,0 0 0,0 0 0,0-1 0,0 1 0,3-4 1693,-2 4-1693,-1-1 0,0 1 0,0 0 0,1 0 0,-1 0 0,0 0 0,1 0 0,-1 0 0,23-5-1029,8-1 99,-27 5 803,-1-1-1,1 0 1,-1 0 0,0-1 0,0 1 0,0-1-1,0 1 1,0-1 0,-1 0 0,1 0 0,-1 0 0,0 0-1,3-6 1,-4 8 8,0-1 0,-1 0 0,1 0 0,0 0 0,-1-1 1,0 1-1,1 0 0,-1 0 0,0 0 0,0 0 0,0 0 0,0 0 0,-1 0 0,1 0 0,0 0 0,-1-1 0,0 1 0,1 0 0,-1 1 0,0-1 0,0 0 0,0 0 0,0 0 1,0 0-1,-1 1 0,1-1 0,0 1 0,-1-1 0,1 1 0,-1-1 0,0 1 0,-1-2 0,0 1 11,0 0 0,1 0 0,-1 0 0,0 0 0,0 0 0,0 1 0,0-1 0,0 1-1,0 0 1,0 0 0,-1 0 0,1 0 0,0 1 0,-1-1 0,1 1 0,0 0 0,-1 0 0,1 0 0,-1 0 0,1 0 0,0 1 0,-1 0 0,1 0 0,0 0 0,0 0 0,-1 0-1,-3 3 1,4-2-17,0 1 0,1-1-1,-1 1 1,1-1-1,0 1 1,0 0-1,0 0 1,1 0 0,-1 0-1,0 0 1,1 0-1,0 1 1,0-1 0,0 0-1,0 1 1,1-1-1,-1 1 1,1-1-1,0 0 1,0 1 0,0-1-1,0 1 1,1-1-1,-1 1 1,1-1-1,0 0 1,1 5 0,1-1-195,0-1 1,0 1-1,1 0 1,0-1-1,0 0 0,0 0 1,1 0-1,0 0 1,0-1-1,0 0 1,1 0-1,0 0 1,0-1-1,0 0 1,0 0-1,1 0 1,-1-1-1,1 0 1,0 0-1,12 3 1,65 12-2627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9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30 9426,'-11'-30'9049,"11"30"-8994,0 28-345,-1 480 221,0-474 77,-22 670 81,15 31 47,21-51 57,-11-627-207,2 156-210,-6-195-776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23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6361,'7'-32'1534,"0"-7"10022,2 60-11492,0 0-1,-2 1 1,0 0 0,5 35 0,7 97 48,-9-57 26,18 143-7,-25-209-824,3 29 1701,-5-40-4256,-1 0-3710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4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28 10626,'37'27'5860,"-52"-44"-2235,14 17-3647,1 0 0,0-1 1,0 1-1,-1 0 0,1-1 0,0 1 1,-1 0-1,1 0 0,0 0 0,0-1 1,-1 1-1,1 0 0,0 0 0,-1 0 1,1-1-1,-1 1 0,1 0 0,0 0 1,-1 0-1,1 0 0,0 0 0,-1 0 1,1 0-1,-1 0 0,1 0 0,0 0 1,-1 0-1,1 0 0,-1 0 0,1 1 1,0-1-1,-1 0 0,1 0 0,0 0 1,-1 0-1,1 1 0,0-1 0,-1 0 1,1 0-1,0 0 0,0 1 1,-1-1-1,1 0 0,0 1 0,0-1 1,-1 0-1,1 1 0,0-1 0,-11 27-262,4-7 126,6-19 151,-8 18-158,0 1 0,2 0 0,0 0 0,-5 29 1,11-44 86,0 1 1,0 0 0,1 0 0,0 0-1,0 0 1,1 0 0,0-1 0,0 1 0,0 0-1,3 7 1,-3-10 17,1 0 0,-1 0 0,1 0 0,0 0 0,0-1 0,0 1 1,0 0-1,1-1 0,-1 1 0,1-1 0,0 0 0,-1 0 0,1 0 0,0 0 0,0-1 0,0 1 0,0-1 0,1 0 0,4 2 0,-4-2 8,1 0 0,-1-1-1,1 0 1,-1 1 0,1-1 0,0-1-1,-1 1 1,1-1 0,-1 0-1,1 0 1,-1 0 0,1 0 0,-1-1-1,0 0 1,1 0 0,-1 0-1,0 0 1,0-1 0,-1 0 0,1 1-1,-1-1 1,1-1 0,-1 1-1,0 0 1,0-1 0,3-5 0,-1 4 66,-1-2 1,0 1-1,0 0 0,0-1 1,-1 0-1,0 0 1,-1 0-1,1 0 1,-1 0-1,-1-1 1,1 1-1,-1 0 1,-1-1-1,1 1 1,-2-13-1,-1 10 55,-1 1 0,0-1 1,-1 1-1,1 0 0,-2 1 0,1-1 0,-1 1 0,-1 0 1,0 0-1,-8-9 0,10 12-127,0 0 0,-1 0 1,1 1-1,-1 0 0,0 0 1,0 0-1,-1 1 0,1 0 1,-1 0-1,0 0 0,0 0 1,0 1-1,0 0 0,0 0 0,0 1 1,-11-2-1,16 3 26,1 0 1,0 0-1,0 0 1,0 0-1,0 0 0,0 0 1,-1 0-1,1 0 1,0 0-1,0 0 1,0 0-1,0 0 0,-1 0 1,1 0-1,0 0 1,0 0-1,0 0 0,0 0 1,-1 0-1,1 0 1,0 0-1,0 0 0,0 0 1,0 0-1,-1 0 1,1 0-1,0 1 0,0-1 1,0 0-1,0 0 1,0 0-1,0 0 0,0 0 1,-1 0-1,1 1 1,0-1-1,0 0 0,0 0 1,0 0-1,0 0 1,0 0-1,0 1 0,0-1 1,0 0-1,0 0 1,0 0-1,0 0 0,0 1 1,0-1-1,0 0 1,0 0-1,0 0 0,0 1 1,8 7-2305,17 6-695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39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56 10674,'-4'-56'2626,"12"101"921,2 8-3607,4 57-1,-23 185-898,8-279 483,-1-31-5782,2-17 1970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0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94 12227,'4'-8'2296,"12"-6"1329,55-21-3681,-29 27 40,-1-2 64,3 3-544,-5 0-528,8 6-2593,-10-3 152</inkml:trace>
  <inkml:trace contextRef="#ctx0" brushRef="#br0" timeOffset="1">114 330 11779,'3'-13'5833,"7"11"-5809,8-1-224,4-1 32,12 1-8,5 1-392,13-1-2865,0 10 616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0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35 11554,'-22'-9'4898,"31"9"-5251,13-1 17,11 0 208,29-5 32,13-1-368,27 1-2632,-3 1 591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1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25 8498,'-15'-21'7347,"15"20"-7296,0 1 0,-1 0 1,1 0-1,0-1 0,0 1 0,-1 0 0,1 0 1,0-1-1,0 1 0,-1 0 0,1 0 0,0 0 0,-1 0 1,1 0-1,0-1 0,-1 1 0,1 0 0,0 0 1,-1 0-1,1 0 0,0 0 0,-1 0 0,1 0 0,0 0 1,-1 0-1,1 0 0,0 0 0,-1 1 0,1-1 1,0 0-1,-1 0 0,1 0 0,0 0 0,-1 0 0,1 1 1,0-1-1,-1 0 0,1 0 0,0 1 0,0-1 1,0 0-1,-1 0 0,1 1 0,0-1 0,0 0 0,0 0 1,-1 1-1,1-1 0,0 0 0,0 1 0,0-1 1,0 0-1,0 1 0,0-1 0,0 0 0,0 1 0,0-1 1,0 0-1,0 1 0,0-1 0,0 1 0,0-1 1,0 0-1,0 1 0,0-1 0,0 0 0,1 1 0,-7 90-135,2-50-187,2-1 1,5 75-1,-1-130-59,0 0 0,1 0-1,8-24 1,1-6 166,9-26 356,13 100-675,101 110-1375,-131-173-193,-4 20 2508,0 0 1,2-1 0,-1 1 0,5-15 0,-5 26-446,0 0 1,1 1 0,-1-1-1,0 0 1,1 1 0,0 0-1,-1-1 1,1 1 0,0 0-1,0 0 1,0 0 0,1 0-1,-1 0 1,0 0 0,1 1-1,-1-1 1,1 1 0,0 0-1,-1-1 1,1 1 0,0 0-1,0 1 1,0-1 0,-1 0 0,1 1-1,0 0 1,0 0 0,0 0-1,0 0 1,0 0 0,0 0-1,0 1 1,0-1 0,0 1-1,-1 0 1,1 0 0,0 0-1,4 3 1,2 0-185,0 0 0,-1 1 0,1 0 0,-1 1 1,0 0-1,-1 0 0,1 1 0,-1-1 0,-1 2 0,9 10 0,8 22-2427,-4 3-68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1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80 12259,'-1'-11'1260,"0"-36"3130,1 46-4362,0 0 1,0 0-1,0 0 1,0 0-1,1 0 1,-1 0 0,0 0-1,1 0 1,-1 0-1,1 0 1,-1 1-1,1-1 1,0 0-1,-1 0 1,1 0 0,0 1-1,-1-1 1,1 0-1,0 1 1,0-1-1,0 1 1,-1-1-1,1 1 1,0-1-1,0 1 1,0-1 0,0 1-1,0 0 1,0 0-1,0-1 1,0 1-1,0 0 1,0 0-1,0 0 1,0 0 0,0 0-1,0 0 1,0 1-1,1-1 1,-1 0-30,-1 1 1,1-1 0,-1 0 0,1 0-1,-1 1 1,0-1 0,1 0 0,-1 1-1,1-1 1,-1 0 0,0 1 0,0-1-1,1 1 1,-1-1 0,0 0 0,0 1-1,1-1 1,-1 1 0,0-1 0,0 1-1,0-1 1,0 1 0,0-1-1,0 1 1,1-1 0,-1 1 0,-1 0-1,2 4-6,9 37-8,-3 1-1,-1 0 1,0 81-1,-19 136-28,3-117-267,7 67-2521,4-202 2252,-1-1-1,1 0 1,1 0-1,-1 0 1,4 9-1,13 7-3385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1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12579,'13'-15'2392,"6"4"1281,2 8-3801,7 0-16,-2 4 16,6 8-16,-3 5 24,1 9 56,-5 3 0,0 8 0,-10-3 24,-8-1 48,-9-4-104,-16 3-280,-11-5-344,-18-9-745,-5-6-2104,-6-15 153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2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46 144 9786,'-32'-67'6220,"30"61"-5736,0 1 1,0-1 0,0 0-1,1 0 1,0 0 0,0 0-1,0 0 1,1 0 0,1-12-1,-1 18-483,1-6 392,0 12-494,3 17 49,4 31 50,-2 0 1,-3 100 0,-26 121-694,21-300-7830,6-5 4570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2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35 11242,'6'-11'6266,"2"6"-5786,7 0-544,8-1 40,9 1 32,7 2-520,2 5-665,12 2-2399,-7-1 31</inkml:trace>
  <inkml:trace contextRef="#ctx0" brushRef="#br0" timeOffset="1">1 541 13219,'3'-1'5753,"19"-1"-6065,11 0-560,30-6-488,17 5-2217,31-6 480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3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23 10970,'-3'-23'7670,"8"71"-7213,0 98-471,-22 220-1,14-326-12,3-40 33,0-1-1,0 1 0,0 0 1,0 0-1,0 0 0,0 0 1,0 0-1,0-1 0,0 1 1,0 0-1,0 0 0,0 0 1,0 0-1,0 0 0,0 0 1,0-1-1,-1 1 0,1 0 1,0 0-1,0 0 0,0 0 1,0 0-1,0 0 0,0 0 1,0 0-1,-1 0 0,1-1 1,0 1-1,0 0 0,0 0 1,0 0-1,0 0 0,-1 0 1,1 0-1,0 0 0,0 0 1,0 0-1,0 0 0,0 0 1,-1 0-1,1 0 1,0 0-1,0 0 0,0 0 1,0 0-1,0 1 0,0-1 1,-1 0-1,1 0 0,0 0 1,0 0-1,0 0 0,0 0 1,0 0-1,0 0 0,0 0 1,-1 1-1,1-1 0,0 0 1,0 0-1,0 0 0,-10-19 72,3 3-128,-4-14-116,-3-1 0,0 2 1,-2 0-1,-30-43 0,43 69 129,0-1 1,-1 0-1,1 1 1,-1 0-1,1 0 0,-1 0 1,0 0-1,0 0 1,0 1-1,-1 0 0,1 0 1,-1 0-1,1 0 1,-1 1-1,1-1 0,-1 1 1,0 1-1,0-1 1,-5 0-1,6 2 19,1-1 1,0 1-1,-1-1 0,1 1 1,0 0-1,0 1 0,-1-1 1,1 0-1,0 1 0,0 0 1,1-1-1,-1 1 0,0 0 1,1 1-1,-1-1 0,1 0 1,-1 1-1,1-1 0,0 1 0,0 0 1,0 0-1,1 0 0,-1 0 1,1 0-1,0 0 0,-1 0 1,1 0-1,0 5 0,0-3-50,0 0-1,0 0 1,0 0-1,1 1 1,0-1-1,0 0 1,1 1-1,-1-1 1,1 0-1,0 0 1,1 0-1,-1 0 1,1 0-1,0 0 1,0 0-1,1 0 1,0-1 0,-1 1-1,1-1 1,1 0-1,-1 1 1,1-2-1,-1 1 1,1 0-1,0-1 1,0 0-1,1 1 1,-1-2-1,1 1 1,-1 0-1,1-1 1,0 0-1,0 0 1,0-1-1,0 1 1,9 0-1,60 0-2902,8-13-361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3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14 9978,'-2'-14'9293,"13"48"-7946,2 30-1347,-3 0 1,-3 0-1,-2 105 0,-25 212-73,16-336 63,-76 1609 161,80-1539-151,-8 272-1071,5-352-101,-2 1 1,-1-1-1,-1 0 0,-23 61 1,-10-11-3337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14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7 637 10266,'-4'-15'7665,"2"22"-5198,2 35-2570,2 197 104,35-340 578,-30 82-597,1-5 1,1 0 1,1 1-1,1 0 0,22-34 1,-30 53-29,0 0 0,1 1 1,-1 0-1,1 0 0,0 0 0,0 0 1,0 1-1,0-1 0,1 1 0,-1 0 1,1 0-1,-1 1 0,1-1 1,0 1-1,-1 0 0,1 1 0,0-1 1,0 1-1,0 0 0,-1 0 0,8 1 1,3 0-335,1 2 1,0 0 0,-1 0 0,29 12-1,-42-15 261,-1 1 0,1-1 0,-1 1 0,1-1 0,-1 1 0,1-1 0,-1 1 0,0 0 0,1 0 0,-1 0 0,0 0-1,0 0 1,1 0 0,-1 0 0,0 0 0,0 0 0,0 0 0,-1 1 0,1-1 0,0 0 0,0 1 0,0 2-1,-9 3-2447,-16-9 164,-14-9-754</inkml:trace>
  <inkml:trace contextRef="#ctx0" brushRef="#br0" timeOffset="1">506 25 12595,'12'-17'2640,"-3"10"1201,-1 6-3737,9 8 64,3 6-40,12 19 8,-2 16 24,7 42-8,-11 20-104,-17 51 0,-20 6-32,-28 44 56,-21-12-48,-42 23-1768,-6-44-2257,-25-20 136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5.2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55 11194,'-28'-55'7853,"33"69"-7858,0 0 0,-2 0 0,0 0 0,0 0 0,-1 0 0,0 19 0,0-6-8,3 36-96,-5 92 0,-2-40-1995,2-109 1482,1 15-1143,-1-21 1642,0 1 0,0-1 0,0 0 1,0 1-1,0-1 0,1 1 0,-1-1 1,0 0-1,0 1 0,0-1 0,1 1 1,-1-1-1,0 0 0,0 1 0,1-1 0,-1 0 1,0 0-1,1 1 0,-1-1 0,0 0 1,1 1-1,-1-1 0,0 0 0,1 0 1,-1 0-1,1 0 0,-1 1 0,0-1 1,1 0-1,-1 0 0,1 0 0,-1 0 0,1 0 1,-1 0-1,0 0 0,2 0 0,15-9-4447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5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12651,'2'-6'5638,"16"6"-3922,20 11-2348,-23-4 602,0 0-1,0 2 1,-1-1-1,0 2 1,0 0-1,-1 0 0,-1 2 1,0-1-1,0 2 1,-1-1-1,-1 1 1,17 27-1,-14-15-98,-1 0 1,-2 1-1,0 1 0,12 50 0,-20-65-79,1 0 0,-2 0 0,1 0 1,-1 0-1,-1 1 0,-1-1 0,1 0 0,-2 0 0,0 0 0,0 0 0,-1 0 0,-1 0 0,-9 21 0,11-29 158,0-1 1,0 1 0,0-1-1,-1 1 1,0-1 0,0 0-1,0 0 1,0 0-1,0 0 1,0-1 0,-1 1-1,0-1 1,1 0 0,-1 0-1,0 0 1,0-1 0,0 1-1,0-1 1,0 0 0,0 0-1,0 0 1,0-1 0,-1 1-1,1-1 1,0 0 0,0 0-1,-1-1 1,1 1 0,0-1-1,0 0 1,0 0-1,0-1 1,0 1 0,-5-3-1,2 1-173,0-1-1,0 1 0,0-2 0,0 1 0,1-1 0,-1 0 0,1 0 0,1-1 0,-1 1 1,1-2-1,0 1 0,0 0 0,1-1 0,0 0 0,0 0 0,0 0 0,-3-11 0,1-20-2301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6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3 200 7802,'-2'-10'5615,"2"9"-5495,19-14 1230,27-8-2481,-43 21 1653,28-13-500,-24 13 0,-1 0-1,0-1 0,1 0 1,-1 0-1,-1 0 0,1-1 1,0 0-1,-1 0 0,0-1 1,0 1-1,0-1 0,6-8 1,-11 11 8,1 0-1,-1 1 1,0-1 0,1 0 0,-1 1 0,0-1 0,0 0 0,0 0-1,0 1 1,0-1 0,-1 0 0,1 0 0,-1 1 0,1-1-1,-1 1 1,1-1 0,-1 0 0,0 1 0,0-1 0,0 1-1,0-1 1,0 1 0,0 0 0,0-1 0,0 1 0,0 0 0,-1 0-1,1 0 1,-1 0 0,-2-2 0,-1-1-43,-1 1 1,0-1-1,0 1 1,0 0-1,0 1 1,-10-4-1,13 5-7,1 0-1,-1 1 0,0-1 0,0 0 0,1 1 1,-1 0-1,0-1 0,0 1 0,0 0 0,0 1 1,1-1-1,-1 0 0,0 1 0,0 0 0,0-1 1,1 1-1,-1 0 0,1 0 0,-1 1 0,1-1 1,-1 1-1,1-1 0,-1 1 0,1 0 1,0-1-1,0 1 0,0 0 0,0 1 0,0-1 1,1 0-1,-1 0 0,1 1 0,-1-1 0,1 1 1,0 0-1,0-1 0,0 1 0,0 0 0,1-1 1,-1 1-1,1 0 0,-1 0 0,1 3 0,-1 9-36,0 0 0,2 0-1,-1 0 1,2 0 0,0 1-1,8 25 1,-6-25-12,1-1 0,1 1 0,1-1 0,14 24 0,-18-33-181,2 0-1,-1 0 1,1-1 0,-1 1-1,1-1 1,1 0 0,-1 0-1,1-1 1,0 0 0,0 0-1,0 0 1,12 5 0,32 4-2112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6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10978,'6'62'8952,"1"149"-9196,-11-127 124,0-38-353,2 0-1,3 0 0,1 0 1,13 74-1,-6-97-3089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6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 11402,'2'-2'304,"1"1"0,-1-1 0,0 1 0,1-1 0,0 1 0,-1 0 0,1 0 0,0 0 0,0 1 0,-1-1 0,1 1 0,0-1 0,0 1-1,0 0 1,0 0 0,0 0 0,-1 1 0,1-1 0,5 2 0,60 15-851,-57-13 790,1 0-263,0 0 0,-1 1 0,1 1 0,-1 0 0,0 0 0,0 1 0,-1 1-1,0 0 1,-1 0 0,1 1 0,-1 0 0,-1 0 0,0 1 0,0 0 0,-1 1 0,-1 0 0,1 0 0,-2 0 0,1 1 0,-2 0 0,6 21 0,-9-31-29,0 1 0,0-1 0,0 0 0,-1 0 0,0 1 0,1-1 1,-1 1-1,0-1 0,0 0 0,0 1 0,0-1 0,0 0 0,-1 1 0,1-1 1,-1 0-1,0 1 0,1-1 0,-1 0 0,0 0 0,0 1 0,-1-1 0,1 0 1,0 0-1,-1-1 0,1 1 0,-1 0 0,0 0 0,1-1 0,-1 1 1,0-1-1,0 1 0,0-1 0,0 0 0,0 0 0,0 0 0,-1 0 0,1 0 1,0 0-1,0 0 0,-1-1 0,1 0 0,0 1 0,-1-1 0,1 0 0,-3 0 1,-6 0-687,0 0 1,0 0 0,0-1-1,1 0 1,-1-1 0,1-1 0,-1 1-1,-18-9 1,-22-15-2880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7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75 13227,'-4'-7'667,"0"2"-37,1 1 1,0-1-1,0 0 0,0 0 0,0 0 0,1 0 1,0-1-1,0 1 0,1-1 0,-1 1 0,0-7 1,4 29-901,0-1 1,1 0-1,6 22 1,4 16 222,-7 9-50,-4 116 0,-4-126-28,2-1 1,2 1 0,12 59-1,-5-80-2341,-18-53-3264,-5-11 2144</inkml:trace>
  <inkml:trace contextRef="#ctx0" brushRef="#br0" timeOffset="1">1 356 10482,'2'-7'2945,"19"10"608,12-3-2761,29-3-864,19 0-616,32 3-2873,-5-8 680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8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53 9970,'-3'-13'5232,"-1"7"-4128,0 35-1477,5 46 407,3-1 0,26 146 0,-66-475 2925,23 143-627,13 112-2335,0 1 0,1-1 0,-1 0 0,0 0 0,0 0 0,0 0 0,0 1 0,1-1 0,-1 0 0,0 0 0,0 0 0,0 0 0,1 0 0,-1 0 0,0 0 0,0 0 0,1 0-1,-1 0 1,0 1 0,0-1 0,0 0 0,1 0 0,-1 0 0,0 0 0,0-1 0,1 1 0,-1 0 0,0 0 0,0 0 0,0 0 0,1 0 0,-1 0 0,0 0 0,0 0 0,0 0 0,1 0 0,-1-1 0,0 1 0,0 0 0,0 0 0,0 0 0,1 0 0,-1-1 0,0 1 0,0 0 0,0 0 0,0 0 0,0-1 0,0 1 0,0 0 0,0 0 0,1 0 0,-1-1 0,0 1 0,0 0 0,0 0 0,0-1 0,0 1 0,22 24-260,-14-14 268,155 197-223,-135-169 252,-12-18-30,-6-4-1,1-1 1,1 0 0,0-1-1,2-1 1,-1 0-1,22 16 1,-34-29 2,-1 1 0,0-1 0,1 0 0,-1 0 0,1 0 0,-1 0 0,0 1 0,1-1 0,-1 0 0,1 0 0,-1 0-1,1 0 1,-1 0 0,1 0 0,-1 0 0,1 0 0,-1 0 0,0 0 0,1 0 0,-1 0 0,1 0 0,-1-1 0,1 1 0,-1 0 0,0 0 0,1 0 0,-1-1 0,1 1 0,-1 0-1,0 0 1,1-1 0,-1 1 0,0 0 0,0-1 0,1 1 0,-1-1 0,0 1 0,0 0 0,1-1 0,-1 1 0,0-1 0,0 1 0,0 0 0,0-1 0,1 1 0,-1-1 0,0 1-1,0-1 1,0 1 0,0 0 0,0-1 0,0 1 0,0-1 0,0 1 0,-1-1 0,1 0 0,-1-38 260,0 26-205,-13-173 338,-2-39-3350,17 225 2782,-1 0 0,1 0 0,-1 0-1,0 0 1,1 0 0,-1 0 0,1 0 0,-1 0-1,0 0 1,1 0 0,-1 0 0,1 0-1,-1 0 1,0 0 0,1 0 0,21 24-8627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8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22 13747,'6'-2'742,"-5"3"-589,0-1 1,0 0-1,0 0 0,0 0 0,0 0 1,-1-1-1,1 1 0,0 0 0,0 0 1,0 0-1,0-1 0,-1 1 1,1 0-1,0-1 0,0 1 0,-1-1 1,1 1-1,0-1 0,0 1 1,-1-1-1,1 0 0,-1 1 0,1-1 1,-1 0-1,1 1 0,-1-1 0,1 0 1,-1 0-1,1 1 0,-1-1 1,0 0-1,0 0 0,1 0 0,-1 0 1,0-1-1,-2 2-113,0-1 0,-1 1 0,1 0 0,0 0 0,-1 0 0,1 0 0,0 0 0,-1 0 0,1 1 0,0-1 0,0 1 0,-1-1 0,1 1 0,0 0 0,0 0 0,0 0 0,-3 2 0,-2 0 23,-8 2 150,0 0-459,0 0-1,0 1 0,0 1 1,0 1-1,-19 13 0,32-19 137,0-1-1,0 1 0,-1 0 0,1 0 0,0 0 0,0 0 0,1 1 1,-1-1-1,0 0 0,1 1 0,-1-1 0,1 1 0,0-1 0,0 1 0,0 0 1,0 0-1,1-1 0,-1 1 0,1 0 0,-1 0 0,1 0 0,0 0 0,0 0 1,0-1-1,1 1 0,-1 0 0,1 0 0,0 0 0,-1 0 0,1-1 1,0 1-1,0 0 0,1-1 0,-1 1 0,1-1 0,-1 1 0,1-1 0,0 0 1,0 0-1,3 3 0,-4-3 103,0-1-1,0 1 1,0-1 0,0 1 0,0-1 0,0 0-1,0 1 1,1-1 0,-1 0 0,1 0-1,-1 0 1,1 0 0,-1 0 0,1 0 0,-1-1-1,1 1 1,0 0 0,-1-1 0,1 1-1,0-1 1,0 0 0,0 0 0,-1 1 0,1-1-1,0 0 1,0 0 0,-1-1 0,1 1-1,0 0 1,0-1 0,-1 1 0,1-1 0,0 1-1,-1-1 1,1 0 0,0 0 0,-1 0-1,1 0 1,-1 0 0,2-1 0,6-7 266,-2 1 1,1-1-1,-1 0 0,-1-1 1,9-14-1,8-13 709,-21 35-953,-1 0-1,1 0 0,-1 0 0,1 0 0,0 0 0,-1 1 1,1-1-1,0 0 0,0 1 0,0-1 0,1 1 0,-1 0 1,0 0-1,0 0 0,1 0 0,-1 0 0,0 0 0,1 1 1,-1-1-1,1 1 0,-1 0 0,1-1 0,-1 1 1,1 0-1,0 1 0,-1-1 0,4 1 0,-2 1-65,-1 0 0,0 0 0,0 0 1,0 1-1,0-1 0,0 1 0,-1 0 0,1 0 0,-1 0 0,0 0 0,0 0 0,0 1 0,0-1 1,0 0-1,-1 1 0,3 6 0,2 8-425,-3-7-543,1 0 1,0 0-1,1-1 1,8 13-1,6 0-2264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9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14019,'-2'54'6424,"14"26"-6856,-3-30 507,17-141-645,-20 62 538,7-15 278,-12 44-250,1 2-169,1 0 105,-1 0-1,1 0 1,-1 0 0,0 1-1,1-1 1,-1 1-1,0-1 1,-1 1 0,3 4-1,6 7-7,10 10-751,-2 2-1,24 42 0,-43-74 968,1 0 0,0-1 0,0 1 0,0 0 0,0-1-1,1 1 1,0 0 0,1 0 0,-1 0 0,6-12 0,-4 9-29,-3 5-94,1 0 0,0 1 1,0-1-1,0 1 0,0-1 0,1 1 1,0-1-1,-1 1 0,1 0 1,0 0-1,1 0 0,-1 0 0,0 0 1,1 1-1,0-1 0,-1 1 0,1-1 1,0 1-1,0 0 0,1 0 1,4-2-1,-5 3-35,0 1 0,0 0 0,-1 0 0,1 0 0,0 0 0,0 0-1,-1 1 1,1-1 0,0 1 0,-1 0 0,1 0 0,0 0 0,-1 0 0,1 0 0,-1 0 0,0 1 0,1-1 0,-1 1 0,0 0 0,0-1 0,0 1 0,0 0 0,0 0 0,0 0 0,-1 1 0,1-1 0,1 4-1,3 4-281,-1 0-1,-1 0 0,0 0 0,0 0 0,-1 1 0,0-1 0,1 16 0,8 24-3315,1-17 95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49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89 138 12203,'0'-1'105,"0"1"1,0-1-1,0 0 0,0 1 1,0-1-1,0 0 1,0 0-1,1 1 1,-1-1-1,0 0 1,0 1-1,0-1 1,1 0-1,-1 1 0,0-1 1,1 0-1,-1 1 1,1-1-1,-1 1 1,1-1-1,-1 0 1,1 1-1,-1-1 1,1 1-1,-1 0 1,1-1-1,0 1 0,-1-1 1,1 1-1,0 0 1,-1 0-1,1-1 1,0 1-1,0 0 1,-1 0-1,1 0 1,0 0-1,-1 0 0,1 0 1,1 0-1,46-9-576,-23 5 555,-23 3-85,-1 1 1,0 0-1,1-1 0,-1 1 0,0-1 0,1 1 0,-1-1 0,0 0 0,0 1 0,0-1 0,0 0 0,0 0 0,1 0 0,-1 0 0,-1 0 0,1 0 0,0 0 0,0 0 0,0 0 0,-1 0 0,1-1 0,0 1 0,-1 0 0,1 0 0,-1-1 0,1 1 0,-1 0 0,0-1 0,0 1 0,0-1 0,1 1 0,-1 0 0,-1-1 0,1 1 0,0-1 0,0 1 0,0 0 0,-1-1 0,1 1 0,-1 0 0,1-1 1,-1 1-1,0-2 0,-2-2-46,-1-1 0,1 1 0,-1 0 0,1 1 0,-1-1 0,-1 1 0,-6-7 0,8 10 28,-1-1 0,1 0 0,0 1 0,0 0 0,0 0 1,-1 0-1,1 0 0,0 0 0,-1 1 0,1-1 0,-1 1 1,1 0-1,-1 0 0,1 1 0,-1-1 0,1 0 0,-1 1 0,1 0 1,0 0-1,-1 0 0,-4 3 0,2-2-5,0 1 1,-1 0-1,2 1 0,-1-1 0,0 1 1,1 0-1,-1 1 0,1-1 0,-7 9 1,9-10 17,1 1 0,-1 0 0,1-1 0,0 1 1,0 0-1,0 0 0,0 0 0,1 1 1,0-1-1,0 0 0,0 0 0,0 1 1,0-1-1,1 1 0,0-1 0,0 1 1,0-1-1,1 0 0,-1 1 0,1-1 0,0 0 1,1 1-1,-1-1 0,1 0 0,-1 0 1,1 0-1,0 0 0,1 0 0,-1-1 1,1 1-1,-1 0 0,1-1 0,0 0 1,1 0-1,3 4 0,3 1-284,1 0-1,-1 0 1,2-1-1,-1 0 1,1-1 0,-1 0-1,2-1 1,-1-1-1,0 0 1,20 4-1,67 1-2205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46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9 294 8522,'-9'-9'3700,"12"4"-3009,27 2-1090,-28 3 513,379-30 634,-63-3-131,372 8 0,134 4 219,-371 4-383,-152 8-372,544-10 313,-733 19-358,997 14 115,-174-35 243,-928 20-384,679-38 146,262-6 128,262 15-88,-409 32 370,-571 0-376,727 21 621,-285-3 48,-246-15-594,-266-6 422,-16-16 159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0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22 10370,'0'-21'6504,"4"70"-5658,9 109-481,-8 185-1,-6-217-209,-8 456-7,2 210 461,14-269-350,-21-74 228,-19-224-1451,18-155-1488,-28 77-1,16-78-1311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2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93 12203,'-7'-13'6379,"7"13"-6325,0 0 0,0 0 1,-1 0-1,1 0 0,0 1 0,0-1 0,0 0 1,0 0-1,0 0 0,-1 0 0,1 0 0,0 0 1,0 0-1,0 0 0,0 0 0,0 0 0,-1-1 1,25 517-401,-30-621 325,2 13 356,-5 1-1,-24-117 1,32 207-321,1 0-1,-1 0 1,1 0 0,-1 0-1,1 0 1,0 0-1,-1 0 1,1 0 0,0 0-1,0 0 1,0 0 0,0 0-1,0 0 1,0 0-1,0 0 1,0 0 0,0 0-1,1 0 1,-1 0 0,0 0-1,1 0 1,-1 0 0,1 0-1,-1 0 1,2-1-1,0 2-17,1 0-1,-1 1 0,1 0 0,-1-1 0,1 1 0,-1 0 0,0 0 0,1 0 1,-1 1-1,0-1 0,0 0 0,0 1 0,0 0 0,3 2 0,35 33-48,-2 1-1,-2 2 1,39 54 0,0-1-568,-72-89 600,-1-1-53,0 0 0,1 0-1,-1-1 1,1 1-1,-1-1 1,1 1 0,0-1-1,0 0 1,0 0-1,5 3 1,-7-6 63,1 1 1,-1 0-1,1 0 1,-1-1-1,1 1 1,-1-1-1,1 0 0,-1 1 1,0-1-1,1 0 1,-1 0-1,0 0 0,1 0 1,-1 0-1,0 0 1,0 0-1,0 0 0,0 0 1,0-1-1,0 1 1,0 0-1,0-1 1,-1 1-1,1 0 0,-1-1 1,1 1-1,0-3 1,20-41 169,-2-1 0,22-82 0,16-40 939,-57 167-1101,0 1 1,0 0-1,0-1 1,0 1-1,0-1 1,0 1-1,0 0 1,0-1-1,0 1 1,0 0-1,0-1 1,1 1-1,-1 0 1,0-1-1,0 1 1,0 0-1,1-1 1,-1 1-1,0 0 1,0-1-1,1 1 1,-1 0-1,0 0 1,0 0-1,1-1 1,-1 1-1,0 0 1,1 0-1,-1 0 1,0 0-1,1-1 1,-1 1-1,0 0 1,1 0-1,-1 0 1,1 0-1,-1 0 1,0 0-1,1 0 1,-1 0-1,0 0 1,1 0-1,-1 0 1,1 0-1,14 23-205,-11-17 246,13 32-44,-1 1 0,-1 0-1,-2 1 1,12 68 0,25 190-691,-50-294 523,0-3 24,0 0 0,0 0 0,0 0 1,0 0-1,0 0 0,0 0 0,0 0 1,0 0-1,1 0 0,-1 0 0,0 0 1,0-1-1,1 1 0,-1 0 0,1 0 1,-1 0-1,1 0 0,-1 0 0,1-1 1,-1 1-1,1 0 0,0 0 0,-1-1 1,1 1-1,0-1 0,0 1 0,0 0 1,-1-1-1,1 1 0,0-1 0,0 0 1,2 1-1,8-12-3755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2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236 46 8178,'0'-1'471,"0"0"1,0-1 0,-1 1 0,1-1-1,0 1 1,-1 0 0,1-1-1,-1 1 1,1 0 0,-1-1-1,0 1 1,-5-6 2830,5 6-2830,-3-2-1,-32-11 1287,27 12-1861,1 1 0,-1 0-1,0 0 1,1 1 0,-1 0 0,-16 3 0,18-1 72,0-1 1,0 2-1,0-1 0,0 1 1,0 0-1,1 1 1,0-1-1,-1 1 0,1 1 1,-8 6-1,11-8-70,1 0 0,0 0 0,-1 0 1,1 0-1,0 0 0,1 0 0,-1 1 0,0-1 0,1 0 0,0 1 0,0 0 0,0-1 0,0 1 0,0-1 0,1 1 0,0 0 0,0 0 1,0-1-1,0 1 0,0 0 0,1-1 0,1 6 0,1 6-202,2 0 0,0-1 0,0 1 0,1-1 0,1 0 0,0-1 1,11 15-1,-17-27 301,-1-1 1,1 0-1,-1 1 1,1-1 0,-1 0-1,1 0 1,-1 1-1,1-1 1,0 0 0,-1 0-1,1 0 1,-1 0 0,1 0-1,0 0 1,-1 0-1,1 0 1,-1 0 0,1 0-1,0 0 1,-1 0-1,1 0 1,-1 0 0,1 0-1,-1-1 1,1 1-1,-1 0 1,1 0 0,0-1-1,-1 1 1,1 0-1,-1-1 1,0 1 0,1-1-1,-1 1 1,1-1-1,-1 1 1,0-1 0,1 1-1,-1-1 1,0 1-1,1-1 1,-1 1 0,0-1-1,0 1 1,1-2-1,20-36 191,-15 26-151,104-185 851,-107 197-717,0 12-346,1 6 162,-1-8-38,28 98 97,-26-94-333,0-1 0,1 0 0,0 0 0,1 0 0,0 0 0,10 11-1,8-4-2360,0-11-245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3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13 11602,'-4'7'6564,"8"18"-7547,-2-18 1529,3 23-548,0-1 0,1 0-1,12 37 1,-18-65 42,0-16-45,1 0-1,0 0 1,1 0 0,1 0 0,9-28-1,-10 37-8,0 0 0,1 0 0,0 0 0,0 0-1,0 1 1,1-1 0,0 1 0,0 0-1,0 0 1,1 1 0,0-1 0,0 1-1,0 0 1,0 0 0,1 0 0,6-3-1,-10 7-2,0 0-1,0 0 1,0 0 0,0 0-1,-1 0 1,1 1-1,0-1 1,0 0-1,0 1 1,-1-1-1,1 1 1,0 0-1,-1 0 1,1-1-1,0 1 1,-1 0 0,1 0-1,-1 1 1,1-1-1,-1 0 1,0 0-1,0 1 1,1-1-1,-1 1 1,0-1-1,0 1 1,0-1-1,-1 1 1,2 2-1,29 56-179,-30-56 196,7 15-72,-2 1 0,0 1 1,3 23-1,7 26-5392,-11-60 2107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3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31 8978,'-10'-1'6539,"0"-3"-4949,-18-5-1665,23 7 68,-1 1 1,1 0 0,-1 0 0,0 0 0,1 1 0,-1 0-1,0 0 1,1 1 0,-1 0 0,1-1 0,-1 2 0,1-1-1,-1 1 1,1 0 0,0 0 0,-1 0 0,1 1 0,0 0-1,1 0 1,-1 0 0,0 0 0,1 1 0,0 0-1,0 0 1,0 0 0,-4 6 0,4-3-171,0 0 0,1 1 0,0-1 0,0 1 0,1 0 0,0-1 0,-2 14 0,3-19 112,1 1 0,-1 0 1,1-1-1,0 1 0,0 0 0,0-1 0,0 1 1,1 0-1,-1 0 0,1-1 0,-1 1 0,1-1 1,0 1-1,0 0 0,0-1 0,0 0 0,1 1 1,-1-1-1,0 0 0,1 1 0,0-1 0,0 0 1,-1 0-1,1 0 0,4 2 0,-5-4 48,1 1 1,-1-1-1,0 0 0,1 0 0,-1 0 0,0 0 0,1 0 0,-1 0 1,0-1-1,1 1 0,-1 0 0,0-1 0,1 1 0,-1-1 0,0 1 1,1-1-1,-1 1 0,0-1 0,0 0 0,0 0 0,1-1 0,28-22 47,-24 18-34,8-7 84,0 0 0,-1-2 0,0 1 1,-1-2-1,-1 1 0,0-2 0,-2 1 0,14-31 0,-19 68 15,1 0-1,13 35 1,-16-50-84,0 2-315,1 0 0,0-1 0,1 1-1,0-1 1,0 0 0,0 0 0,1 0 0,0 0-1,0-1 1,1 0 0,8 8 0,13 3-2303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4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502 10 11562,'-6'-10'5781,"6"10"-5655,0 0-1,-1 0 378,0 1-377,-31 6 335,14-2-1088,0 1-1,0 1 1,1 1 0,-31 19-1,48-27 592,0 0 1,-1 0-1,1 1 0,0-1 0,-1 0 0,1 0 0,0 1 0,0-1 0,-1 0 0,1 1 0,0-1 1,0 0-1,-1 1 0,1-1 0,0 1 0,0-1 0,0 0 0,0 1 0,0-1 0,0 1 1,-1-1-1,1 0 0,0 1 0,0-1 0,0 1 0,0-1 0,1 1 0,-1-1 0,0 0 0,0 1 1,0-1-1,0 1 0,0-1 0,1 1 0,12 13-339,22 3 383,-19-14 19,0-1-1,0 0 1,0-2-1,0 0 0,25-3 1,22 0 3444,-63-12 1163,-5-15-3722,2 17-1143,6 21-149,6 33 150,5 48 101,-5 1 0,-3 0 0,-5 0 0,-3 0 0,-17 107 0,19-195 120,-3 20-246,0 0 1,-2 0-1,-1-1 1,-8 23 0,12-39 182,0 0 1,0-1 0,0 0 0,-1 1 0,1-1-1,-1 0 1,0 0 0,0 0 0,-1-1 0,1 1 0,-1-1-1,0 0 1,0 0 0,0 0 0,0 0 0,0-1-1,-1 1 1,1-1 0,-1 0 0,1-1 0,-1 1-1,0-1 1,0 0 0,-7 1 0,-6-2-186,-1-1 1,1-1-1,0 0 0,1-2 1,-1 0-1,0 0 1,-32-15-1,12 2-347,0-1 0,-45-30 0,70 39 355,-3-1 11,0-1 0,-21-18 0,34 26 16,-1 0 0,1-1-1,-1 0 1,1 1 0,1-1 0,-1 0-1,0-1 1,1 1 0,0 0 0,0-1-1,0 1 1,1-1 0,-1 1-1,-1-10 1,8-36-2222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5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16 199 11026,'-1'-6'1066,"1"5"-882,0 0 0,-1 0 0,1 1 0,0-1 0,0 0 0,-1 0 0,1 0 0,0 0 0,0 0 0,0 0 0,0 0 0,1 0 0,-1 0 0,0 0 0,0 0 0,0 1 0,1-1 0,-1 0 0,0 0 0,1 0 0,0-1 0,31-5-743,-19 6 421,-1-1 0,0 0 1,0-1-1,0-1 0,15-6 1,-25 10 129,0-1 0,0 0 1,0 0-1,0 0 0,0 0 1,0-1-1,0 1 1,0 0-1,-1-1 0,1 0 1,0 1-1,-1-1 0,0 0 1,1 0-1,-1 1 1,0-1-1,0 0 0,0 0 1,0 0-1,0-1 0,0 1 1,-1 0-1,1 0 0,-1 0 1,0-1-1,1 1 1,-1 0-1,0 0 0,0-1 1,0 1-1,-1 0 0,1 0 1,-1 0-1,1-1 1,-1 1-1,1 0 0,-1 0 1,0 0-1,0 0 0,-3-3 1,2 0 43,-1 0 0,0 1 0,0 0 0,-1-1 0,1 1 0,-1 1 0,0-1 0,0 0 0,0 1 0,-1 0 0,1 0-1,-1 0 1,1 1 0,-1-1 0,0 1 0,0 0 0,-10-2 0,13 4-58,-1-1 0,0 1-1,0 0 1,1 0-1,-1 0 1,0 0 0,0 0-1,1 1 1,-1-1-1,0 1 1,1 0 0,-1 0-1,1 0 1,-1 0-1,1 0 1,-1 0 0,1 1-1,0-1 1,-1 1-1,1 0 1,0 0 0,0 0-1,0 0 1,0 0-1,1 0 1,-1 0 0,1 0-1,-1 1 1,1-1-1,0 1 1,0-1 0,0 1-1,0-1 1,0 1-1,0 5 1,-1 1 11,0 0 0,1 0 0,0 0 0,1 1 0,0-1-1,1 0 1,0 0 0,0 1 0,1-1 0,0 0 0,0 0 0,1-1 0,0 1 0,7 12-1,-8-17-126,0 1 0,1-1-1,-1 0 1,1 0 0,0 0-1,1-1 1,-1 1-1,0-1 1,1 1 0,0-1-1,0 0 1,0-1 0,0 1-1,0-1 1,0 1-1,1-1 1,-1 0 0,1-1-1,0 1 1,-1-1 0,1 0-1,0 0 1,0-1-1,0 1 1,0-1 0,0 0-1,-1 0 1,10-2-1,20-6-2274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9834,'2'-12'7259,"2"35"-6419,1 6-967,-1-11 126,7 28 89,-3 1 0,6 69 0,-14-134 129,1-1 0,1 1 0,1 0 0,0-1-1,2 1 1,0 1 0,1-1 0,14-29 0,-17 41-274,0-1 0,1 1 0,0 0 0,0 0 0,0 1 0,1-1 0,0 1 1,0 0-1,0 0 0,0 0 0,1 1 0,0 0 0,0 0 0,0 1 0,0-1 0,1 1 0,0 1 1,-1-1-1,1 1 0,0 0 0,0 1 0,0-1 0,0 1 0,0 1 0,14 0 0,-4 1-529,70 2-4392,-33-10 715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7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284 317 6945,'-92'-4'2677,"66"1"-2338,0 1 0,0 2 0,-1 0 0,1 2 0,-34 7 0,65-10-274,-1 0 1,1 0-1,0 1 1,0 0 0,0-1-1,0 2 1,0-1-1,0 1 1,-1-1-1,10 4 1,11 1-11,426 0 566,-262-10-497,534-14 309,-187 2-71,1390-63 910,-1827 75-1214,760-21 154,91-6-76,410-4 199,-504 22 58,601-20 370,-1049 24-529,476-4 370,525 18-8,-830 3-100,388-10-17,135-28 694,-838 17-868,-260 13-549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5:58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23 7890,'-13'-6'692,"-16"-10"6855,29 24-7499,15 266 183,10 108-195,-17-337 7,1 17 626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47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35 8530,'-4'-10'4179,"-5"-12"261,7 19-3298,3 13-826,13 71-296,34 231-18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13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59 725 3881,'-36'31'1453,"35"-30"-1145,1-1 0,-1 1 0,0-1 0,0 1 0,0-1 0,0 1 0,0-1 0,0 0 0,0 1 0,0-1 0,0 0 0,0 0 0,0 1 0,0-1 0,0 0 0,0 0 0,0 0 0,-1-1 0,2 1-280,0 0 0,-1 0 0,1 0 0,0 0 0,0 0 0,0 0 0,-1 0-1,1 0 1,0-1 0,0 1 0,0 0 0,0 0 0,-1 0 0,1 0 0,0 0 0,0-1 0,0 1 0,0 0 0,0 0 0,0 0 0,0-1 0,0 1 0,-1 0 0,1 0 0,0 0 0,0-1 0,0 1 0,0 0-1,0 0 1,0 0 0,0-1 0,0 1 0,0 0 0,0 0 0,0 0 0,0-1 0,1 1 0,-1 0 0,0 0 0,0 0 0,0-1 0,0 1 0,0 0 0,0 0 0,0 0 0,0 0 0,1-1 0,-1 1 0,0 0-1,0 0 1,0 0 0,0 0 0,1 0 0,-1 0 0,0-1 0,0 1 0,0 0 0,1 0 0,-1 0 0,0 0 0,0 0 0,0 0 0,1 0 0,-1 0 0,38-28 68,-2-2 0,35-37 1,48-39-7,87-62-63,19-15-124,-167 142 37,-17 11 33,66-60-1,-95 82-1010,-19 31-2565,-16 31 1656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14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2689,'-32'4'10308,"63"1"-8166,31 3-1997,0-3 0,78-4 0,-83-3 10,0 3 0,0 3 0,96 18 0,-139-20-90,0 0-1,0 0 1,0-1-1,0-1 1,20-2-1,29 1 176,119 7 227,-177-4-940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0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422 37 7914,'1'-1'251,"-1"0"0,1-1 1,0 1-1,-1 0 0,1 0 1,-1 0-1,1 0 1,-1 0-1,0 0 0,1-1 1,-1 1-1,0 0 0,0 0 1,0-1-1,0 1 0,0 0 1,0 0-1,0-1 1,0 1-1,0 0 0,-1 0 1,1-2-1,-2 2-202,1 0 0,0 1 0,0-1 0,0 0 0,-1 1 0,1-1 1,0 1-1,0-1 0,-1 1 0,1-1 0,-1 1 0,1 0 0,0 0 0,-1 0 0,1 0 0,0 0 0,-1 0 1,1 0-1,-1 0 0,1 0 0,0 1 0,-1-1 0,1 1 0,0-1 0,-2 2 0,-15 4 59,1 2 0,0 0 0,0 0-1,1 2 1,-16 12 0,11-12-20,20-9-91,-1-1-1,1 0 1,0 1-1,0-1 1,-1 1 0,1-1-1,0 1 1,0 0-1,0-1 1,0 1 0,0 0-1,0 0 1,0 0-1,0 0 1,0 0 0,0 1-1,1 0 9,0 0-1,0-1 1,0 1 0,0 0-1,0-1 1,1 1-1,-1 0 1,1-1-1,-1 1 1,1 0 0,0-1-1,-1 1 1,1-1-1,0 1 1,0-1 0,0 1-1,0-1 1,3 3-1,31 38 97,2-2 0,79 67 0,-109-102-113,-1 0 0,0 0 0,0 0 0,0 1 0,-1 0-1,0 1 1,5 6 0,-10-11-6,1-1-1,0 1 0,0 0 1,-1 0-1,1 0 1,-1 0-1,0 0 0,1 0 1,-1 0-1,0 0 1,0 0-1,0 0 0,-1 0 1,1 0-1,0 0 1,-1 0-1,1 0 0,-1 0 1,0 0-1,0 0 1,0 0-1,0 0 0,0-1 1,0 1-1,0 0 0,0-1 1,-1 1-1,1-1 1,-1 1-1,1-1 0,-1 0 1,-1 2-1,-12 8-59,0 0 0,-1 0 0,0-2 0,0 0 0,-1-1 0,-31 11 0,17-9 85,-1-1 0,-1-2 1,-32 4-1,50-10 19,1-1-1,0 0 1,-1-1 0,1-1 0,0 0-1,-15-5 1,25 7-87,1-1 0,0 0 0,0-1 0,0 1 0,0-1-1,0 1 1,0-1 0,0 0 0,0 0 0,1 0 0,-1 0 0,1-1 0,-5-4 0,7 5-65,-1 1-1,0-1 1,0 0 0,1 0 0,-1 0-1,1 0 1,0 0 0,-1 0 0,1 0 0,0 0-1,0 0 1,1 0 0,-1 0 0,0 0-1,0 0 1,1 0 0,0 0 0,-1 0 0,1 0-1,0 0 1,0 0 0,0 0 0,0 1-1,0-1 1,2-2 0,24-27-2717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0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181 33 10578,'0'-2'229,"0"1"0,0 0-1,0 0 1,0 0 0,0 0-1,0 0 1,0 0 0,0 0 0,-1 0-1,1 0 1,0 0 0,0 0-1,-1 0 1,1 0 0,-1 0 0,1 0-1,-1 0 1,0 0 0,1 0-1,-1 0 1,0 1 0,1-1-1,-1 0 1,0 0 0,-1 0 0,-1 0-115,1 0 0,0 0 0,-1 0 0,1 0 0,0 1 0,-1-1 0,1 1 0,-1 0 0,1 0 0,0 0 0,-4 0 0,-1 1-113,0 0 0,0 0 0,-1 1 0,1 0-1,1 0 1,-1 1 0,-8 4 0,8-4-24,0 2 0,0-1 0,0 1 1,1 0-1,0 0 0,-10 12 0,13-14-99,1 1 0,0 0-1,0 0 1,0 0-1,1 0 1,0 0 0,-1 0-1,1 1 1,1-1 0,-1 0-1,1 0 1,-1 1-1,1-1 1,1 8 0,-1-6-173,1-1 0,0 1 1,-1 0-1,2 0 0,-1 0 0,1-1 1,0 1-1,5 10 0,-7-15 253,1 0 0,0 0 0,-1 0 0,1-1 0,0 1 0,0 0 0,0 0 0,0 0 0,0-1 0,0 1 0,0 0 0,0-1 0,0 1 0,0-1 0,0 1 0,0-1 1,0 0-1,0 1 0,2-1 0,-1 0 58,0 0 0,1 0 0,-1-1 0,0 1 0,0-1 0,0 1 1,0-1-1,0 0 0,0 0 0,0 0 0,0 0 0,0 0 0,-1 0 1,4-2-1,6-6 512,0-1 0,0 0 1,-1 0-1,0-1 0,-1 0 1,16-23-1,-10 46-395,85 129-2377,-70-105-633,4-11-246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40 14627,'-10'-32'6478,"5"24"-5569,8 39-755,-3-2-188,2 103 5,-4-70-1137,14 116 1,-12-174 809,1 1 1,-1-1-1,1 1 1,1-1-1,-1 1 1,1-1-1,-1 0 1,1 0-1,0 0 1,1 0-1,-1 0 1,1 0-1,-1-1 1,1 1-1,0-1 1,1 0-1,3 3 1,22 3-4002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1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 12883,'-6'-3'7122,"5"16"-6656,1-12-443,1 193 17,-2-35-794,7-112-1287,-6-45 1796,1-1-1,-1 1 1,1 0 0,-1-1 0,1 0 0,0 1 0,0-1 0,0 1 0,0-1 0,0 0 0,0 0 0,0 1 0,0-1 0,0 0 0,1 0 0,-1 0 0,0 0 0,1 0 0,-1-1 0,1 1 0,-1 0 0,1-1 0,-1 1 0,1-1 0,2 1 0,25-2-4546</inkml:trace>
  <inkml:trace contextRef="#ctx0" brushRef="#br0" timeOffset="1">176 239 10210,'40'-37'8114,"-31"42"-6346,6 8-1744,6-3-192,8 0-336,2 0-392,10 3-1633,2 1-1439,-4-6-609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1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 1 14179,'1'0'7946,"-1"1"-7962,-3 1 32,-7 15-40,-50 75-784,13-26-1097,-1 35-2504,6-1-312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2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41 105 7570,'-3'-1'318,"0"-1"0,0 1 1,0 0-1,0-1 0,0 0 1,0 0-1,0 0 0,0 0 1,0 0-1,1 0 0,-5-6 1,7 7-175,-1-1 1,1 0 0,0 0 0,-1 0-1,1 0 1,0 0 0,0 1-1,0-1 1,1 0 0,-1 0-1,0 0 1,1 0 0,-1 1 0,1-1-1,0 0 1,-1 0 0,1 1-1,0-1 1,0 0 0,0 1-1,0-1 1,0 1 0,1-1 0,1-1-1,-2 1-132,0 0 0,0 0-1,1 0 1,-1 0 0,1 0 0,-1 0-1,1 0 1,0 0 0,0 1 0,0-1-1,0 1 1,0-1 0,0 1-1,0 0 1,0 0 0,0 0 0,1 0-1,-1 0 1,0 0 0,1 1 0,-1-1-1,1 1 1,-1 0 0,1-1 0,-1 1-1,1 0 1,-1 1 0,1-1 0,-1 0-1,0 1 1,1-1 0,-1 1-1,1 0 1,-1 0 0,4 1 0,-2 2-18,1-1 0,-1 1-1,0 0 1,0 0 0,-1 0 0,1 1 0,-1-1 0,0 1 0,0 0 0,0 0 0,-1 0 0,0 0 0,0 0 0,0 1 0,1 6 0,0 3 0,-1 0 0,0 0 1,-1 0-1,-1 0 0,0 0 1,-1 0-1,-1 0 1,-4 21-1,3-24-3,0 0 0,-1 0 0,0-1 0,-1 0 0,0 0 0,-1 0 0,0 0 0,-1-1 0,0 0 0,-16 18 0,6-16-79,16-12 91,1 0 1,0 1 0,0-1 0,0 0 0,-1 1-1,1-1 1,0 0 0,0 0 0,-1 1-1,1-1 1,0 0 0,-1 0 0,1 0-1,0 1 1,-1-1 0,1 0 0,0 0-1,-1 0 1,1 0 0,0 0 0,-1 0-1,1 0 1,0 0 0,-1 0 0,1 0-1,-1 0 1,1 0 0,0 0 0,-1 0-1,1 0 1,0 0 0,-1 0 0,1 0-1,0 0 1,-1 0 0,1-1 0,0 1-1,-1 0 1,1 0 0,0 0 0,-1-1-1,1 1 1,0 0 0,0 0 0,-1-1 0,1 1-1,2-1 20,0 0 0,-1 0 0,1 0 0,0 0 0,0 1 0,0-1 0,0 1 0,0-1 0,0 1 0,0 0 0,0 0 0,3 0 0,8-2-31,180-20-3956,-116 18 1160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3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87 11362,'3'-33'3808,"2"-2"-2107,-4 34-1690,0 0 0,-1 0 0,1-1-1,0 1 1,0 0 0,0 0 0,0 0 0,0 0-1,0 0 1,0 0 0,1 1 0,-1-1 0,0 0-1,0 1 1,1-1 0,-1 0 0,0 1-1,1 0 1,-1-1 0,0 1 0,1 0 0,-1-1-1,1 1 1,1 0 0,2 0-13,1 0-1,-1 0 1,0 0-1,1 0 1,-1 1-1,1 0 1,-1 0-1,0 0 1,0 1-1,0 0 1,0 0-1,0 0 1,0 0 0,0 1-1,-1 0 1,1 0-1,-1 0 1,0 1-1,0-1 1,0 1-1,0 0 1,-1 0-1,1 1 1,-1-1-1,0 1 1,-1-1 0,1 1-1,1 5 1,-1-3-17,-1 0 0,0-1 0,0 1 0,-1 0 0,0 0 0,0 0 0,0 1-1,-1-1 1,0 0 0,-1 0 0,0 0 0,0 0 0,0 0 0,-1 0 0,0 0 0,0 0 0,-1-1 0,0 1 0,0-1 0,-7 11 0,-44 50 157,55-68-233,0 0 1,1 0 0,-1 0 0,1 1 0,-1-1 0,1 0-1,-1 0 1,1 1 0,0-1 0,-1 1 0,1 0-1,0-1 1,-1 1 0,4 0 0,20-5-706,58-18-2105,-9-6-319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3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256 58 11338,'4'-6'214,"11"-26"3961,-15 31-4052,0 0 1,0 0 0,0 0-1,0 0 1,-1 1 0,1-1-1,0 0 1,-1 0 0,1 0-1,0 1 1,-1-1 0,1 0 0,-1 0-1,1 1 1,-1-1 0,0 0-1,1 1 1,-1-1 0,0 1-1,1-1 1,-1 1 0,0-1-1,0 1 1,1-1 0,-1 1-1,0 0 1,0-1 0,0 1 0,1 0-1,-1 0 1,0 0 0,0-1-1,0 1 1,0 0 0,0 0-1,0 0 1,1 1 0,-1-1-1,0 0 1,-1 0 0,-7 1-103,1-1 1,-1 2 0,0-1-1,1 1 1,-1 0 0,1 1-1,0 0 1,0 0 0,0 1-1,0 0 1,1 0 0,-1 1-1,1 0 1,-9 8 0,-7 7-395,2 0 0,-35 43 0,46-51 48,2 1-809,26-9 494,-1-2 802,126 7-2080,-44-9-4240,-65-2 2376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47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21 7066,'-6'-21'15310,"8"26"-16527,15 63 1191,-4 1-1,-3 1 0,-2 0 1,-4 0-1,-7 97 0,3-158-521,-1 15 1641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3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52 10554,'-34'-52'9545,"42"84"-8329,-2 37-1198,-2 0-1,-7 100 0,0-18-1822,12-3-4109,-1-107 1300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4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12739,'1'42'8261,"2"14"-6413,4 90-2893,-5-12-493,-1-16-3770,-1-52 761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4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41 6961,'62'-40'10025,"-69"41"-8678,-21 7-1908,0 2 528,-56 22 201,79-29-238,-1-1 1,0 1-1,1 0 0,-1 1 0,1-1 0,0 1 0,0 0 0,1 1 0,-1-1 0,1 1 0,-4 5 0,7-8 38,1 1 0,-1-1 1,1 1-1,0-1 0,0 1 0,0-1 1,0 1-1,0-1 0,1 0 1,-1 1-1,1-1 0,-1 1 1,1-1-1,0 0 0,0 1 0,0-1 1,0 0-1,0 0 0,1 0 1,-1 0-1,1 0 0,-1 0 1,1 0-1,0 0 0,0-1 0,2 3 1,4 4 71,0-1 1,1 0-1,0 0 1,15 9-1,-6-7-21,-1 1 0,0 1 1,0 0-1,-1 2 0,27 26 0,-38-33-21,0 0-1,0 0 1,-1 0 0,0 1-1,0-1 1,0 1 0,-1 0-1,0 0 1,0 1 0,-1-1-1,0 0 1,0 1 0,-1 0-1,1-1 1,-2 1 0,1 0 0,-1-1-1,-1 10 1,0-10-2,0-1 0,0 0 1,-1 0-1,0 0 0,0-1 1,0 1-1,0 0 0,-1-1 0,0 1 1,0-1-1,-1 0 0,1 0 0,-1 0 1,0-1-1,-1 1 0,1-1 1,-7 5-1,8-7-41,-1 0 1,1 0-1,0-1 1,-1 0-1,1 0 1,0 0 0,-1 0-1,1 0 1,-1 0-1,1-1 1,-1 0-1,0 0 1,1 0-1,-1 0 1,1-1-1,-1 1 1,1-1-1,-1 0 1,1 0-1,-1 0 1,1 0-1,0-1 1,-1 1 0,1-1-1,0 0 1,0 0-1,0 0 1,1 0-1,-1-1 1,-4-4-1,-16-17-880,2-2-1,1 0 1,1-2 0,1 0-1,-15-30 1,32 54 723,-26-40-2049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5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191 37 10930,'-11'-10'5112,"10"9"-4647,0 0 0,0 0-1,1 0 1,-1 0 0,0-3-1,1 3-409,-1 0-1,1 0 0,-1 0 0,1 0 1,-1 0-1,1 0 0,-1 1 1,0-1-1,1 0 0,-1 0 0,0 0 1,0 1-1,1-1 0,-1 0 0,0 1 1,0-1-1,0 1 0,0-1 0,0 1 1,0-1-1,0 1 0,0 0 0,0-1 1,0 1-1,0 0 0,0 0 1,0 0-1,-1 0 0,1 0 0,0 0 1,0 0-1,0 0 0,0 0 0,0 0 1,0 1-1,0-1 0,0 0 0,0 1 1,0-1-1,-1 2 0,-65 17-1048,61-17 750,1 0 1,0 0-1,0 1 0,0 0 0,0 0 0,0 0 0,0 0 0,1 1 0,0 0 0,-6 6 0,8-8 77,1 1-1,0-1 0,-1 1 0,1-1 0,0 1 0,0 0 1,1 0-1,-1-1 0,0 1 0,1 0 0,0 0 1,0 0-1,0-1 0,0 1 0,0 0 0,0 0 1,1 0-1,-1 0 0,1-1 0,0 1 0,0 0 0,0-1 1,0 1-1,0-1 0,3 4 0,-3-4 142,0 0 1,0-1-1,0 1 0,1 0 0,-1-1 0,1 1 1,-1-1-1,1 1 0,0-1 0,-1 0 1,1 0-1,0 0 0,0 0 0,0 0 0,0 0 1,0 0-1,0 0 0,0-1 0,0 1 1,0-1-1,0 0 0,0 1 0,0-1 0,0 0 1,0 0-1,1-1 0,-1 1 0,0 0 0,0-1 1,0 1-1,0-1 0,0 0 0,2 0 1,4-3 221,0-1 0,0 0 0,0 0 1,-1-1-1,0 0 0,0 0 0,0 0 1,-1-1-1,0 0 0,0 0 0,7-12 1,-12 19-155,-1 0 1,1 0-1,0 0 0,0 1 1,0-1-1,0 0 1,0 1-1,-1-1 1,1 1-1,0-1 1,0 1-1,-1-1 0,1 1 1,0-1-1,-1 1 1,1 0-1,-1-1 1,1 1-1,0 0 0,-1 0 1,0 0-1,1-1 1,0 2-1,12 13-316,-1-2-67,2 2-654,0 0-1,1-2 1,19 14 0,6 0-2151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5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28 14187,'-8'-20'6136,"5"13"-3720,5 15-2086,4 11-353,-1 0 0,0 0 0,-2 1 1,-1-1-1,1 26 0,-8 107 19,1-96-1296,5 64-1,-1-111 523,1-1 0,0 0 0,0 1 0,1-1 0,0 0 0,0 0 0,1 0 0,1 0 0,5 10 0,13 7-4535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6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41 174 12019,'43'-16'6863,"-35"13"-6828,-1-1 0,1 0 1,-1-1-1,0 0 0,0 0 0,-1 0 1,1-1-1,-1 0 0,0 0 0,8-13 0,-13 17-70,0-1 0,0 1 0,0-1 0,0 1-1,-1-1 1,1 0 0,-1 1 0,1-1 0,-1 0-1,0 0 1,0 1 0,-1-1 0,1 0-1,0 1 1,-1-1 0,0 0 0,1 1 0,-1-1-1,0 1 1,0-1 0,-1 1 0,1 0 0,0-1-1,-1 1 1,1 0 0,-1 0 0,0 0-1,0 0 1,0 0 0,0 0 0,0 1 0,0-1-1,0 1 1,-1-1 0,1 1 0,-1 0 0,1 0-1,-1 0 1,1 0 0,-1 0 0,1 0-1,-1 1 1,0 0 0,1-1 0,-1 1 0,-3 0-1,1 1-26,0 0 0,-1 1 0,1-1 0,0 1 0,0 0-1,0 0 1,1 1 0,-1-1 0,0 1 0,1 0 0,0 1-1,-1-1 1,1 1 0,1-1 0,-1 1 0,1 0 0,-1 1-1,1-1 1,0 1 0,0-1 0,1 1 0,0 0 0,0 0-1,0 0 1,0 0 0,1 0 0,-1 0 0,1 7 0,-1-7 34,1 1 1,1-1 0,-1 1 0,1-1 0,0 1-1,0-1 1,1 1 0,0-1 0,-1 0 0,2 1-1,-1-1 1,1 0 0,0 0 0,0 1-1,0-1 1,1-1 0,-1 1 0,1 0 0,1-1-1,-1 1 1,0-1 0,1 0 0,0 0 0,0-1-1,0 1 1,1-1 0,7 5 0,0-3-126,0-1 1,0-1-1,0 0 1,1 0-1,-1-2 0,1 1 1,0-1-1,-1-1 1,1-1-1,0 1 0,-1-2 1,1 0-1,-1 0 1,21-8-1,-3 0-201,0-1 0,-1-1 0,-1-2-1,44-27 1,-60 33 416,0-1-1,0 0 1,17-18-1,-26 24 159,0 0 1,-1 0-1,1 0 0,-1-1 0,1 1 1,-1-1-1,0 1 0,-1-1 0,1 0 1,0 0-1,-1 1 0,0-1 0,0 0 1,0 0-1,-1 0 0,1 0 0,-1-7 1,-1 9-62,-1 0 1,1-1-1,-1 1 1,0 0-1,0 0 1,1 0-1,-1 0 1,-1 0-1,1 0 1,0 0-1,0 1 1,-1-1-1,1 1 1,-1 0-1,1 0 1,-1 0-1,0 0 1,1 0-1,-1 0 1,0 1-1,1-1 1,-6 1-1,36 19-383,-11-7 229,0 1-1,-1 0 1,0 2 0,-1 0-1,-1 0 1,-1 2-1,0-1 1,-1 2-1,0 0 1,-2 0-1,10 23 1,-19-39-39,-1-1-1,1 1 1,-1 0-1,1-1 1,-1 1-1,0-1 1,0 1-1,0 0 1,0-1-1,0 1 1,0 0-1,0-1 1,-1 1 0,1-1-1,0 1 1,-1 0-1,1-1 1,-1 1-1,0-1 1,0 1-1,1-1 1,-1 0-1,0 1 1,0-1-1,0 0 1,0 0 0,-1 1-1,1-1 1,0 0-1,0 0 1,-1 0-1,1-1 1,-2 2-1,-5 2-676,0 0 0,-1-1 0,1-1-1,-18 5 1,24-7 591,-68 12-3154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7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46 7210,'-12'-28'10655,"3"10"-7038,8 47-3658,-3 261-128,-1-169-2494,6-110 913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8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52 13123,'0'0'87,"0"0"0,0 0 1,-1-1-1,1 1 0,0 0 1,0 0-1,0-1 0,-1 1 1,1 0-1,0 0 0,0-1 1,0 1-1,0 0 0,0-1 1,-1 1-1,1 0 0,0-1 1,0 1-1,0 0 0,0 0 1,0-1-1,0 1 0,0 0 1,0-1-1,0 1 0,0 0 1,0-1-1,0 1 0,0 0 0,1-1 1,-1 1-1,0 0 0,0-1 1,0 1-1,0 0 0,0 0 1,1-1-1,16-6 2850,-8 5-2716,18-6-239,1 1-1,0 1 1,0 1 0,0 2 0,0 1-1,34 2 1,-51 1 7,0 0 1,1 1-1,-1 0 0,-1 1 0,1 0 0,0 1 0,-1 0 1,16 9-1,-20-9 7,0 0-1,0 0 1,0 1 0,-1 0-1,1 0 1,-1 0 0,-1 1-1,1 0 1,-1 0 0,0 0 0,0 0-1,-1 1 1,0 0 0,4 9-1,-6-13-13,0 0 0,-1 0 0,1 0-1,-1 0 1,1 0 0,-1 0 0,0 1-1,0-1 1,0 0 0,-1 0 0,1 0-1,-1 0 1,1 0 0,-1 0 0,0 0-1,0-1 1,-1 1 0,1 0 0,0 0-1,-1-1 1,0 1 0,0-1-1,0 1 1,0-1 0,0 0 0,0 0-1,-3 2 1,1-1-3,0 0 1,0 0-1,0-1 0,0 0 0,0 0 0,-1 0 0,1 0 0,-1-1 1,1 1-1,-1-1 0,1-1 0,-1 1 0,0-1 0,0 1 1,1-1-1,-10-1 0,36 4-452,13 3 242,0 0-1,49 17 1,-76-20 229,0 0 0,0 0 0,0 1 0,0 0 0,0 0 0,-1 1 0,0 0 0,0 0 0,0 1 0,-1 0 0,1 0 0,-1 1 0,-1-1 0,1 1 0,7 14 0,-12-19-7,0 0-1,-1 0 1,1 0-1,-1 0 1,1 0-1,-1 0 1,0 0 0,0 1-1,0-1 1,0 0-1,0 0 1,0 0 0,0 0-1,-1 0 1,1 0-1,-1 0 1,0 0-1,0 0 1,1 0 0,-1 0-1,0-1 1,-1 1-1,1 0 1,0 0-1,0-1 1,-1 1 0,1-1-1,-1 1 1,1-1-1,-1 0 1,0 0 0,0 1-1,-2 0 1,-7 4-29,0 1 0,0-2-1,-1 0 1,-12 4 0,22-8 37,-22 6-26,0 0-1,0-2 1,0-1 0,-46 2-1,-100-9-5472,163 2 4970,-11 0-2586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8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8 8826,'1'1'174,"-1"0"0,1 0 0,0 0 0,-1 0 0,1 0 0,-1 0 0,1 1-1,-1-1 1,0 0 0,1 0 0,-1 0 0,0 0 0,0 1 0,0-1 0,0 0 0,0 0 0,0 0 0,0 1 0,0-1 0,0 0 0,-1 0 0,0 2 0,-21-11 3789,16 5-3737,-1 0 0,1 1-1,0-1 1,-1 1 0,0 0 0,-8 0 0,5-1 143,2 2-672,5 19-42,3 1 297,-1 3-83,1 1-1,1 0 1,1 0-1,1 0 1,1 0-1,12 41 1,-15-62 107,0 0 1,0 1-1,0-1 1,0 0-1,0 0 1,0 0-1,0 0 1,1 0-1,-1 0 0,1-1 1,0 1-1,-1 0 1,1-1-1,0 1 1,0-1-1,0 1 1,0-1-1,0 0 1,0 0-1,0 0 1,0 0-1,1-1 1,-1 1-1,0 0 1,1-1-1,-1 0 1,0 1-1,1-1 1,-1 0-1,0 0 1,1 0-1,-1-1 1,0 1-1,1 0 1,-1-1-1,0 0 0,1 1 1,-1-1-1,0 0 1,0 0-1,0 0 1,0-1-1,2-1 1,3-1-2,-1 0-1,1 0 1,-1-1 0,0-1 0,0 1-1,-1-1 1,0 1 0,0-1 0,0-1 0,-1 1-1,7-14 1,-9 15-15,0 0 0,0-1-1,-1 1 1,0-1 0,0 1 0,-1-1-1,0 1 1,0-1 0,0 1 0,0-1 0,-1 1-1,0-1 1,0 1 0,0-1 0,-1 1-1,0 0 1,0 0 0,0 0 0,-1 0-1,1 0 1,-1 0 0,0 1 0,-5-6 0,3 4-31,-1 0 1,1 1 0,-1 0 0,0 0 0,0 0 0,0 1 0,-1 0-1,1 0 1,-1 1 0,0 0 0,0 0 0,0 1 0,0-1 0,-1 2 0,1-1-1,-11 0 1,-36 5-1050,11 1-2821,35-6 943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29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25 12563,'1'0'90,"-1"0"0,0 0 0,0-1 0,0 1 0,1 0 0,-1-1 0,0 1 0,0 0 0,0 0 1,0-1-1,0 1 0,0 0 0,0-1 0,0 1 0,0 0 0,0-1 0,0 1 0,0 0 0,0-1 0,0 1 0,0 0 1,0-1-1,0 1 0,0 0 0,0-1 0,0 1 0,0 0 0,0-1 0,-1 1 0,1 0 0,0-1 0,0 1 1,0 0-1,-1 0 0,1-1 0,0 1 0,0 0 0,-1 0 0,1 0 0,0-1 0,-1 1 0,1 0 0,0 0 0,0 0 1,-1 0-1,1 0 0,0 0 0,-1-1 0,1 1 0,0 0 0,-1 0 0,1 0 0,0 0 0,-1 0 0,1 0 1,0 0-1,-1 0 0,1 0 0,0 1 0,-1-1 0,1 0 0,-1 0 29,0 0-1,1 0 1,-1 0-1,1 0 1,-1 0-1,0 0 1,1 0-1,-1 0 1,1 0-1,-1 0 1,0 0-1,1-1 1,-1 1-1,1 0 1,-1 0-1,1-1 1,-1 1-1,1 0 1,-1-1-1,1 1 1,-1-1-1,1 1 1,0 0-1,-1-1 1,1 1-1,-1-1 1,1 1-1,0-1 1,0 1-1,-4-6 2120,4 6-2243,0 0-1,0 0 1,-1 0-1,1 0 1,0 0 0,0 0-1,0 0 1,-1 0 0,1 0-1,0 0 1,0 0-1,0 0 1,-1 0 0,1 0-1,0 0 1,0 0 0,0 0-1,-1 1 1,1-1-1,0 0 1,0 0 0,0 0-1,0 0 1,-1 0 0,1 0-1,0 0 1,0 1-1,0-1 1,0 0 0,0 0-1,-1 0 1,1 0 0,0 1-1,0-1 1,0 0-1,0 0 1,0 0 0,0 1-1,0-1 1,0 0 0,0 0-1,0 0 1,0 1-1,0-1 1,0 0 0,0 0-1,0 1 1,0-1 0,0 0-1,0 0 1,0 0-1,0 1 1,0-1 0,0 0-1,0 0 1,0 0 0,0 1-1,1-1 1,-1 0-1,0 0 1,0 0 0,0 1-1,24 186-637,-8-48-1182,-15-130 1673,9 33-1460,-10-42 1581,0 0 1,1 1 0,-1-1 0,0 1-1,1-1 1,-1 0 0,0 1-1,1-1 1,-1 0 0,0 1 0,1-1-1,-1 0 1,0 0 0,1 1-1,-1-1 1,1 0 0,-1 0 0,1 1-1,-1-1 1,0 0 0,1 0-1,-1 0 1,1 0 0,-1 0 0,1 0-1,0 0 1,17-13-378,16-28 393,-24 27 24,1 0 1,0 1-1,1 0 1,26-20 0,-34 30-9,0 0 0,0 1 0,0 0 1,0 0-1,1 0 0,-1 0 1,1 1-1,-1-1 0,1 1 1,0 0-1,0 1 0,-1-1 1,1 1-1,0 0 0,0 0 0,-1 1 1,1-1-1,0 1 0,0 0 1,-1 0-1,1 1 0,7 2 1,-5 0-2,0 0 0,0 0 0,0 0 1,0 1-1,-1 0 0,0 0 1,0 1-1,0 0 0,-1 0 0,1 0 1,-2 0-1,1 1 0,-1 0 1,0 0-1,5 12 0,-7-15-14,-1 0 0,1 0 0,-1 0 0,0 0 0,-1 0 0,1 0 0,-1 0 0,0 0 1,0 0-1,0 0 0,0 0 0,0 0 0,-1 0 0,0-1 0,0 1 0,0 0 0,-1 0 0,1 0 0,-1-1 0,0 1 0,0-1 0,0 1 0,0-1 0,0 0 0,-1 1 0,0-2 0,0 1 0,1 0 0,-2 0 0,1-1 0,0 0 0,-7 4 0,3-2-133,-1 0 0,1-1-1,-1 0 1,1-1 0,-1 0-1,0 0 1,0-1-1,0 1 1,0-2 0,0 1-1,-9-2 1,0 0-720,0-1-1,-1-1 1,1 0-1,-16-7 1,-28-12-2512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4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78 4593,'-39'-10'1752,"1"2"1,-2 1-1,1 2 0,-67 0 1,427-3 870,-39-1-3905,-123 3-1390,-21-13-174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2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34 134 8602,'-4'-4'1324,"1"1"1,0-1 0,0 0-1,1 0 1,-1 0-1,-3-9 1,5 9-1068,-1 0 0,1 0-1,0-1 1,0 1 0,0 0 0,1 0 0,-1-8 0,1 9-270,0 1 1,1 0 0,-1-1 0,1 1-1,-1-1 1,1 1 0,-1 0 0,1 0-1,0-1 1,0 1 0,1 0 0,-1 0-1,0 0 1,1 0 0,-1 0 0,1 0-1,-1 1 1,1-1 0,0 0 0,0 1-1,0-1 1,0 1 0,0 0-1,0 0 1,0-1 0,0 1 0,0 1-1,1-1 1,-1 0 0,0 1 0,1-1-1,3 0 1,-3 1 4,0 0 1,0 0-1,0 0 0,0 0 0,1 0 1,-1 0-1,0 1 0,0 0 0,0 0 1,-1 0-1,1 0 0,0 0 1,0 0-1,0 1 0,-1-1 0,1 1 1,-1 0-1,1 0 0,-1 0 0,0 0 1,0 0-1,1 0 0,-2 1 0,1-1 1,0 1-1,0-1 0,-1 1 0,1 0 1,-1-1-1,0 1 0,0 0 0,0 0 1,0 0-1,0 3 0,2 8-61,0-1 1,-1 1-1,-1-1 0,0 1 0,-1 0 1,-2 20-1,0-12-184,-2 0 0,0 0 0,-2 0-1,0-1 1,-2 0 0,0 0 0,-1-1 0,-1 0 0,-1 0 0,-15 19-1,5-16-92,20-22 340,0 0-1,0-1 1,0 1-1,0 0 1,1-1 0,-1 1-1,0 0 1,0-1-1,0 0 1,0 1 0,0-1-1,-1 1 1,1-1-1,0 0 1,0 0 0,0 0-1,0 0 1,0 1-1,0-1 1,0-1 0,-1 1-1,1 0 1,-1 0-1,12-3 510,171 13-649,-44-1-3683,-59-7 976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2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41 135 9306,'-35'-83'4281,"34"81"-4234,1 1-1,-1-1 1,0 0-1,1 0 1,-1 1 0,1-1-1,-1 0 1,1 0-1,0 1 1,0-1 0,0 0-1,0 0 1,0 0 0,0 0-1,0 1 1,1-1-1,-1 0 1,0 0 0,1 1-1,0-1 1,-1 0-1,2-2 1,-1 3-22,1 1-1,-1-1 0,0 0 1,1 0-1,-1 0 0,1 1 1,-1-1-1,0 1 1,1-1-1,0 1 0,-1-1 1,1 1-1,-1 0 1,1 0-1,-1 0 0,1 0 1,-1 0-1,1 0 1,0 0-1,1 1 0,3 0-35,0 1-1,0-1 0,0 1 1,0 0-1,0 1 0,0 0 1,0 0-1,-1 0 0,0 0 1,1 1-1,7 7 0,-9-5 6,-1 0-1,0 0 0,0 0 0,0 0 1,0 0-1,-1 1 0,0-1 1,-1 1-1,1 0 0,-1-1 0,-1 1 1,1 0-1,-1 0 0,0 0 1,-1-1-1,1 1 0,-1 0 0,-3 9 1,-1 3 9,0-1 1,-1 1 0,0-2-1,-2 1 1,-13 23 0,16-31-3,-1 0 1,0-1-1,-1 1 0,0-1 1,-1-1-1,0 1 0,-15 11 1,32-23-126,0 0 1,1 0 0,-1 1 0,0 0 0,1 1 0,-1 0 0,11 0 0,4-1-473,46-6-2094,8-8-246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3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32 14971,'1'-1'168,"-1"1"-1,1-1 1,-1 0-1,1 0 1,-1 1-1,1-1 1,-1 0-1,0 0 1,0 1-1,1-1 1,-1 0-1,0 0 1,0 0-1,0 1 1,0-1-1,0 0 0,0 0 1,0 0-1,0 0 1,0 1-1,0-1 1,-1 0-1,1 0 1,0 0-1,0 1 1,-1-1-1,1 0 1,-1 1-1,1-1 1,0 0-1,-1 0 1,0 1-1,0-2 1,-1 2-59,0-1-1,0 0 1,0 0 0,0 1 0,0-1 0,0 1 0,0-1 0,-1 1 0,1 0 0,0 0-1,0 0 1,-4 1 0,-7 1-227,0 0 0,1 1 0,-25 9 0,24-7-269,1 2 1,1-1 0,-1 2 0,1-1 0,1 1 0,-1 1 0,-16 18 0,-1 5-1885,-27 41 1,62-76 2353,-1 1 0,1 0-1,0 0 1,-1 0 0,1 1 0,0 0 0,0 0-1,0 1 1,8 0 0,-4 0-8,70 0-299,-66 1-569,-1 0 0,1-2 1,-1 1-1,19-4 0,-2-6-2051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3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31 109 12435,'-10'-26'1070,"6"17"-21,1 0-1,-1-1 1,2 1 0,-1-1 0,1 1 0,-1-11 0,4 13 645,2 14-1563,5 24-441,0 26-95,-3 1 1,-2 79-1,7 80-7672,0-173 3336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3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26 13603,'0'-21'7954,"0"18"-7386,1 2-304,-1 3-344,1 25 40,2 65-8,-3-9-568,-4 10-833,-2 14-3008,-2-12 176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54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30 791 4537,'-19'2'1746,"8"-1"1799,23-14-1624,95-87-892,-53 47-463,2 3-1,71-49 0,-12 26 50,-29 19-65,-3-3 0,78-69 1,-119 86-438,-20 18-85,1 1 0,1 1 0,0 1 0,40-24 0,-58 41-137,-3 0 358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55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8 7386,'-13'-3'2050,"-10"-1"1702,40 4-1891,372 20-291,88 9-345,-394-25-748,-77-4-843,1 0-1,-1 0 1,1-1-1,-1 1 1,1-1 0,-1-1-1,10-2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6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80 214 6041,'-8'-4'524,"1"0"0,-1 0 0,1 0 0,0-1 1,0 0-1,0-1 0,-9-9 0,15 13-408,-1-1 1,1 1-1,-1-1 1,1 1-1,0-1 1,0 0 0,0 1-1,1-1 1,-1 0-1,1 0 1,-1 0-1,1 1 1,0-1 0,0 0-1,0 0 1,0 0-1,1 0 1,-1 0-1,1 1 1,0-1 0,0 0-1,0 0 1,0 1-1,0-1 1,0 1-1,1-1 1,1-2 0,2-3 7,0 0 0,1 0 1,0 1-1,0 0 0,0 0 1,1 0-1,0 0 1,1 1-1,8-5 0,-14 9-114,0 1 0,-1 0 1,2-1-1,-1 1 0,0 0 0,0 1 0,0-1 0,0 0 0,1 0 0,-1 1 0,0 0 0,1-1 0,-1 1 0,0 0 0,1 0 0,-1 0 0,0 0 0,1 1 0,-1-1 0,0 0 0,1 1 0,-1 0 0,0 0 0,0-1 0,0 1 1,0 1-1,0-1 0,0 0 0,0 0 0,0 1 0,0-1 0,0 1 0,-1 0 0,1-1 0,-1 1 0,1 0 0,-1 0 0,0 0 0,1 0 0,-1 0 0,1 4 0,3 7 3,0-1 0,-1 1-1,-1 0 1,0 1 0,-1-1-1,0 0 1,-1 1 0,0-1-1,-1 1 1,-1-1 0,0 1-1,-1-1 1,-4 16 0,-1-1-28,-1 0 0,-1-1 1,-1 0-1,-1-1 0,-19 31 1,11-28 3,-29 32 1,33-45 2470,44-26-2644,1 1 0,0 1 0,0 2 0,1 0-1,0 3 1,31-1 0,-26 1-1090,46-5-4837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6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77 143 7058,'-11'-4'323,"-30"-16"1939,39 19-1982,1 1 0,-1-1 0,1 0 0,-1 0 0,1 0 0,-1 0-1,1-1 1,0 1 0,0 0 0,-1 0 0,1-1 0,0 1 0,0-1 0,0 1 0,0-1 0,1 1 0,-1-1 0,0 0 0,0-2 0,2 1-88,0 0-1,0 0 1,0 1 0,1-1-1,-1 0 1,1 0-1,0 0 1,-1 1 0,1-1-1,0 1 1,1 0 0,-1 0-1,0-1 1,5-1 0,35-27-601,-39 28 620,-1 1-209,0 1 1,1-1-1,-1 1 1,0-1-1,1 1 1,-1 0-1,0 0 1,1 0 0,0 0-1,-1 0 1,1 0-1,-1 1 1,1 0-1,4-1 1,-5 1-8,-1 1-1,0-1 1,1 0-1,-1 1 1,0-1 0,1 1-1,-1-1 1,0 1-1,0 0 1,0-1 0,0 1-1,0 0 1,0 0-1,0 0 1,0 0 0,0 0-1,0 0 1,0 0-1,0 0 1,0 2 0,2 2-13,-1 0 0,-1 0 1,1 0-1,-1 1 0,0-1 1,0 0-1,0 1 0,-1-1 0,1 1 1,-2 8-1,-2 8 29,-1 0-1,0-1 1,-2 1-1,0-1 1,-2 0 0,0-1-1,-2 1 1,0-2-1,-1 1 1,-1-1-1,0-1 1,-2-1 0,-26 28-1,41-45-22,0-1-1,1 0 1,-1 0-1,0 1 1,0-1-1,0 0 1,1 1-1,-1-1 0,0 1 1,1 0-1,-1 0 1,0-1-1,1 1 1,-1 0-1,1 0 1,-1 0-1,0 0 1,2 1-1,19-2-50,225-38-5136,-158 15 1592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7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198 116 10258,'-7'-8'214,"-46"-36"3187,48 41-2982,1 0 0,-1 1 0,1-1 1,-1 1-1,0 0 0,0 0 0,0 1 0,0 0 0,0-1 0,0 1 1,-8 0-1,9 21-753,-1 23 280,0-6-13,2-1 1,1 0-1,2 1 1,6 48 0,-6-82 60,1 0 0,-1 0 0,1 0 0,0 0 1,0 0-1,0 0 0,0 0 0,0 0 0,1 0 1,-1-1-1,1 1 0,-1-1 0,1 1 1,0-1-1,0 0 0,0 1 0,1-1 0,2 2 1,-3-4 7,0 1 1,-1 0 0,1-1 0,0 0 0,0 1 0,0-1 0,0 0 0,0 0-1,0 0 1,0 0 0,0-1 0,0 1 0,0 0 0,-1-1 0,1 0 0,0 1 0,0-1-1,0 0 1,-1 0 0,1 0 0,0 0 0,-1 0 0,1 0 0,-1 0 0,1-1-1,-1 1 1,3-3 0,3-4-10,0-1 0,-1 0-1,0 0 1,0 0 0,-1 0-1,-1-1 1,1 0 0,-1 0-1,-1 0 1,0 0 0,0-1-1,-1 1 1,-1-1 0,1 0 0,-2 1-1,0-1 1,-1-17 0,1 20-36,-1-1 0,0 1 0,-1 0 0,1 0 0,-1 0 0,-1 0 0,0 0 0,0 0 0,0 1 0,-1-1 1,0 1-1,0 0 0,-1 0 0,0 0 0,0 1 0,-1 0 0,0 0 0,0 0 0,0 1 0,-1 0 0,0 0 0,0 0 1,-10-4-1,14 8-165,1-1 1,-1 1 0,0 0 0,0 0 0,0 0-1,0 1 1,0-1 0,0 1 0,0 0-1,0-1 1,0 1 0,0 1 0,1-1 0,-1 0-1,0 1 1,0-1 0,0 1 0,0 0 0,0 0-1,0 0 1,1 0 0,-1 1 0,0-1-1,1 1 1,-1 0 0,1-1 0,0 1 0,-3 3-1,-7 15-3324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52.9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118 74 7442,'-9'-5'443,"-1"1"1,0 0 0,0 0-1,0 1 1,0 0 0,0 1-1,-1 0 1,1 1 0,-11-1 0,15 0 1365,14 0-925,22-1-438,220-13 463,101-4-645,589 41 604,-886-19-803,580 9 474,-259-8-408,568-23 279,-792 13-433,972 27 158,-773-5-38,191 26-19,-511-36-84,-1-2 1,45-1 0,-93 7-4650,-21-14 1381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7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48 10482,'-6'-5'5084,"-4"-3"-2972,10 8-2095,0-1 0,0 1 0,0 0 0,0-1 0,0 1 0,0 0 0,0-1 0,0 1 0,0-1 0,0 1 0,0 0 0,0-1-1,1 1 1,-1 0 0,0-1 0,0 1 0,0 0 0,1-1 0,-1 1 0,0 0 0,0 0 0,1-1 0,-1 1 0,0 0 0,1 0 0,-1 0 0,0-1 0,1 1 0,-1 0 0,0 0 0,1 0 0,-1 0 0,0 0 0,1-1 0,-1 1 0,0 0 0,1 0 0,-1 0 0,1 0 0,10-4-16,0-1-1,0 2 1,0-1 0,1 2-1,-1 0 1,22-2-1,-29 4-10,0 0 0,0 1 1,1-1-1,-1 1 0,0 0 0,0 0 0,0 1 0,0-1 0,-1 1 0,1 0 0,0 0 0,0 0 0,-1 0 0,0 1 0,1-1 0,-1 1 0,0 0 0,0 0 0,-1 0 0,1 0 0,0 1 0,-1-1 0,2 5 1,0 0-12,0 1 0,0 0 0,-2 0 0,1 0 0,-1 1 0,0-1 0,-1 1 0,0-1 1,0 1-1,-1 0 0,0-1 0,-1 1 0,0-1 0,-1 1 0,0-1 0,0 0 0,-6 14 1,0 1 28,-2 0 0,-1-1 0,-1-1 0,-1 0 1,-21 28-1,24-39 9,0 0 0,-23 17 0,15-10 719,108-33-685,1 5 0,143 0 0,-233 10-51,0 0-128,0 0 1,0 0-1,0 0 1,1-1 0,-1 1-1,0 0 1,0 0 0,0 1-1,1-1 1,-1 0 0,0 0-1,0 1 1,0-1-1,0 0 1,1 1 0,-1-1-1,0 1 1,0-1 0,0 1-1,0 0 1,0 0 0,0-1-1,0 1 1,-1 0-1,1 0 1,0 0 0,0 0-1,-1 0 1,1 0 0,0 0-1,-1 0 1,1 1-1,-4 16-3034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2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4 114 8994,'-1'-4'361,"0"0"0,1 1 0,-1-1 0,1 0 1,0 0-1,0 0 0,0 0 0,1 0 0,-1 0 0,1 0 0,0 0 1,0 0-1,0 1 0,1-1 0,-1 0 0,1 1 0,0-1 0,0 1 1,3-4-1,-2 4-282,0-1 1,1 2 0,-1-1 0,0 0 0,1 1-1,0-1 1,0 1 0,-1 0 0,1 1 0,1-1-1,-1 1 1,0-1 0,0 1 0,0 0 0,6 0-1,-5 0-116,1 1 0,-1 0 1,1 0-1,-1 0 0,1 0 0,-1 1 0,0 0 0,1 0 0,-1 1 0,0-1 0,1 1 0,-1 0 0,0 1 0,-1-1 0,1 1 1,0 0-1,-1 0 0,1 0 0,-1 1 0,0 0 0,0 0 0,0 0 0,-1 0 0,0 0 0,1 1 0,-2-1 0,5 10 1,-4-3 41,0 0 0,-1 1 1,-1 0-1,0-1 0,0 1 1,-1 0-1,-1 0 0,0-1 1,0 1-1,-1-1 0,-1 1 1,0-1-1,-1 0 0,0 0 1,0 0-1,-1 0 0,-1-1 1,0 1-1,0-2 0,-1 1 1,0-1-1,-10 11 0,6-7 42,30-11-358,1-2 26,13 2-1814,67-8 0,-40-7-1118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3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77 8722,'-6'-8'848,"4"7"-481,1-1-1,-1 1 0,1-1 1,0 1-1,-1-1 0,1 0 1,0 0-1,0 1 0,0-1 1,1 0-1,-1 0 0,-1-4 0,3 5-290,-1-1 0,1 1 0,0 0 0,0-1 0,-1 1 0,1 0-1,0 0 1,0-1 0,0 1 0,0 0 0,0 0 0,0 0 0,1 0-1,-1 0 1,0 1 0,0-1 0,1 0 0,-1 0 0,1 1 0,-1-1-1,0 1 1,1 0 0,-1-1 0,3 1 0,7-4-99,0 0 0,0 1 1,1 0-1,0 1 0,-1 0 1,21 0-1,-29 2 11,0 0-1,0 0 1,0 1-1,0-1 1,0 1-1,0-1 1,0 1-1,0 0 1,0 0-1,-1 0 1,1 1-1,0-1 1,-1 1-1,1-1 1,-1 1-1,0 0 0,1 0 1,-1 0-1,0 0 1,0 1-1,0-1 1,-1 0-1,1 1 1,0-1-1,-1 1 1,0 0-1,1-1 1,-1 1-1,0 0 1,-1 0-1,1 0 1,0 0-1,-1 0 1,0 0-1,1 0 1,-1 3-1,-1 6 9,1 1-1,-2 0 1,0-1-1,0 1 0,-1-1 1,-1 0-1,0 0 1,0 0-1,-1 0 0,-11 18 1,-11 13 84,-39 51 0,59-85-70,81-33 421,-49 17-1347,1 1 0,0 1 0,51-2-1,-15 4-1742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3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71 12635,'-1'-2'263,"1"0"0,-1 1-1,0-1 1,0 1 0,0-1 0,0 1 0,0 0 0,0-1 0,0 1 0,0 0 0,0 0 0,-1 0 0,1-1 0,0 1-1,-1 1 1,1-1 0,-1 0 0,1 0 0,-1 0 0,-2 0 0,3 1-234,0 1-1,0-1 1,0 0 0,0 1-1,0-1 1,0 1 0,0-1-1,0 1 1,0-1 0,0 1 0,0 0-1,1-1 1,-1 1 0,0 0-1,0 0 1,1 0 0,-1-1-1,0 1 1,1 0 0,-1 0-1,1 0 1,-1 2 0,-4 7-247,1 0 0,1 1 0,-5 22 0,8-32 351,-2 9-139,0 0-1,1 1 1,1-1-1,0 1 0,0-1 1,1 1-1,0-1 1,1 0-1,0 1 1,0-1-1,7 14 0,-8-21-18,0 0 0,1 0-1,-1 0 1,1 0 0,0 0-1,0-1 1,0 1-1,0-1 1,0 0 0,1 1-1,-1-1 1,1 0 0,-1 0-1,1-1 1,0 1-1,0-1 1,-1 1 0,1-1-1,0 0 1,1 0 0,-1 0-1,0 0 1,0 0 0,0-1-1,0 0 1,1 1-1,-1-1 1,0-1 0,0 1-1,0 0 1,1-1 0,-1 1-1,0-1 1,0 0-1,0 0 1,0 0 0,0-1-1,4-1 1,0-1-19,1 1 0,0-1 0,-1-1 0,1 0 0,-1 0 0,-1 0 0,1-1 0,-1 1 0,0-2 0,0 1 0,-1-1 0,1 0 0,-2 0 0,1 0 0,-1-1 0,7-14 0,-9 15 56,0 1 1,-1-1-1,0 0 0,0 0 1,0 0-1,-1 0 0,0 0 1,0 1-1,-1-1 0,1 0 1,-2 0-1,1 0 1,-1 1-1,0-1 0,0 0 1,-1 1-1,0 0 0,0 0 1,0 0-1,-1 0 1,-6-8-1,7 10-85,1 1 1,-1 1 0,0-1-1,0 0 1,0 1 0,0-1-1,0 1 1,0 0-1,0 0 1,-1 0 0,1 1-1,-1-1 1,0 1-1,1 0 1,-1 0 0,0 0-1,0 0 1,1 1-1,-1-1 1,0 1 0,0 0-1,0 0 1,-6 1 0,5 1-298,0-1 0,0 0 0,0 1 0,0 0 0,0 0 0,1 0 0,-1 1 0,1-1 0,0 1 0,-8 7 0,-11 14-2594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4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74 11690,'-4'-9'3314,"3"7"-2982,0-1-1,0 0 1,0 0 0,0 0-1,1 0 1,-1 0 0,1 0-1,0 0 1,0-6-1,0 7-361,1 1-1,-1-1 0,1 1 0,0-1 1,0 1-1,0 0 0,0-1 0,0 1 1,0 0-1,0 0 0,0-1 1,0 1-1,1 0 0,-1 0 0,0 1 1,1-1-1,-1 0 0,1 0 0,-1 1 1,1-1-1,-1 0 0,1 1 0,0 0 1,-1-1-1,3 1 0,-1-1 22,0 0 1,0 1-1,0-1 0,0 1 1,0-1-1,0 1 0,0 0 1,0 1-1,0-1 0,-1 0 1,1 1-1,0-1 0,0 1 1,0 0-1,0 0 0,-1 0 1,1 0-1,4 3 0,-3 0-7,0 0 0,1 0 0,-2 1 0,1-1 0,-1 1 0,1 0 0,-1 0 0,0 0 0,-1 0 0,3 7 0,-1-3 1,-1 1-1,1 1 1,-2-1 0,1 0 0,-1 1 0,-1-1 0,0 1 0,-1-1 0,0 1 0,0 0-1,-1-1 1,0 1 0,-1-1 0,-1 1 0,1-1 0,-5 11 0,1-9 32,1 0 1,-1 0-1,-1 0 1,0-1-1,-1 0 1,0 0-1,-1-1 1,0 0-1,0-1 1,-1 0-1,0 0 1,-15 9-1,-1-10 43,19-8 121,11-1 532,179-22-507,-96 10-322,2 3 0,95 3 1,-178 7-57,-3 0-59,-1 0 0,1-1 0,-1 1 0,1 0 0,-1 1 0,1-1 0,-1 0 0,0 1 0,1-1 1,-1 1-1,1 0 0,-1 0 0,0 0 0,0 0 0,1 0 0,-1 1 0,0-1 0,0 0 0,3 4 0,-6 12-3243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0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52 10362,'2'-3'337,"1"-1"-1,-1 1 1,0-1-1,0 1 1,0-1-1,0 0 1,-1 1-1,2-8 1,-3 11-256,0-1 0,0 1 0,0-1 0,0 1 0,0-1 0,0 1 0,0-1 0,0 1 0,-1-1 0,1 1 0,0 0 0,0-1 0,0 1 0,-1-1 0,1 1 0,0-1 0,-1 1 0,1 0 0,0-1 0,-1 1 0,1 0 0,0-1 0,-1 1 0,1 0 0,-1 0 0,1-1 0,0 1 0,-2 0 0,-26-2 637,12 6-627,0 0 0,0 0 0,0 2 0,1 0 0,0 0 0,0 1 0,0 1-1,1 1 1,1 0 0,-1 1 0,-12 12 0,113 24-788,-71-36 699,0 2 0,-1 0 1,0 0-1,-1 2 0,-1-1 0,0 2 1,-1 0-1,0 0 0,-1 1 1,-1 1-1,-1 0 0,0 0 1,-1 1-1,11 34 0,-19-49-8,1-1 1,0 1-1,0 0 0,-1 0 0,0 0 0,1-1 0,-1 1 0,0 0 1,-1 0-1,1 0 0,0-1 0,-1 1 0,1 0 0,-1 0 1,0-1-1,0 1 0,0 0 0,0-1 0,-1 1 0,1-1 0,-1 0 1,1 1-1,-1-1 0,0 0 0,0 0 0,0 0 0,0 0 1,0 0-1,0 0 0,-1-1 0,1 1 0,-1-1 0,1 0 0,-1 0 1,1 1-1,-1-2 0,0 1 0,1 0 0,-1 0 0,0-1 1,0 0-1,0 1 0,-5-1 0,-3 0-131,0 0 0,-1-1 0,1 0 0,0-1 0,0 0 0,0-1 0,0 0 0,0 0 0,-20-11 0,25 11-293,0 0 0,-1 0 0,1-1-1,1 0 1,-1 0 0,1-1 0,-1 0-1,1 0 1,1 0 0,-1 0 0,1-1-1,-7-11 1,7 0-2467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0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 12315,'-33'6'6846,"-1"-6"-4846,27 0-2111,-1 0 0,0 0 1,1 0-1,-1 1 0,0 0 0,1 1 1,-1-1-1,1 2 0,-13 4 1,16-4-160,0 0 0,0 0 0,1 1 0,-1-1 0,1 1 0,-1 0 0,1 0 0,0 0 0,0 1 0,1-1 0,0 0 0,-1 1 0,1 0 0,1 0 0,-1-1 0,1 1 0,0 0 0,0 0 0,0 0 0,0 7 1,1-8 186,0-1 0,-1 0 0,1 0 0,0 1 1,1-1-1,-1 0 0,1 1 0,-1-1 1,1 0-1,0 0 0,0 0 0,0 0 1,1 0-1,-1 0 0,1 0 0,0 0 0,-1 0 1,1-1-1,1 1 0,-1-1 0,0 1 1,0-1-1,1 0 0,0 0 0,-1 0 0,1 0 1,0 0-1,0-1 0,0 1 0,0-1 1,5 2-1,-5-3 126,0 0-1,-1 0 1,1 0 0,0 0 0,0-1-1,-1 1 1,1-1 0,-1 1 0,1-1-1,0 0 1,-1 0 0,0 0 0,1-1-1,-1 1 1,0 0 0,1-1 0,-1 0-1,0 1 1,0-1 0,0 0 0,0 0-1,-1 0 1,1 0 0,-1 0 0,1-1-1,1-3 1,5-8 417,-1 1 0,-1-1 0,6-18 1,-10 28-349,22-84 2138,5 138-2992,-16-25 469,-2-3-1231,1 0 0,1-1 0,27 34 0,-13-32-2213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0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 11466,'-12'-16'7224,"12"16"-7180,0 1 1,0-1 0,0 0 0,0 0-1,0 1 1,0-1 0,0 0-1,0 0 1,-1 0 0,1 1 0,0-1-1,0 0 1,0 0 0,0 0-1,0 1 1,0-1 0,0 0 0,0 0-1,0 0 1,-1 0 0,1 1-1,0-1 1,0 0 0,0 0 0,0 0-1,-1 0 1,1 0 0,0 0-1,0 0 1,0 1 0,0-1 0,-1 0-1,1 0 1,0 0 0,0 0-1,0 0 1,-1 0 0,1 0 0,0 0-1,0 0 1,-1 0 0,1 0-1,0 0 1,0 0 0,0 0 0,-1 0-1,1 0 1,0 0 0,0 0-1,0-1 1,0 1 0,-1 0 0,1 0-1,0 0 1,0 0 0,0 0-1,-1 0 1,1-1 0,0 1 0,39 467-1830,-38-449 1453,-1-3-655,0 1 1,1-1-1,1 0 0,1 1 1,7 25-1,12-2-3403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1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7 14243,'-11'-6'7664,"16"31"-8197,0-5 824,7 57-288,5 125 1,3 30-4992,-10-191 901,4-21-748</inkml:trace>
  <inkml:trace contextRef="#ctx0" brushRef="#br0" timeOffset="1">165 379 12755,'42'-43'7017,"-41"46"-6545,3 0-640,-1-1-32,5 1-488,24 5-672,52 58-2609,-32-37-48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1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349 43 13443,'15'-43'7770,"-31"47"-7106,-2 10-760,-9 17 8,-9 10 0,-9 20 64,0 11 16,-7 25-721,7-2-831,-1 17-2761,12-18-88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56.3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33 383 7658,'-24'-6'4805,"16"2"-4819,16 2 1111,488 44-705,-328-20-307,202-1 0,92-36 262,10-1-58,736-1-28,-560-17-214,-29 0-6,1000-40 96,-1373 59-137,518-10 78,28-3-55,534-18 200,-225 20-111,-617 8 247,735 9 201,-271 6-351,554 25 370,-527-22-349,250 12 416,-295-19-351,-239-21 426,424-37 202,-894 44-401,324 12-1,-540 9-961,7 1 1483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2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10906,'2'-18'4056,"1"29"-1554,4 20-2800,5 32 317,-3 1 0,-2 0-1,-3 95 1,1 5-2167,-3-120-908,-4-16-451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2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51 9786,'8'-6'7010,"-1"5"-5722,-5-1-1392,3 1-120,36-4-280,49-6-304,-17-1-2737,-4 0 384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3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98 253 8754,'-20'-35'3386,"1"-1"1,-24-65-1,39 90-3006,1 0-1,0 0 1,1 0-1,0-1 0,0-13 1,19 79-914,-3 26 528,8 161 0,-10-66-1315,-6-122-1458,17 64 1,-6-61-1338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3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89 8346,'25'-44'2839,"-25"43"-2669,1 0 1,-1 0-1,1 0 0,-1 0 0,0 0 0,1 0 1,-1 0-1,0 0 0,0-1 0,0 1 0,0 0 1,0 0-1,0 0 0,0 0 0,0 0 1,-1 0-1,1 0 0,0 0 0,-1 0 0,1 0 1,-1 0-1,1 0 0,-1 0 0,1 0 1,-1 0-1,1 0 0,-1 0 0,0 0 0,0 0 1,0 1-1,1-1 0,-1 0 0,0 1 1,0-1-1,0 1 0,0-1 0,-2 0 0,0-1-73,1 1-1,-1 0 1,0 0-1,0 0 1,0 0-1,0 1 1,0-1-1,-1 1 1,1-1-1,-3 1 1,2 1-142,0 0 1,0 0-1,0 0 0,0 1 1,0-1-1,0 1 1,0 0-1,0 0 0,1 0 1,-1 1-1,1-1 1,0 1-1,0 0 1,0-1-1,0 2 0,0-1 1,0 0-1,1 0 1,0 1-1,-1 0 1,1-1-1,-2 8 0,2-5-160,0 0 0,1 0 1,-1 0-1,1 0 0,1 0 0,-1 0 0,1 0 0,0 0 0,0 0 0,1 0 0,0 1 0,0-1 0,0 0 0,5 9 0,23 48-599,-27-59 797,1 0 1,-1-1-1,1 1 1,-1 0-1,1-1 0,0 0 1,0 0-1,1 0 1,-1 0-1,1 0 1,-1 0-1,1-1 0,5 3 1,-8-5 29,1 0 0,-1 0 0,1-1 0,-1 1 0,1 0 0,-1 0 0,1-1 0,-1 1 0,0-1 0,1 1 0,-1-1 0,1 0 0,-1 1 0,0-1 0,0 0 0,0 0 1,1 0-1,-1 0 0,0 0 0,0 0 0,0 0 0,0 0 0,-1-1 0,1 1 0,0 0 0,0-1 0,-1 1 0,1 0 0,-1-1 0,1 1 0,-1-1 0,1 1 0,-1-3 0,15-54 966,-15 55-898,10-65 1179,-10 67-1268,0 1 0,0 0 0,0 0 0,0 0 0,0-1 0,0 1 0,0 0 0,0 0 1,0 0-1,0-1 0,0 1 0,0 0 0,1 0 0,-1 0 0,0 0 0,0 0 0,0-1 1,0 1-1,0 0 0,0 0 0,1 0 0,-1 0 0,0 0 0,0 0 0,0 0 0,0-1 1,1 1-1,-1 0 0,0 0 0,0 0 0,0 0 0,1 0 0,-1 0 0,0 0 0,0 0 1,0 0-1,1 0 0,-1 0 0,0 0 0,0 0 0,0 0 0,0 0 0,1 0 0,-1 0 1,0 1-1,0-1 0,0 0 0,1 0 0,-1 0 0,0 0 0,0 0 0,0 0 0,16 11-31,10 16-92,9 20-392,-22-28-1053,1-1-1,24 24 1,-11-19-1705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3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24 13051,'-4'-17'5907,"16"49"-5404,4 15-522,-3 0 0,7 53 0,-15-80 155,-6-52 65,1 10-235,-1 4-11,0 2 11,0 0 0,1 0 0,1 0 0,1 0 0,3-16 0,-4 28-74,-1 1-1,1-1 1,1 1-1,-1-1 1,0 1-1,1 0 1,0 0-1,0 0 1,0 0-1,0 0 1,0 0-1,0 0 1,1 1-1,-1-1 1,1 1-1,0 0 1,0 0-1,0 0 1,0 0-1,0 0 1,0 0-1,1 1 1,-1 0-1,0 0 1,1 0-1,-1 0 1,1 0-1,-1 0 1,7 1-1,3 0-1133,-1 1-1,0 0 1,20 5-1,13 6-1948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4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8802,'30'-9'9795,"-29"12"-9802,12 65 106,10 113-1,-26-165 61,2-17-153,1 1 0,-1 0 0,1 0 0,0-1 0,-1 1 0,1 0 0,-1-1 1,1 1-1,0 0 0,-1-1 0,1 1 0,0-1 0,0 1 0,-1 0 0,1-1 0,0 1 0,0-1 0,-1 1 0,1-1 0,0 1 0,0-1 0,0 1 0,0-1 0,0 1 0,0-1 0,0 1 0,0-1 0,0 1 0,0-1 0,0 1 0,0-1 0,0 1 0,0-1 0,1 0 0,-4-18-83,1-1 1,1 1-1,0 0 0,1-1 0,2 1 0,0 0 0,1-1 0,0 1 0,14-36 0,-16 53-104,0-1 0,0 1 0,1-1 0,0 1 0,-1 0 1,1 0-1,0 0 0,0 0 0,0 0 0,0 1 0,0-1 0,1 0 0,-1 1 0,0 0 1,1-1-1,-1 1 0,1 0 0,-1 0 0,1 1 0,0-1 0,-1 0 0,1 1 0,0 0 1,-1-1-1,1 1 0,0 0 0,0 1 0,-1-1 0,1 0 0,0 1 0,-1-1 0,1 1 1,0 0-1,-1 0 0,4 2 0,22 8-3421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4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8 372 11042,'8'-20'7808,"-1"5"-6043,1 48-1777,-2 85 31,3 42-5188</inkml:trace>
  <inkml:trace contextRef="#ctx0" brushRef="#br0" timeOffset="1">7 22 11490,'3'-14'2793,"-12"7"792,9 6-3521,1 6-848,10 8-737,10 7-2143,10 4 247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32 221 10522,'8'13'1927,"-2"-22"-1395,8-15-2173,-9 19 1675,1 1 1,0 0-1,0 0 1,0 0-1,1 1 1,-1 0-1,10-3 1,-11 4 40,0 0 0,1 0 1,-1 0-1,0-1 0,0 0 1,-1 0-1,1 0 0,7-8 1,-11 9-22,1 0 0,-1 0 0,0 0 0,-1 0 0,1-1 0,0 1 0,0 0 0,-1-1 0,0 1 0,1-1 0,-1 1 0,0-1 0,0 1 0,0 0 0,-1-1 0,1 1 0,0-1 1,-1 1-1,0 0 0,1-1 0,-1 1 0,0 0 0,0 0 0,0-1 0,-3-3 0,0 1-18,1-1 0,-1 0 0,1 1 0,-1-1 0,-1 1 0,1 0 0,-1 1 0,0-1 0,0 1 0,0 0 0,-11-6 0,14 9-43,-1 0-1,1 0 0,0 0 1,0 0-1,0 0 0,-1 1 1,1-1-1,0 1 0,-1 0 1,1 0-1,0 0 0,-1 0 1,1 0-1,0 0 1,-1 0-1,1 1 0,0-1 1,-1 1-1,1 0 0,0 0 1,0 0-1,0 0 0,0 0 1,0 0-1,0 0 0,0 1 1,0-1-1,0 1 0,1-1 1,-1 1-1,1 0 1,-1 0-1,1 0 0,-1 0 1,1 0-1,-2 3 0,-1 4-11,-1 1-1,2 0 0,-1-1 0,1 1 1,1 0-1,-1 1 0,2-1 1,0 0-1,0 1 0,0-1 0,2 0 1,-1 1-1,1-1 0,3 14 0,-2-16-165,0 0 0,0 0 0,0-1-1,1 1 1,0-1 0,0 1-1,1-1 1,0 0 0,0-1-1,1 1 1,0-1 0,0 1-1,0-1 1,1-1 0,0 1-1,0-1 1,1 0 0,12 8-1,26 2-2051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14163,'5'14'7566,"-2"23"-9132,-2-19 2186,-6 173-1000,1-137 411,1 1 0,4-1 0,1 0 0,14 80 0,-15-129-107,1 0 0,-1 0 0,1 1 1,-1-1-1,1 0 0,1 0 0,-1-1 1,1 1-1,5 7 0</inkml:trace>
  <inkml:trace contextRef="#ctx0" brushRef="#br0" timeOffset="1">1 264 13515,'17'-18'6281,"-3"15"-6713,28 0-1264,11 0-2329,20-3 344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8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55 11562,'-23'-55'2762,"28"78"829,11 67-3756,-15-84 387,18 207 78,-15-142-1815,19 105 0,-17-153-1764,0-14-594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7:57.5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1 154 7682,'25'-45'2105,"-25"23"1172,1 11-1341,19 6-1343,-7 4-575,0 0 1,0 2 0,0-1 0,0 1 0,1 1-1,-1 1 1,-1 0 0,1 0 0,0 1-1,-1 1 1,0 0 0,0 1 0,0 0-1,-1 1 1,0 0 0,0 0 0,0 2-1,-1-1 1,-1 1 0,1 1 0,-2-1 0,1 2-1,-1-1 1,-1 1 0,0 0 0,0 1-1,4 12 1,-2-3 22,-1 0 0,-1 1 0,-2 0 0,0 0 0,4 44 1,-8-52-27,0 0 1,-1 1 0,-1-1-1,0 0 1,-1 0 0,-1 0-1,0 0 1,-1 0 0,0-1-1,-9 20 1,11-29-8,0-1-1,0 0 1,0 0 0,-1 0-1,1 0 1,-1 0 0,0-1 0,1 1-1,-1-1 1,0 0 0,-1 0-1,1 0 1,0 0 0,0 0 0,-1-1-1,1 1 1,-7 1 0,3-2 3,1 0 0,-1 0 0,0-1 0,0 1 1,0-2-1,0 1 0,0-1 0,0 0 0,-7-2 0,1-1 6,0 0 0,0 0 0,0-2 0,1 1 0,0-2-1,0 1 1,1-2 0,0 0 0,-14-12 0,16 10-16,1-1 1,-1 0-1,2 0 0,-1-1 1,2 0-1,0 0 1,0-1-1,1 1 1,0-1-1,1-1 0,1 1 1,0 0-1,1-1 1,1 0-1,0 1 1,0-1-1,2-18 1,0 20-3,1-1 1,-1 0 0,2 1 0,0-1 0,0 1 0,1 0 0,1 0 0,0 0 0,1 1 0,0-1-1,0 1 1,1 1 0,1-1 0,0 1 0,0 1 0,1-1 0,0 2 0,17-14 0,-3 8-18,0 2 1,0 0 0,1 1 0,1 2-1,0 0 1,0 2 0,45-8 0,-26 9-1063,0 2 0,1 2 0,78 6 1,0 9-1962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8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83 13043,'-19'-49'6265,"27"46"-6265,11-2-128,5 0 88,15 1-224,1 1-504,16 1-760,-6-2-1449,9 2-880,-8-3-576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9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61 121 10418,'-14'-17'495,"9"12"144,0 0 0,1 0 0,0-1 0,0 1-1,0-1 1,1 0 0,-1 0 0,2 0 0,-1-1 0,0 1 0,1-1 0,-2-11 0,7 3 822,2 31-1197,14 134-457,7 70-789,-15-80-3637,-9-66 743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9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23 11915,'-3'-9'5771,"-11"3"-4350,-23 1-1612,21 4 153,0 0 1,0 1-1,0 1 0,-1 0 1,-29 7-1,42-7-37,0 0 0,0 0 0,0 1 1,1-1-1,-1 1 0,0 0 0,1 0 0,-1 0 0,1 0 1,0 0-1,0 1 0,0 0 0,0-1 0,0 1 0,1 0 1,-1 1-1,1-1 0,0 0 0,-1 1 0,2-1 0,-1 1 1,0-1-1,1 1 0,0 0 0,-1 0 0,2 0 1,-1 0-1,0 0 0,1 0 0,0 7 0,0-3-51,0-1-1,1 0 1,0 1-1,0-1 1,1 0-1,0 0 1,1 0 0,-1 0-1,1-1 1,0 1-1,1-1 1,6 11-1,-7-14 66,-1-1 1,1 1-1,0 0 0,0-1 0,0 1 0,0-1 0,0 0 0,0 0 0,1 0 0,-1 0 0,1-1 0,0 1 0,-1-1 0,1 0 0,0 0 0,0 0 0,-1-1 0,1 1 0,0-1 1,0 0-1,0 0 0,0 0 0,0-1 0,6-1 0,0-1 73,-1 0-1,1 0 1,-1-1 0,0-1 0,0 1 0,0-1 0,0-1-1,-1 0 1,0 0 0,0-1 0,-1 0 0,0 0 0,0 0-1,-1-1 1,1 0 0,-2-1 0,1 1 0,-1-1 0,-1 0-1,1 0 1,-2-1 0,5-14 0,-3 46 370,0 1 0,14 36 0,-14-45-324,-2 0-532,2 0 0,0 0 0,0-1 0,1 1 0,1-1 0,0-1 0,1 0 0,10 13 0,7-4-2417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9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7 12547,'-5'4'5724,"8"6"-4172,2 6-1793,-4-12 242,17 58 41,9 66 0,-34-166-309,5 31 154,0-1 0,0 0-1,1 1 1,0-1-1,1 0 1,0 1-1,0-1 1,1 0-1,0 1 1,0-1-1,0 0 1,5-11-1,-5 15-161,1-1 1,0 1-1,0-1 0,0 1 1,0 0-1,1 0 0,0 0 1,-1 0-1,2 0 0,-1 1 1,0-1-1,1 1 0,-1 0 1,1 0-1,0 0 0,0 1 1,0-1-1,1 1 0,-1 0 1,1 0-1,-1 0 0,1 1 1,9-2-1,17-1-2784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0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12739,'4'-5'5666,"3"-2"-3952,3 17-1907,6 26 167,-1 1 1,-1 0 0,-3 0 0,-1 1 0,10 75 0,-33-159 548,8 34-507,1 0 1,1 0 0,-1 0 0,2-1 0,0 1 0,0-1 0,1 1-1,1-1 1,0 0 0,4-24 0,-4 36-69,0-1 1,1 1-1,-1-1 0,1 1 0,0-1 1,-1 1-1,1 0 0,0-1 1,0 1-1,0 0 0,0 0 1,0-1-1,0 1 0,0 0 0,1 0 1,-1 0-1,0 0 0,0 0 1,1 1-1,-1-1 0,1 0 0,-1 1 1,3-2-1,37 0-3447,-18 2 1282,24-4-1915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0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76 302 11682,'-7'-14'7539,"2"13"-6670,3 15-1333,6 33 135,1 84 125,-6-111-1821,-1-1-1,-7 31 0,4-36-1972</inkml:trace>
  <inkml:trace contextRef="#ctx0" brushRef="#br0" timeOffset="1">0 21 11210,'0'-20'6242,"3"20"-6194,2 5-1689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1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2 160 7386,'4'-5'4026,"15"-3"-3642,2 0-389,-10 2 43,0 0 1,-1 0 0,1-1 0,14-12 0,-23 18-29,-1 0-1,1 0 1,-1-1-1,0 1 0,1 0 1,-1 0-1,0-1 0,0 1 1,0 0-1,0-1 1,0 1-1,0-1 0,-1 1 1,1-1-1,0 0 1,-1 1-1,1-1 0,-1 0 1,1 1-1,-1-1 1,0 0-1,0 0 0,0 1 1,0-1-1,0 0 0,0 0 1,-1 1-1,1-1 1,0 0-1,-1 1 0,1-1 1,-1 0-1,0 1 1,0-1-1,1 1 0,-1-1 1,0 1-1,0-1 1,-1 1-1,1 0 0,0-1 1,0 1-1,-1 0 0,1 0 1,0 0-1,-1 0 1,-2-1-1,-1-1-4,0 0 0,0 0 1,0 0-1,0 1 0,0 0 0,0 0 0,-1 1 0,1-1 1,-1 1-1,-8 0 0,12 0-11,1 1 0,-1 0 1,0 1-1,0-1 0,0 0 1,1 0-1,-1 1 0,0-1 0,1 1 1,-1 0-1,0-1 0,1 1 1,-1 0-1,1 0 0,-1 0 0,1 0 1,-1 0-1,1 0 0,0 1 0,-1-1 1,1 0-1,0 1 0,0-1 1,0 1-1,0-1 0,0 1 0,1-1 1,-1 1-1,0 0 0,1-1 1,-1 1-1,1 0 0,-1 0 0,1-1 1,0 1-1,0 2 0,-1 15-23,1 0 0,1 0 0,1 0 0,0 0 0,2-1 0,0 1 0,1-1 0,1 0 0,0 0 0,1 0 0,2-1 0,-1 0 0,2-1 1,17 23-1,4-10-1881,2-10 135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1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45 13083,'0'0'124,"1"0"1,-1 0 0,1 0-1,0 0 1,-1 0 0,1 0-1,-1-1 1,1 1-1,-1 0 1,1 0 0,-1-1-1,1 1 1,-1 0 0,1-1-1,-1 1 1,1-1 0,-1 1-1,1-1 1,-1 1-1,0-1 1,1 1 0,-1-1-1,0 1 1,1-1 0,-1 1-1,0-1 1,0 1 0,0-1-1,1 0 1,-1 1-1,0-1 1,0 1 0,0-1-1,0 0 1,0 1 0,0-1-1,0 1 1,0-1-1,0 0 1,0 1 0,-1-1-1,1 1 1,0-1 0,0 1-1,-1-1 1,1 0 0,0 1-1,-1-1 1,1 1-1,-1-1 1,-5-21 2818,5 213-3655,3 202-1106,-2-392 1597,1 19-2172</inkml:trace>
  <inkml:trace contextRef="#ctx0" brushRef="#br0" timeOffset="1">40 287 12243,'-40'-40'3704,"51"34"489,3 1-2952,9 1-1594,22 0-1463,7 4-2401,-2-2 208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4.6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13 7098,'-21'-13'6112,"22"36"-4666,4 15-1532,40 506 816,60 573-523,-101-1092-274,7 95-427,-11-107-114,-1 0 0,1 0 0,-2 0 0,0-1 0,0 1 0,-9 23 0,-11 6-2584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5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31 8394,'-5'-9'3336,"-6"-8"-1381,8 12-1779,3 7 89,74 384-205,-29 13 27,-33-286-84,52 510 41,92 372-457,-119-804-3387,-31-132 879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26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137 428 7386,'-2'-137'6972,"2"135"-6862,0 1 1,0-1 0,0 0-1,0 0 1,0 0 0,1 1-1,-1-1 1,1 0 0,-1 1-1,1-1 1,0 0 0,0 1 0,0-1-1,0 1 1,0-1 0,0 1-1,0-1 1,0 1 0,1 0-1,-1 0 1,0-1 0,1 1-1,1-1 1,0 1-50,0 0 0,0 0 0,0 0 0,0 0 0,1 1-1,-1-1 1,0 1 0,0 0 0,0 0 0,1 0 0,-1 0 0,4 1 0,2 1-54,0 0 0,-1 0 0,1 1 0,-1 0 0,1 1 1,-1 0-1,0 0 0,-1 1 0,8 5 0,3 7-16,-1 0 0,-2 1 0,1 1 0,-2 0 0,-1 1 0,0 1 0,-2 0 0,0 0 0,-1 1 0,9 34 0,-9-24-6,-2 0 0,-1 1 0,-1 0 0,-2 0 0,-2 1 0,0-1 0,-5 37 0,1-49 35,0-1 0,-1 0 0,-2 1 0,0-1 0,-1-1 0,-16 38 0,18-51 2,1 0 1,0-1-1,-1 1 1,0-1-1,0 0 1,-1 0-1,1 0 1,-1 0-1,0-1 1,-1 0-1,1 0 1,-1 0-1,1-1 1,-1 1-1,0-1 1,-1-1-1,1 1 1,0-1-1,-1 0 1,1-1-1,-1 0 1,1 0-1,-1 0 0,-11-1 1,6 0-2,0-1-1,1 0 1,-1-1 0,0-1 0,1 0 0,0 0-1,0-1 1,0 0 0,0-1 0,1 0-1,-1-1 1,1 0 0,1-1 0,-1 0 0,1 0-1,0-1 1,1-1 0,0 1 0,0-1-1,1 0 1,0-1 0,1 0 0,0 0 0,-7-17-1,4 7 9,0-2 0,2 1-1,1-1 1,1 0-1,0 0 1,2 0 0,1-1-1,0 0 1,2 1 0,1-1-1,6-41 1,-2 37-23,2 0 0,1 1 0,1 0 0,1 0 0,1 1 0,2 0 1,0 1-1,2 0 0,0 1 0,2 1 0,0 1 0,1 0 0,1 1 0,2 1 0,21-16 1,-5 8-21,2 2 0,0 1 0,2 2 0,0 2 0,1 2 1,1 2-1,1 2 0,58-12 0,-29 9-3,2 4-1,-1 4 0,1 2 1,1 4-1,130 11 1,-201-8-21,0 1 0,0 0 0,0 1 0,-1-1 0,1 1 0,8 4 0,-12-6-10,-1 0 0,1 0 0,-1 1 0,0-1 0,1 0 0,-1 1 0,1-1 0,-1 0 1,0 1-1,1-1 0,-1 0 0,0 1 0,1-1 0,-1 1 0,0-1 0,0 1 0,0-1 0,1 1 0,-1-1 1,0 0-1,0 1 0,0-1 0,0 1 0,0-1 0,0 1 0,0 0 0,0 0-127,-1 0 0,1 0-1,-1 0 1,0 0 0,1-1 0,-1 1-1,0 0 1,0 0 0,1-1 0,-1 1-1,0 0 1,0-1 0,0 1-1,0-1 1,0 1 0,0-1 0,-2 1-1,-26 8-3030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4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17 10946,'-11'-13'5694,"-3"10"-3974,-26 14-1816,38-10 165,-35 13-59,-1 2 1,-51 31-1,88-46-39,-1-1 1,1 1-1,-1 0 1,1 0-1,0 0 0,-1 1 1,1-1-1,0 0 1,0 0-1,0 1 0,0-1 1,0 0-1,0 1 1,0-1-1,0 1 1,0-1-1,1 1 0,-1 0 1,1-1-1,-1 1 1,1 0-1,0-1 0,0 1 1,-1 0-1,1 0 1,0-1-1,1 1 0,-1 0 1,0-1-1,0 1 1,1 0-1,-1-1 1,1 1-1,-1 0 0,1-1 1,0 1-1,0-1 1,0 1-1,0-1 0,0 1 1,0-1-1,0 0 1,2 2-1,6 7 11,0-1 0,1-1 0,0 0 1,18 12-1,-16-13 17,-9-5 0,83 64 35,-80-60-34,0 0 0,0 0 1,0 0-1,-1 1 1,0-1-1,0 1 0,-1 1 1,0-1-1,0 0 1,4 13-1,-7-18 0,-1 1 1,1-1-1,-1 0 0,0 1 0,0-1 1,0 1-1,0-1 0,0 0 1,0 1-1,-1-1 0,1 0 0,-1 1 1,1-1-1,-1 0 0,0 0 1,0 1-1,0-1 0,0 0 0,-1 0 1,-2 3-1,1-1 20,-1 0 1,0 0-1,-1-1 1,1 0-1,-1 1 0,1-2 1,-1 1-1,-10 4 1,2-2-116,0-1 0,0 0 0,-1-1 1,1 0-1,-1-1 0,-23 0 1,36-2 66,-1 1-231,0-1 0,-1 0 0,1 0 1,0 0-1,-1-1 0,1 1 1,0 0-1,-1-1 0,1 0 0,0 1 1,0-1-1,-1 0 0,1 0 0,0-1 1,0 1-1,-3-2 0,-2-17-3164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4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 37 9210,'-16'-2'5439,"-10"-11"-3267,-5-2-1979,23 13-176,1 1-1,-1-1 1,0 1-1,0 1 0,0 0 1,0 0-1,0 0 0,0 1 1,0 0-1,0 1 1,0 0-1,0 0 0,1 0 1,-9 5-1,11-5-118,0 1 0,1 0 0,-1 0-1,1 1 1,0-1 0,0 1 0,0 0-1,0 0 1,0 0 0,1 1 0,0-1 0,0 1-1,0 0 1,1-1 0,-1 1 0,1 1-1,0-1 1,1 0 0,-1 0 0,1 1-1,0 5 1,0 2-161,0-1 0,1 1 0,1-1 0,0 1 0,1-1-1,0 0 1,6 17 0,-7-25 209,0 0 1,1-1-1,-1 1 0,1-1 0,0 0 1,0 1-1,0-1 0,1 0 0,-1 0 0,1 0 1,-1 0-1,6 3 0,-6-5 41,0 0 0,0 0 0,0 0 0,1 0 0,-1 0 0,0-1 0,0 1 0,1-1 0,-1 0 0,1 1 0,-1-1 0,0 0 0,1-1 0,-1 1 0,0 0 0,1-1 0,-1 1 0,0-1 0,0 1 0,1-1 0,-1 0 0,3-2 0,0 0 58,1 0 0,-1-1-1,0 0 1,0 0 0,0 0 0,-1-1 0,0 1-1,1-1 1,-2 0 0,1 0 0,0-1 0,-1 1 0,0-1-1,-1 1 1,1-1 0,-1 0 0,3-11 0,1-12 813,0 1 0,2-48 0,-5 37 495,-2 40-1347,-1-1 0,0 0 0,0 0 0,0 0-1,0 0 1,0 0 0,1 1 0,-1-1 0,0 0-1,0 0 1,0 0 0,1 0 0,-1 0 0,0 0 0,0 0-1,0 0 1,1 0 0,-1 0 0,0 0 0,0 0-1,1 0 1,-1 0 0,0 0 0,0 0 0,0 0 0,1 0-1,-1 0 1,0 0 0,0 0 0,0 0 0,1 0 0,-1 0-1,0-1 1,0 1 0,0 0 0,0 0 0,1 0-1,-1 0 1,0 0 0,0-1 0,0 1 0,0 0 0,0 0-1,1 0 1,-1 0 0,0-1 0,0 1 0,0 0 0,0 0-1,0 0 1,0-1 0,0 1 0,0 0 0,0 0-1,0 0 1,0-1 0,0 1 0,0 0 0,0 0 0,0-1-1,0 1 1,0 0 0,0 0 0,0 0 0,0-1-1,0 1 1,0 0 0,0 0 0,-1-1 0,15 22-272,-9-13 328,57 106-565,-6-11-3523,-27-55 959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5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37 13835,'-4'-37'8914,"11"64"-9058,-6-24-28,8 50 137,-2 0 0,-2 0 0,-3 1 0,-7 83 0,4 84-3076,1-221 3111,0 12-993,1-1 1,0 1-1,1-1 0,0 0 1,1 1-1,0-1 1,6 13-1,11 1-4220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5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1 195 12643,'10'9'885,"-9"-9"-787,-1 1-1,0 0 0,1-1 1,-1 1-1,0-1 0,1 1 1,-1-1-1,1 1 1,-1-1-1,1 0 0,-1 1 1,1-1-1,-1 0 1,1 1-1,0-1 0,-1 0 1,1 1-1,-1-1 1,1 0-1,0 0 0,-1 0 1,1 0-1,0 0 0,-1 0 1,1 0-1,0 0 1,-1 0-1,1 0 0,0 0 1,-1 0-1,1 0 1,-1 0-1,1-1 0,0 1 1,-1 0-1,1 0 0,-1-1 1,1 1-1,0 0 1,-1-1-1,1 0 0,47-37-584,-43 35 433,1-1 1,-1 1-1,0-1 1,0 0 0,0 0-1,-1-1 1,1 1 0,-1-1-1,0 0 1,-1 0 0,1-1-1,-1 1 1,0-1 0,0 1-1,0-1 1,-1 0-1,0 0 1,1-8 0,-2 12 33,0 0 1,-1-1 0,1 1-1,-1 0 1,0-1-1,1 1 1,-1-1-1,0 1 1,-1-1 0,1 1-1,0 0 1,-1-1-1,1 1 1,-1 0 0,0-1-1,1 1 1,-1 0-1,0 0 1,-1-1 0,1 1-1,0 0 1,-1 0-1,1 0 1,-1 1 0,1-1-1,-1 0 1,0 1-1,0-1 1,-3-1-1,2 2-1,1 0-1,-1 1 0,0-1 1,0 1-1,0 0 0,0 0 1,0 0-1,0 0 0,0 1 1,1-1-1,-1 1 0,0 0 1,0 0-1,0 0 0,1 0 1,-1 0-1,0 0 0,1 1 1,-1-1-1,1 1 0,0 0 1,0 0-1,-1 0 0,-1 3 1,-1-1 13,1 1 0,0-1 0,1 1 0,-1 0 0,1 0 0,0 0 0,1 1 0,-1-1 0,1 1 0,0 0 0,0-1 0,1 1 0,-1 0 0,1 0 0,1 0 0,-1 0 0,1 0 0,0 0 0,0 0 0,1 0 0,0 0 0,0 0 0,0 0 0,3 6 0,-2-5-43,0 0-1,1-1 1,0 1-1,0-1 1,1 0 0,0 1-1,0-2 1,0 1 0,1 0-1,0-1 1,0 0 0,0 0-1,0 0 1,1-1-1,0 0 1,0 0 0,0 0-1,1-1 1,11 5 0,-8-5-353,1-1 0,0 0 0,0-1 0,0 0 1,0 0-1,0-1 0,1 0 0,-1-1 0,0-1 0,0 0 1,-1 0-1,1-1 0,0 0 0,-1-1 0,0 0 1,1-1-1,-2 0 0,1-1 0,14-10 0,-13 7 384,0 0 0,0 0 1,-1-1-1,-1-1 0,0 0 0,12-18 0,-14 18 899,-1 0 0,0-1 0,-1 0 0,0 0 0,-1-1 0,0 1-1,2-16 1,-5 28-801,-1-1-1,0 0 0,0 0 1,1 0-1,-1 0 0,0 1 1,0-1-1,0 0 0,0 0 1,0 0-1,0 0 0,0 1 1,0-1-1,-1 0 0,1 0 1,0 0-1,0 0 0,-1 1 1,1-1-1,-1 0 0,1 0 1,0 1-1,-1-1 0,1 0 1,-1 1-1,0-1 0,1 0 1,-1 1-1,1-1 0,-1 1 1,0-1-1,0 1 0,-1-1 1,-26 1 1297,14 1-1521,31 26 292,19 19-123,-12-18-47,-1 1 1,-1 1 0,17 33 0,-38-61-111,0 0 1,0 0 0,-1 0 0,1-1 0,0 1 0,-1 0 0,1 0-1,-1 1 1,0-1 0,0 0 0,0 0 0,0 0 0,0 0-1,0 0 1,0 0 0,-1 0 0,1 0 0,-1 0 0,0 0 0,1 0-1,-1 0 1,0-1 0,0 1 0,0 0 0,0 0 0,-1-1 0,1 1-1,0 0 1,-1-1 0,1 0 0,-1 1 0,1-1 0,-1 0 0,0 0-1,1 1 1,-4 0 0,-34 14-3206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6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27 8514,'-51'-4'1720,"2"3"865,10 2-2465,8 1 280,13-6 224,12 3 936,18-2-808,11-1-287,26 3-225,40-5-32,15 2-248,17 3-849,2 1-407,3 6-2169,-38 2-255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7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20 12619,'-3'-18'6233,"2"17"-6201,2 1-48,-2 0 24,1 2-48,2 12-8,16 72 8,-7-22 40,-1 22-688,4-1-528,11 5-2529,3-18-32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7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23 12779,'-7'-22'9414,"10"39"-9881,78 313-755,-47-203-2720,-31-144 1558,6-89 2773,-8 95-290,0 0-1,0 0 1,1 0-1,0 0 0,1 0 1,1 0-1,5-13 1,-8 22-91,0 0 1,1 0-1,-1 0 1,1 0-1,-1 0 1,1 0-1,0 0 1,0 0-1,0 1 1,0-1-1,0 1 1,0-1-1,0 1 0,0 0 1,1 0-1,-1 0 1,1 0-1,-1 0 1,0 0-1,1 1 1,-1-1-1,1 1 1,0 0-1,-1 0 1,1 0-1,-1 0 1,1 0-1,-1 0 0,1 1 1,-1-1-1,1 1 1,-1 0-1,1 0 1,-1 0-1,0 0 1,0 0-1,4 2 1,1 1-19,0 0 0,-1 0 0,1 1 0,-1 0 0,0 0 0,0 0 0,-1 1 0,0 0 0,0 0 0,0 0 0,0 0 0,-1 1-1,4 9 1,5 12-326,-2 0-1,10 34 1,8 20-3559,-13-52 665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7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74 13299,'-8'-2'6129,"-26"-3"-5835,29 6-329,0 0 1,0 0-1,0 0 1,0 1-1,1 0 1,-1 0 0,1 0-1,-1 0 1,1 1-1,0 0 1,0 0-1,0 0 1,0 0-1,0 1 1,1-1 0,-1 1-1,1 0 1,0 0-1,0 0 1,1 0-1,-1 1 1,1-1 0,0 1-1,0 0 1,1-1-1,-1 1 1,1 0-1,0 0 1,0 0 0,1 0-1,-1 0 1,1 0-1,0 0 1,1 0-1,-1 0 1,1 0 0,0 0-1,0 0 1,0 0-1,1 0 1,0-1-1,0 1 1,3 4 0,-4-5-79,1 0 0,0-1 1,0 1-1,0-1 1,0 0-1,1 0 1,-1 0-1,1 0 1,0 0-1,0 0 0,0 0 1,0-1-1,0 0 1,0 0-1,1 0 1,-1 0-1,1 0 1,0 0-1,-1-1 0,1 0 1,0 0-1,0 0 1,0 0-1,0-1 1,0 1-1,0-1 1,0 0-1,0 0 0,0-1 1,0 1-1,-1-1 1,1 0-1,0 0 1,0 0-1,0 0 1,-1-1-1,6-2 0,1-1 27,-1 0 0,1 0-1,-2-1 1,1 0 0,0 0-1,-1-1 1,-1 0-1,1-1 1,-1 0 0,0 0-1,-1 0 1,0-1-1,7-12 1,-9 12 134,0 0 1,-1 0-1,0 0 0,0-1 0,-1 1 1,0-1-1,-1 0 0,0-14 0,-1 21-32,0 0 1,0 0-1,0 0 0,-1 0 0,1 0 0,-1 0 0,0 0 0,0 0 0,0 0 0,-1 0 0,1 0 0,0 0 0,-1 1 0,0-1 0,0 1 0,0-1 0,0 1 0,0 0 1,0 0-1,-1 0 0,1 0 0,-1 0 0,1 0 0,-1 1 0,0-1 0,1 1 0,-1 0 0,0-1 0,0 2 0,-5-2 0,0 0-62,-1 1-1,0 0 1,1 0-1,-1 1 1,0 0 0,1 1-1,-1 0 1,-10 2-1,-37 16-2970,32-6 690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8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77 12187,'-5'7'6232,"0"9"-3885,-8 42-3622,12-54 1899,-2 9-889,1 1-1,0-1 1,1 1-1,0 0 1,1 0 0,1-1-1,3 24 1,-5-80-2037,17-89 2535,-15 125-232,0 1 63,0 1 0,0-1 1,0 1-1,0 0 1,1-1-1,0 1 0,4-9 1,-5 13-60,0 0 1,1 0-1,-1 0 1,0 0-1,0 0 1,1 0-1,-1 0 0,0 1 1,1-1-1,-1 0 1,0 1-1,1-1 1,-1 1-1,1-1 1,-1 1-1,1 0 1,0 0-1,-1 0 1,1 0-1,-1 0 1,1 0-1,-1 0 1,1 0-1,-1 0 1,1 1-1,-1-1 1,1 1-1,-1-1 1,1 1-1,-1 0 0,0-1 1,1 1-1,1 2 1,7 1-37,0 2 1,0-1-1,-1 1 0,0 1 1,0 0-1,-1 0 1,0 0-1,0 1 0,0 1 1,6 9-1,-5-4-358,-1 1-1,0-1 1,-1 1-1,-1 1 1,0-1-1,4 20 1,-18-67 713,1 0 1,1 0 0,2-1 0,-1-45 0,5 76-306,0-1 0,0 1 1,0-1-1,0 0 0,1 1 0,-1-1 1,1 1-1,-1-1 0,1 1 0,0-1 1,0 1-1,0 0 0,0-1 0,1 1 1,-1 0-1,1 0 0,-1 0 0,1 0 1,0 0-1,-1 0 0,1 1 0,0-1 1,3-2-1,-2 4-32,-1 0-1,0-1 1,1 1 0,-1 0 0,1 0 0,-1 0 0,0 1-1,1-1 1,-1 0 0,0 1 0,1 0 0,-1-1-1,0 1 1,0 0 0,1 0 0,-1 0 0,0 1-1,0-1 1,0 0 0,0 1 0,0 0 0,-1-1-1,1 1 1,2 3 0,5 5-50,-1 1 1,1 1-1,-2 0 0,0 0 1,0 0-1,-1 1 0,-1 0 1,8 26-1,14 31-3265,-9-36 776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8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79 11674,'-17'-13'7842,"-62"-38"-7949,75 49 2,0-1-1,0 2 0,0-1 0,0 0 1,0 1-1,-1 0 0,1 0 0,0 0 1,-1 1-1,1-1 0,-1 1 0,1 0 0,-1 1 1,1-1-1,-1 1 0,1-1 0,-1 1 1,1 1-1,0-1 0,0 1 0,-1-1 0,1 1 1,0 0-1,1 1 0,-1-1 0,0 1 1,1 0-1,-1-1 0,1 1 0,0 1 0,-4 3 1,3-1-67,0-1 0,1 1 0,0-1 0,0 1 0,0 0 0,1 0-1,-1 1 1,1-1 0,1 0 0,-1 1 0,1-1 0,1 1 0,-1-1 0,1 1 0,0 0 0,0-1 0,1 1 0,0-1 0,3 12 0,-3-14 147,0 0 1,1 1-1,-1-1 0,1 0 0,0 0 0,0-1 1,0 1-1,0 0 0,1-1 0,0 1 1,-1-1-1,1 0 0,1 0 0,-1 0 1,0 0-1,1 0 0,-1-1 0,1 0 1,0 0-1,0 0 0,0 0 0,0 0 1,0-1-1,0 0 0,0 0 0,1 0 1,-1 0-1,0 0 0,1-1 0,-1 0 1,0 0-1,1 0 0,-1-1 0,0 1 1,1-1-1,-1 0 0,0 0 0,0-1 1,0 1-1,0-1 0,0 0 0,0 0 0,0 0 1,-1-1-1,1 1 0,-1-1 0,1 0 1,-1 0-1,0 0 0,0 0 0,-1-1 1,1 1-1,-1-1 0,4-6 0,0-2 304,0-1 0,-1 0-1,-1 0 1,0 0-1,-1-1 1,-1 1 0,0-1-1,1-25 1,2-16 2064,18 95-2399,-5 1-164,27 55-1079,-9-38-2302,-8-26 562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2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94 5881,'-56'-4'3244,"44"2"-3095,1 1-1,-1 0 1,1 1 0,-1 1 0,0 0 0,1 0 0,-14 4 0,97-17 3849,11 8-3311,-41 4-1280,57-10-1,54-28-4583,-67 8 1453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29.2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249 99 10490,'28'-75'2359,"-22"57"-245,-5 13-607,-1 8-425,-1 28-884,7 101-315,14 172 130,-21-292 86,-4-12 187,-19-27-200,9 5-99,4 5-132,-1 1-1,0 0 1,-1 1 0,-26-23-1,36 35 115,0 0 0,0 1 0,0 0 0,0-1 0,-1 1-1,1 1 1,0-1 0,-1 0 0,0 1 0,1 0 0,-1 0-1,0 0 1,0 0 0,1 0 0,-1 1 0,0 0 0,0 0-1,0 0 1,0 0 0,0 1 0,0-1 0,1 1 0,-1 0-1,0 0 1,0 0 0,1 1 0,-1-1 0,1 1-1,-1 0 1,1 0 0,0 0 0,-4 3 0,2 0-6,0 0-1,0 0 1,1 0 0,-1 1 0,1-1-1,0 1 1,1 0 0,-1 1 0,1-1 0,1 0-1,-1 1 1,1-1 0,0 1 0,1 0-1,-2 10 1,2-14 31,1 0 0,0 0 1,0 0-1,0 1 0,1-1 0,-1 0 0,1 0 0,0 0 1,-1 0-1,1 0 0,0-1 0,1 1 0,-1 0 0,0 0 1,1-1-1,0 1 0,0 0 0,0-1 0,0 0 0,0 1 1,0-1-1,0 0 0,1 0 0,-1 0 0,1-1 0,-1 1 1,1-1-1,0 1 0,0-1 0,-1 0 0,1 0 0,0 0 1,0 0-1,0-1 0,0 1 0,0-1 0,4 1 0,7-1-382,0 0-1,0-1 1,-1 0 0,1-1-1,-1-1 1,1 0-1,-1 0 1,0-2-1,0 1 1,21-12-1,12-18-2539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6:39.4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13 12787,'-3'-11'6807,"-7"9"-5318,-20 18-2005,21-10 501,-98 57 2,107-63 6,0 0-1,0 0 0,-1 0 1,1 0-1,0 1 1,0-1-1,-1 0 1,1 0-1,0 0 1,0 1-1,0-1 0,0 0 1,-1 0-1,1 0 1,0 1-1,0-1 1,0 0-1,0 0 1,0 1-1,0-1 1,0 0-1,0 0 0,0 1 1,-1-1-1,1 0 1,0 0-1,0 1 1,0-1-1,1 0 1,-1 1-1,0-1 1,0 0-1,0 0 0,0 1 1,0-1-1,0 0 1,0 0-1,0 1 1,0-1-1,1 0 1,-1 0-1,0 0 0,0 1 1,0-1-1,0 0 1,1 0-1,-1 0 1,0 1-1,0-1 1,1 0-1,-1 0 1,0 0-1,0 0 0,0 0 1,1 0-1,-1 1 1,23 13-280,-15-10 335,-2 0-56,127 80-7,-116-72-6,-1 1 0,-1 0 0,0 1 0,0 0 0,-2 1 0,14 19 0,-26-33 7,0 1 1,0-1-1,0 1 0,0-1 0,-1 1 0,1 0 1,0-1-1,-1 1 0,1 0 0,-1 0 0,0-1 1,1 1-1,-1 3 0,0-4-50,-1 0 0,1-1 0,0 1 0,0 0 0,-1 0 0,1-1 0,0 1 0,-1 0 0,1 0-1,-1-1 1,1 1 0,-1-1 0,1 1 0,-1 0 0,1-1 0,-1 1 0,0-1 0,1 1 0,-1-1 0,0 0 0,-1 1 0,-2 1-340,0-1-1,0 0 1,-1-1 0,1 1 0,0-1-1,-1 0 1,1 0 0,-1 0-1,1 0 1,-6-2 0,-45-13-3373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8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24 11851,'-5'-24'6321,"11"55"-5296,1 24-1029,-2 0-1,-3 0 0,-6 76 1,3 80-52,1-203-152,4 30-112,-4-36 138,0-1 1,1 1-1,-1 0 1,0-1-1,1 1 1,0-1-1,-1 1 1,1-1 0,0 1-1,0-1 1,0 1-1,-1-1 1,2 1-1,-1-1 1,0 0 0,0 0-1,2 2 1,5-27-7154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9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88 12019,'1'-4'345,"-1"0"0,1 0 1,-1 0-1,1-1 0,1 1 1,-1 0-1,0 0 1,1 1-1,0-1 0,0 0 1,0 0-1,0 1 0,1-1 1,-1 1-1,1 0 1,0 0-1,0 0 0,6-5 1,-5 6-351,0 0 1,1 0 0,-1 1 0,1-1-1,-1 1 1,1 0 0,0 1 0,-1-1-1,1 1 1,0-1 0,-1 1 0,1 1-1,0-1 1,-1 1 0,1 0-1,0 0 1,4 1 0,0 1-19,-1 0 0,0 1 1,0-1-1,0 1 0,0 1 0,0 0 0,-1 0 1,0 0-1,0 1 0,-1 0 0,1 0 1,-1 1-1,0 0 0,-1 0 0,0 0 0,8 16 1,-10-18 8,-1-1 0,0 1 1,0 0-1,0 1 1,-1-1-1,0 0 1,0 0-1,0 0 0,-1 1 1,1-1-1,-1 0 1,-1 1-1,1-1 0,-1 0 1,0 1-1,0-1 1,0 0-1,-1 0 1,0 0-1,0 0 0,0 0 1,0 0-1,-1-1 1,0 1-1,0-1 0,0 0 1,-1 1-1,1-2 1,-6 6-1,1-2-154,-1-1 0,0 1 0,0-2 0,0 1 0,-1-1 0,0 0 0,0-1 0,0-1 0,-1 1 0,1-1 0,-1-1 0,-14 2 0,16-4-586,0 1 0,0-1 0,0 0 0,0-1 0,0 0-1,0-1 1,1 0 0,-1 0 0,-11-5 0,0-4-3149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9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44 10442,'-2'10'871,"3"15"3637,0-25-4413,-1 0-1,0 0 1,0 0 0,0 0-1,1 0 1,-1 0 0,0 0-1,1 0 1,0 0-91,1 0-1,-1 0 1,1 0 0,-1 1-1,1-1 1,-1 0 0,0 1 0,1-1-1,-1 1 1,1 0 0,-1 0-1,0-1 1,0 1 0,0 0 0,1 0-1,-1 0 1,0 0 0,0 0-1,0 0 1,0 1 0,0-1 0,-1 0-1,1 0 1,0 1 0,0 1-1,2 1-10,6 7-5,-1 1-1,-1 1 1,0-1-1,-1 1 1,0 0-1,6 20 1,-9-23 25,0 1 0,-1-1 1,0 0-1,-1 1 1,0-1-1,-1 1 1,0-1-1,0 1 0,-1-1 1,-1 0-1,-2 12 1,-3-35 142,2-12-144,4-5-23,2-1 0,1 1 0,2 0 0,0 0 0,2 0 1,2 1-1,11-33 0,-18 60-55,-1 0 0,1 0-1,0 0 1,0 0 0,0 0 0,0 0-1,0 0 1,0 0 0,1 0 0,-1 0 0,1 1-1,-1-1 1,1 1 0,-1-1 0,1 1-1,0 0 1,0-1 0,0 1 0,0 0 0,3-1-1,-1 1-302,0 1 0,-1 0 0,1-1-1,-1 2 1,1-1 0,-1 0 0,1 1 0,-1 0-1,1-1 1,-1 2 0,6 1 0,24 9-2957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19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95 5841,'-1'-14'11446,"-20"-1"-11089,18 13-350,-2-2 28,-1 1-1,0 0 1,0 0-1,0 0 1,0 0 0,-1 1-1,1 0 1,-1 1 0,1-1-1,-1 1 1,-7 0 0,16 29-348,3-4 274,0-1-1,2-1 0,0 1 1,2-1-1,12 23 0,-17-37 15,1 0-1,0-1 1,0 1-1,1-1 1,0 0-1,0-1 0,13 11 1,-15-14 11,0-1 0,0 1 0,1-1-1,-1 0 1,1 0 0,-1 0 0,1 0 0,0-1 0,-1 0 0,1 0 0,0 0 0,0-1 0,0 1 0,0-1-1,7-1 1,-8 0 10,-1 0 1,1 0-1,-1 0 0,0 0 0,0 0 0,1-1 0,-1 1 0,0-1 0,0 0 0,0 0 0,-1 0 1,1-1-1,0 1 0,-1-1 0,0 1 0,1-1 0,-1 0 0,0 0 0,0 0 0,-1 0 0,1 0 1,-1 0-1,1 0 0,-1-1 0,0 1 0,0-1 0,0 1 0,-1 0 0,1-5 0,0-2-24,0 1-1,0-1 1,-1 0-1,0 0 0,-1 0 1,0 0-1,-1 1 1,0-1-1,-4-11 1,3 13-55,0 1 1,-1 0 0,0-1 0,-1 2 0,1-1 0,-1 0 0,-1 1-1,1 0 1,-1 0 0,0 1 0,0 0 0,-1 0 0,1 0-1,-1 1 1,-12-6 0,10 5-655,-1 1 0,0 1 0,-1 0-1,1 0 1,0 1 0,-20-2 0,16 3-2166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0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54 13835,'-5'-2'705,"1"0"0,0-1-1,0 0 1,1 1 0,-1-2 0,1 1 0,-1 0-1,1-1 1,-4-5 0,-9-10-235,17 21-432,0 0 1,0 0 0,0 0 0,0 0-1,0 0 1,0 0 0,0 0-1,-1 0 1,1 1 0,-1-1 0,1 4-1,4 16-37,10 51-21,-3 1 1,-3 0-1,-1 107 0,3 26 48,-14-215-257,0 1 0,-1-1-1,0 1 1,-9-12 0,2 3-44,10 14 240,-62-93-888,56 87 837,0 0 0,0 0-1,0 1 1,-1 0 0,0 0 0,-1 1-1,0 0 1,-15-8 0,23 13 45,0 0 0,-1 1 0,1-1-1,0 1 1,0-1 0,-1 1 0,1 0 0,0-1 0,-1 1 0,1 0 0,-1 0-1,1 0 1,0 0 0,-1 0 0,1 0 0,0 1 0,-1-1 0,1 0-1,0 1 1,-1-1 0,1 1 0,0-1 0,0 1 0,-1 0 0,1-1 0,0 1-1,0 0 1,0 0 0,0 0 0,0 0 0,0 0 0,0 0 0,0 0-1,1 0 1,-1 0 0,0 0 0,1 1 0,-1-1 0,0 0 0,1 0 0,0 1-1,-1-1 1,1 0 0,0 1 0,-1-1 0,1 1 0,0 1 0,-1 8-83,-1 0 1,2 0 0,-1 0 0,3 15-1,-2-15 30,2 1-1,-1-1 0,2 0 0,-1 0 0,1 1 0,1-2 0,0 1 0,10 17 1,-12-24-100,1 0 1,-1 0 0,1-1-1,0 0 1,0 1 0,1-1-1,-1 0 1,0-1 0,1 1-1,0 0 1,0-1 0,0 0 0,0 0-1,0 0 1,0-1 0,0 1-1,0-1 1,1 0 0,-1 0-1,1 0 1,-1-1 0,1 1 0,-1-1-1,9-1 1,35-6-2364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0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29 10650,'-11'-5'5638,"10"6"-5532,0-1-1,0 1 1,0-1-1,0 1 1,0-1-1,1 1 1,-1-1-1,0 1 1,0 0 0,0 0-1,1-1 1,-1 1-1,0 0 1,1 0-1,-1 0 1,0 1-1,-1 2-151,0-1 0,1 0 0,0 0 0,-1 0 0,1 1 0,1-1 0,-1 1 0,0-1 0,1 0 0,0 5 0,1 7 18,0-1-1,2 1 1,-1-1 0,2 0 0,0 0-1,1-1 1,10 21 0,-14-30 9,1-1 1,0 1-1,0-1 0,0 0 1,0 0-1,0 0 0,1 0 1,-1 0-1,1-1 0,0 1 1,0-1-1,0 0 0,0 0 1,0 0-1,1 0 0,-1 0 1,0-1-1,1 1 0,-1-1 1,1 0-1,0 0 0,0 0 1,-1-1-1,1 1 0,0-1 1,0 0-1,-1 0 0,1 0 1,0-1-1,0 1 1,-1-1-1,1 0 0,0 0 1,-1 0-1,8-4 0,-6 3 48,0-1 0,0-1 0,0 1 0,-1-1 0,1 0 0,-1 0 0,0 0 0,0-1-1,0 1 1,-1-1 0,0 0 0,0 0 0,0 0 0,0-1 0,-1 1 0,0-1 0,0 1 0,0-1 0,-1 0-1,2-7 1,1-15 298,-1 0-1,-1-53 1,-2 68-260,0 35-351,2 0-1,0 0 1,1 0-1,1 0 1,1-1 0,1 1-1,0-1 1,11 22 0,-1-23-2841,2-13-361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1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35 10802,'3'-4'1859,"5"-17"2509,-9 20-4364,1 0 1,-1 1-1,1-1 0,-1 0 0,0 1 0,1-1 0,-1 0 0,0 1 0,0-1 0,0 1 0,1-1 0,-1 1 0,0 0 0,0-1 1,0 1-1,0 0 0,0 0 0,0 0 0,0-1 0,0 1 0,1 0 0,-1 0 0,0 0 0,0 0 0,0 1 0,0-1 1,0 0-1,-2 1 0,-1-1-12,-1 1 1,0 0-1,1 0 1,-1 0-1,0 0 1,1 1 0,0 0-1,-1 0 1,1 0-1,0 0 1,0 1-1,0-1 1,-6 6-1,4-3-6,-1 2 1,1 0-1,-1 0 1,2 1 0,-1 0 0,1 0-1,1 0 1,-1 1 0,1-1 0,1 1-1,-1 0 1,2 0 0,-1 1 0,1-1-1,1 0 1,0 1 0,-1 18 0,3-24-52,-1 0-1,0 0 1,1 0 0,0 0 0,0 0 0,0-1 0,0 1 0,1 0 0,-1-1 0,1 1 0,0-1 0,0 1 0,0-1 0,0 0 0,1 0 0,-1 0-1,1 0 1,0 0 0,0-1 0,0 1 0,0-1 0,1 0 0,3 2 0,0-1-321,0 0 1,0 0-1,0-1 1,1 0-1,-1 0 1,0-1-1,1 0 1,0 0-1,-1 0 1,1-1-1,8-1 1,57-12-3486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1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35 10386,'-12'-23'3990,"6"12"577,7 28-3886,10 85-728,-5 1-1,-11 160 0,2-167 67,2-61-576,5 46 1,-2-74-1139,-14-32-5515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1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31 10882,'-3'-18'5810,"7"14"-5586,7 1-192,4 1-56,16 0 32,8 2 96,14-1-112,1 3-248,19-1-713,-6-1-295,6-1-2169,-9 0-31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29.6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1 177 9570,'8'10'38,"-8"-9"66,1 0-1,-1 0 1,0 0-1,1 0 1,-1-1 0,1 1-1,-1 0 1,1 0-1,-1 0 1,1-1 0,0 1-1,-1 0 1,1-1-1,0 1 1,0-1-1,-1 1 1,1-1 0,0 1-1,0-1 1,0 1-1,0-1 1,0 0 0,0 1-1,-1-1 1,1 0-1,0 0 1,0 0 0,0 0-1,0 0 1,0 0-1,0 0 1,0 0-1,0 0 1,0 0 0,0 0-1,0-1 1,0 1-1,0 0 1,-1-1 0,1 1-1,0-1 1,0 1-1,0-1 1,1 0 0,17-7-59,30-8-21,-19 7-440,47-22-1,-71 29 328,0-1 0,0 0 0,-1-1 0,1 1 0,-1-1 0,0 0-1,0-1 1,0 1 0,-1-1 0,1 0 0,-1 0 0,0 0 0,5-10 0,-9 14 76,1 0 1,0-1 0,-1 1 0,1 0 0,-1-1 0,0 1 0,1-1 0,-1 1-1,0 0 1,0-1 0,0 1 0,0-1 0,0 1 0,0-1 0,0 1-1,0-1 1,-1 1 0,1 0 0,-1-1 0,1 1 0,-1-1 0,1 1-1,-1 0 1,0 0 0,-1-3 0,-1 2 1,1 0-1,-1 0 1,1 0-1,-1 0 1,0 0-1,0 1 1,0-1-1,0 1 1,0 0-1,0 0 1,-4-1-1,-7-1 21,0 1-1,-1 0 1,1 1-1,-18 1 1,27 0-9,-1 0 0,0 0 1,0 0-1,0 1 0,1 0 0,-1 1 1,0-1-1,1 1 0,-1 0 0,1 0 1,0 1-1,0-1 0,0 1 0,0 1 1,0-1-1,1 1 0,-1-1 0,1 1 1,0 0-1,0 1 0,0-1 0,1 1 1,-1 0-1,1 0 0,1 0 0,-1 0 1,1 0-1,-1 0 0,1 1 0,1-1 1,-1 1-1,1 0 0,0-1 0,0 1 1,1 0-1,0 8 0,0-2 11,0-1 0,1 1 0,1-1 0,-1 0 0,2 0 0,0 0 0,0 0 0,1 0 1,0 0-1,1-1 0,0 0 0,10 14 0,-10-17-179,0 0-1,1 0 1,0-1 0,0 0 0,0 0 0,1 0 0,0-1-1,0 0 1,0-1 0,1 1 0,0-1 0,0-1 0,0 1 0,0-1-1,0-1 1,1 0 0,9 2 0,45 0-1949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2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21 298 10562,'-12'3'5709,"4"2"-4643,9 23-1214,21 238-36,-20-256-447,6-32-4003,-2-13 1128</inkml:trace>
  <inkml:trace contextRef="#ctx0" brushRef="#br0" timeOffset="1">10 17 10978,'6'-15'4961,"3"14"-5737,2 6-2616,3 0 311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2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81 10874,'-1'0'493,"-12"-2"4401,1 5-3537,10-1-1430,0 1-1,0 0 1,0 0-1,1 0 0,0 0 1,-1 0-1,1 0 0,0 0 1,-1 6-1,-1 5 15,-1 0 0,2 0-1,0 0 1,0 25 0,2-33 11,0-1 0,0 1 1,1-1-1,0 0 0,0 1 1,0-1-1,1 0 0,0 0 1,-1 0-1,2 0 0,-1 0 0,1 0 1,0 0-1,0-1 0,0 0 1,0 1-1,7 5 0,-9-9 33,1 0-1,0 0 0,0 1 0,-1-1 0,1 0 1,0-1-1,0 1 0,0 0 0,0-1 0,0 1 1,0-1-1,0 1 0,0-1 0,0 0 0,0 0 1,0 0-1,0 0 0,1 0 0,-1 0 0,2-1 1,0-1 14,1 1 1,-1-1 0,1 0-1,-1 0 1,0 0-1,0-1 1,0 0 0,6-4-1,-2 0 27,-1 0 1,0-1-1,0 0 0,-1 0 0,1 0 0,-2-1 0,8-13 0,-12 16-27,1 1-1,-1-1 1,0 0 0,0 0 0,-1 0 0,1 0 0,-1 0 0,-1 0 0,1 0-1,-1 0 1,0 0 0,0 0 0,-1 0 0,0 1 0,0-1 0,0 1 0,-1-1-1,1 1 1,-1 0 0,-1 0 0,-5-8 0,3 5-295,0 1-1,-1-1 1,0 1-1,-12-9 1,16 13-178,1 1 0,-1 0 1,0 0-1,0 0 0,0 1 0,0-1 0,-1 1 0,1 0 1,0 0-1,-6-1 0,28 1 160,0 0 1,29-5-1,-30 2 1289,1 2 0,26-1 0,-42 4-851,-1-1-1,1 1 1,0 0 0,-1-1-1,1 1 1,-1 0-1,1 1 1,-1-1 0,0 0-1,1 1 1,-1-1-1,0 1 1,0 0-1,0 0 1,0 0 0,0 0-1,-1 0 1,1 0-1,0 0 1,-1 1 0,0-1-1,1 0 1,-1 1-1,0-1 1,0 1-1,-1 0 1,1-1 0,0 1-1,0 2 1,2 14-103,0-1 0,-1 1 1,0 22-1,-1-15 72,-1-15-48,1 8-60,0-16 229,0-11 305,0-8-367,1 1-1,1-1 0,1 1 0,0 0 0,1 0 0,0 0 1,10-17-1,-13 28-116,0 0-1,0 0 1,1 0 0,-1 0 0,1 0 0,0 0 0,1 0-1,-1 1 1,1 0 0,-1 0 0,1 0 0,0 0-1,0 0 1,0 1 0,1 0 0,-1-1 0,0 2 0,1-1-1,-1 0 1,1 1 0,0 0 0,0 0 0,-1 1-1,1-1 1,0 1 0,0 0 0,0 0 0,7 2-1,-7-1-40,0 1-1,0 0 0,0 0 1,-1 0-1,1 1 0,-1 0 0,0 0 1,0 0-1,0 0 0,0 0 0,0 1 1,-1 0-1,0 0 0,1 0 1,-1 0-1,-1 0 0,1 1 0,-1-1 1,1 1-1,-1 0 0,-1 0 1,2 5-1,3 7-276,-2-1-1,0 1 1,-1 0 0,-1 0 0,0 22 0,-8 20-2753,-6-9-135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4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21 9706,'-1'-20'5563,"1"61"-5114,1 145-438,-23 187 1,7-166-23,13-191 6,1-1-778,4-28-2358,6-33 358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4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9 10978,'6'1'2449,"-23"-11"848,10 11-2881,-4 3-768,-8 4 184,-2-2 272,-12 8 16,1 7 8,-8 15-88,1 5 8,-10 16-24,3 2-8,-3 7-304,9-8-369,3-7-623,10-18-2161,3-20 97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5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10786,'26'23'7827,"50"28"-8360,-27-18 993,378 221-381,-422-252-96,4 2-590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5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8 10418,'-8'-6'4261,"-34"4"-3107,38 3-1106,-108 7 849,102-7-886,-1 1 0,0 0 0,0 1 0,1 0 0,-1 1 0,1 0 0,0 1 0,-18 11 0,25-13-49,0 0-1,0 1 1,0-1 0,0 1 0,1 0-1,-1 0 1,1 0 0,0 0-1,0 1 1,1-1 0,-1 1 0,1-1-1,0 1 1,0-1 0,1 1 0,-1-1-1,1 1 1,0 0 0,0-1-1,1 1 1,1 8 0,-1-4-49,1-1 0,0 1 0,0 0 0,1-1 0,0 0 0,1 0 0,0 0 0,0 0 0,0 0 0,9 10 0,-11-16 64,0 1 1,0-1 0,0 0-1,0 0 1,0 0-1,1 0 1,-1 0 0,1 0-1,0-1 1,-1 1 0,1-1-1,0 0 1,0 1-1,0-1 1,0-1 0,0 1-1,0 0 1,0-1-1,0 0 1,0 1 0,5-1-1,-4-1 23,0-1 0,0 1 0,0-1 0,0 1 0,0-1 0,0 0 0,-1-1 0,1 1-1,-1-1 1,1 1 0,-1-1 0,0 0 0,5-6 0,4-7 68,0 0 0,-1-1 0,-1-1 0,-1 0 0,10-26 1,5-45 1260,5 123-989,-2 0-412,50 60-803,-23-40-2772,-20-31 509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5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23 123 8978,'-4'-15'2167,"0"0"0,0 0 0,2 0 0,0 0 1,-1-28-1,1 38-1203,0 13-1079,24 132-12,2 159 1,-17-185-170,-3-92 212,0 18-2292,-4-40 2317,0 0 1,1 0 0,-1 0 0,0 0 0,0 1 0,0-1 0,0 0 0,0 0 0,0 0 0,0 0 0,0 1 0,0-1 0,0 0-1,0 0 1,0 0 0,0 0 0,-1 0 0,1 1 0,0-1 0,0 0 0,0 0 0,-4 2-1743,-9-19-3072,0-6 1206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6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65 12443,'-40'5'2496,"30"-7"1193,8 1-3617,1 2-176,1-2 120,3 0 56,10 0-8,72-7-432,-28-1-328,13-1-448,-8 0-185,5 2-567,-17 5-865,-8 1-311,-21 5-297</inkml:trace>
  <inkml:trace contextRef="#ctx0" brushRef="#br0" timeOffset="1">456 18 6593,'-18'1'2181,"16"-1"-1977,-1 1 0,0-1 0,0 0-1,1 0 1,-1 0 0,0 0 0,0-1-1,1 1 1,-1-1 0,0 0 0,1 1 0,-1-1-1,0 0 1,1 0 0,-12-12 5274,13 24-4311,15 344-1622,-8-331-1970,-1-50-1375,-2-20-50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6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9466,'0'-7'5569,"5"8"-5105,-3 0-1488,9 14-4745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27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4 271 12083,'2'-5'121,"0"0"1,0 0-1,0 1 1,0-1 0,1 0-1,0 1 1,0 0-1,0 0 1,1 0 0,-1 0-1,6-4 1,46-37-888,-45 39 836,0-1 0,-1-1 1,0 1-1,-1-1 0,11-13 0,-16 18-36,-1-1-1,0 1 0,0-1 0,0 0 0,-1 1 0,1-1 0,-1 0 1,0 0-1,0 0 0,0 0 0,-1 0 0,1 0 0,-1 0 0,0 0 1,0 0-1,0 0 0,-1 0 0,1 0 0,-3-5 0,2 7-17,0 0 0,0 0 0,-1 0 0,1 0 0,-1 1 0,0-1 0,1 0 0,-1 1 0,0-1 0,0 1 0,0-1 1,0 1-1,0 0 0,0 0 0,-1 0 0,1 0 0,0 1 0,0-1 0,-1 0 0,1 1 0,0 0 0,-1-1 0,1 1 0,-5 0 0,1 0-24,0 0 1,0-1 0,0 2 0,0-1-1,-1 1 1,1 0 0,0 0-1,-9 4 1,10-2 6,1 0 1,0 0-1,-1 0 0,2 1 0,-1 0 1,0 0-1,1 0 0,-1 0 0,1 0 1,1 1-1,-1-1 0,0 1 0,1 0 0,0 0 1,0 0-1,1 0 0,-1 0 0,1 0 1,0 0-1,0 1 0,1-1 0,0 0 1,0 1-1,0-1 0,0 0 0,2 7 1,-1-1 15,1 0 0,0 1 0,1-1 1,0 0-1,1 0 0,0 0 0,1 0 1,0-1-1,0 0 0,1 0 0,8 10 1,-8-13-169,1 0 0,0-1 0,0 0 0,0 0 0,1 0 0,0-1 1,0 0-1,0-1 0,1 0 0,-1 0 0,1-1 0,0 0 0,0 0 0,0-1 1,1 0-1,-1-1 0,0 0 0,1 0 0,-1-1 0,0 0 0,12-3 0,53-18-2303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0.0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17 8706,'-6'-16'8336,"7"22"-6670,5 28-1914,5 208 149,-4-57 111,-5-159-370,2 0 0,7 31-1,-8-50-975,2-26-4841,-4 13 5553,1-26-3696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5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80 10946,'-5'-17'1803,"4"12"-1389,0 0 0,-1 1 1,1-1-1,-1 0 0,1 0 0,-1 1 1,-1-1-1,1 1 0,-1 0 1,0 0-1,0 0 0,-4-4 597,17 200-888,-1-46-86,-8-54-71,-1-23-934,16 117 0,-16-184 775,0-1 1,0 1-1,0 0 1,0 0-1,1 0 1,-1 0-1,1 0 1,-1 0-1,1 0 1,0-1-1,-1 1 1,1 0-1,0 0 0,0-1 1,1 1-1,-1-1 1,0 1-1,0-1 1,1 1-1,-1-1 1,1 0-1,-1 0 1,1 1-1,0-1 1,-1 0-1,4 1 1,13-4-3401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6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43 110 10562,'-1'-15'1076,"1"-24"2844,0 37-3875,1 1 0,-1-1 0,1 0 0,0 0 0,0 1 0,0-1 0,0 1 0,0-1 0,0 1 0,1-1 0,-1 1 0,0 0 0,1-1 0,-1 1 0,1 0 0,-1 0 0,1 0 0,0 0 0,-1 0 1,3 0-1,7-4-45,1 0 1,0 1 0,0 1 0,0 0 0,0 0-1,1 1 1,-1 1 0,1 0 0,-1 1 0,1 0 0,-1 1-1,18 3 1,-20-1-11,0-1 1,-1 1-1,0 1 0,0 0 0,0 0 0,0 1 0,-1 0 0,1 0 0,-1 1 0,-1 0 1,1 1-1,-1 0 0,0 0 0,0 0 0,-1 1 0,9 13 0,-11-13 8,1 0 1,-1 1-1,0-1 0,-1 1 0,0 0 1,0 0-1,-1 1 0,0-1 0,-1 0 0,0 1 1,0-1-1,-1 1 0,0-1 0,-1 0 1,0 1-1,0-1 0,-1 0 0,0 1 1,-1-1-1,0 0 0,-1 0 0,1-1 1,-2 1-1,1-1 0,-1 0 0,0 0 0,-1-1 1,0 1-1,0-1 0,-1 0 0,0-1 1,0 1-1,0-2 0,-1 1 0,0-1 1,0 0-1,0 0 0,-1-1 0,1 0 0,-1-1 1,0 0-1,-15 3 0,14-5-88,0 0-1,-1 0 0,1-1 1,0-1-1,-1 0 1,1 0-1,0-1 1,-1 0-1,1-1 1,0 0-1,1 0 0,-17-9 1,13 5-910,0 0 1,1-1-1,0-1 1,-21-19-1,15 8-2254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6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7970,'0'4'6531,"8"10"-3848,21 24-3360,-8-10 842,-14-17-159,-1 0 1,-1 0-1,0 1 1,0-1-1,-1 1 0,-1 0 1,3 15-1,0 0 27,-8-44 59,0 1 1,1 0-1,1 0 0,1-1 1,0 1-1,1 0 1,1 0-1,6-22 1,-8 35-171,1 0 0,-1 0 0,1 0 0,-1 0 0,1 1 0,0-1 0,0 1-1,0-1 1,1 1 0,-1 0 0,0 0 0,1 0 0,0 0 0,-1 0 0,1 1 0,0-1 0,0 1 0,4-2 0,4-1-970,0 1-1,1 1 1,20-3 0,16 2-2254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6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59 9738,'60'-17'5524,"-60"17"-5430,0 0-1,0 0 1,0-1-1,0 1 1,0 0 0,0 0-1,0 0 1,0-1 0,0 1-1,0 0 1,0 0-1,0-1 1,0 1 0,0 0-1,0 0 1,0-1-1,0 1 1,0 0 0,0-1-1,-13-9 1680,-24-7-1345,31 14-425,-1 2 1,0-1 0,0 1-1,0 0 1,0 0-1,0 0 1,0 1-1,0 0 1,-10 2 0,14-1-20,-1 0 0,1-1 0,0 1 0,0 1 0,-1-1 0,1 0 0,0 1 0,0-1 0,1 1 0,-1 0 0,0 0 0,1 0 0,-1 1 0,1-1 0,-1 1 0,1-1 0,0 1 0,0 0 0,0-1 0,1 1 0,-1 0 0,1 0 0,-1 1 0,1-1 0,-1 4 0,1-3 3,0 0 0,1 0 1,-1 0-1,1 0 0,0 0 1,0 1-1,0-1 0,0 0 1,1 0-1,0 0 0,0 0 1,0 0-1,0 0 0,0 0 1,1 0-1,0 0 0,0-1 1,0 1-1,0 0 0,1-1 1,-1 0-1,1 0 0,0 0 1,0 0-1,0 0 0,0 0 1,0-1-1,1 1 0,-1-1 1,1 0-1,0 0 0,5 2 1,3 1 13,0 0 0,0-1 0,1 0 0,-1-1 0,1 0 0,-1-1 1,1-1-1,0 0 0,15-1 0,-15-1-10,-1-1-1,1-1 1,-1 0-1,1-1 1,-1 0-1,0-1 1,18-10-1,-25 12 7,0 0-1,0 0 0,-1-1 1,1 0-1,-1 0 0,0 0 1,0 0-1,5-7 0,-7 8 4,-1 1-1,1-1 0,-1 1 1,0-1-1,0 0 0,0 0 0,0 1 1,0-1-1,-1 0 0,1 0 1,-1 0-1,0 0 0,0 1 0,0-1 1,0 0-1,-1 0 0,0-5 1,-1 4-17,1 0 1,-1 1-1,0-1 1,0 0 0,0 1-1,0-1 1,-1 1 0,0 0-1,1 0 1,-1 0-1,0 0 1,0 0 0,-1 1-1,1 0 1,-1-1 0,1 1-1,-1 0 1,1 1-1,-1-1 1,0 0 0,0 1-1,0 0 1,-6-1 0,-3 0-416,0-1 0,-1 2 0,1 0 0,-1 1 0,-25 2 0,-18 9-2895,7 4-498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8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73 9954,'-3'-8'759,"1"1"0,0 0 1,0 0-1,0-1 0,1 1 0,0-1 0,0-12 0,2 31-436,0 1 0,1 0-1,0-1 1,5 14 0,3 21-375,-4 27 111,-6 139-1,-2-64-30,5-74-20,0-24-8,-3-41-58,-2-15-65,-4-31-369,-3 0 0,-15-44-1,18 63 358,-2 1 0,0 0 0,0 0 0,-2 0 0,0 1 0,-18-21 0,26 34 113,0 1 0,0-1 0,0 1 0,0 0 0,0 0 0,-1-1 0,1 2 0,-1-1 0,0 0 0,1 0 0,-1 1 0,0-1 0,0 1 0,0 0 0,0 0 0,0 0 0,0 1 0,0-1 0,0 1 0,-1-1 0,1 1 0,0 0 0,0 0 0,0 1 0,-1-1 0,1 0 0,0 1 0,0 0 0,0 0 0,0 0 0,0 0 0,-4 3 0,2-1 11,0 1 0,0 0 0,1 0 0,0 1-1,0-1 1,0 1 0,0 0 0,1 0 0,0 0-1,0 0 1,0 0 0,0 1 0,1 0 0,0-1-1,0 1 1,-1 8 0,1-1 11,0-1 1,1 1-1,0-1 1,1 1-1,1-1 1,0 1-1,0 0 1,1-1-1,1 0 1,0 1-1,7 16 0,-7-23-105,0-1-1,-1 1 0,2 0 1,-1-1-1,1 0 0,0 0 0,0 0 1,0 0-1,0-1 0,1 0 0,0 0 1,0 0-1,0 0 0,1-1 0,-1 0 1,1 0-1,-1 0 0,1-1 1,0 1-1,0-2 0,0 1 0,1-1 1,-1 1-1,11-1 0,-6-1-445,0 0 1,0 0-1,0-2 0,13-2 0,45-20-2759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8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65 170 9562,'-9'-26'6586,"-9"3"-6163,11 15 207,6 7-588,0-1 0,0 1 1,1 0-1,-1 0 0,0 0 0,0 0 1,0 0-1,0 0 0,-1 0 0,1 0 1,0 1-1,0-1 0,0 0 0,-1 1 1,1-1-1,0 0 0,-1 1 0,1 0 1,0-1-1,-3 1 0,4 0-25,0 0 1,-1 1-1,1-1 0,-1 1 1,1-1-1,0 0 1,-1 1-1,1-1 0,0 1 1,0-1-1,-1 1 0,1-1 1,0 1-1,0-1 1,0 1-1,-1 0 0,1-1 1,0 1-1,0-1 0,0 1 1,0-1-1,0 1 0,0-1 1,0 1-1,0-1 1,0 1-1,1 0 0,-1-1 1,0 1-1,0-1 0,0 1 1,1-1-1,-1 1 1,0-1-1,0 1 0,1-1 1,0 1-1,17 42-129,35 68-348,-51-107 436,1 1 0,-1-1 0,1 0 0,0 0 0,0 0 0,0 0 0,1-1 0,-1 1 0,1-1 0,0 0 0,0 0 0,0 0 0,1 0 0,-1-1 0,0 0 0,7 3 0,-7-5 21,0 1 0,0-1-1,0 0 1,0 0 0,0 0-1,0-1 1,0 1 0,0-1-1,0 0 1,0 0 0,0-1-1,0 1 1,-1-1 0,1 0-1,-1 0 1,1 0 0,-1 0-1,0 0 1,1-1 0,3-4-1,0 0-16,0 0-1,0-1 1,-1 0-1,0 0 1,0-1-1,-1 1 1,0-1-1,0-1 1,-1 1-1,0 0 1,-1-1-1,0 0 1,-1 0-1,0 0 1,0 0-1,-1 0 1,-1 0-1,1 0 1,-2 0-1,1-1 1,-1 1-1,-1 0 0,0 0 1,0 0-1,-1 1 1,-1-1-1,1 0 1,-1 1-1,-1 0 1,-7-12-1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8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 30 12323,'0'-1'319,"0"0"0,-1-1 0,1 1 1,0 0-1,-1 0 0,1-1 0,-1 1 1,1 0-1,-1 0 0,0 0 1,1 0-1,-1 0 0,0 0 0,0 0 1,1 0-1,-1 0 0,0 0 0,0 0 1,-2 0-1,-23-6 1267,-30 15-2735,48-6 1702,2-1-620,-1 0 1,1 1-1,0 0 1,0 0-1,0 0 1,0 1-1,1 0 1,-1 0-1,1 0 1,-1 1-1,1 0 1,0 0-1,1 0 1,-1 1-1,1-1 1,-5 8 0,7-9-9,1-1-1,0 1 1,0 0 0,0 1 0,0-1 0,0 0 0,1 0 0,-1 0 0,1 0 0,0 0 0,0 1 0,0-1 0,1 0 0,-1 0 0,1 0 0,-1 0 0,1 1 0,0-1 0,0 0 0,1-1 0,-1 1 0,1 0 0,-1 0 0,1 0 0,0-1 0,0 1 0,0-1 0,0 0 0,0 1 0,1-1-1,-1 0 1,4 2 0,1 2-33,1-1-1,0 1 0,0-1 0,1-1 1,0 0-1,-1 0 0,1 0 0,1-1 0,-1-1 1,0 1-1,1-1 0,14 0 0,-3 0-732,1-2 0,0 0 0,-1-2 0,35-6 0,26-12-2085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9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59 100 11602,'-8'-10'1041,"0"1"-1,1-1 0,0 0 0,0-1 1,1 1-1,-8-22 0,13 24 701,6 14-1423,12 26-462,-3 6 127,-2 0-1,-1 1 1,-2 0 0,5 57-1,-13 118 16,-3-150-74,10 128 0,5-143-961,-13-49 976,0 0 0,0 1 0,0-1 0,1 0 0,-1 0-1,0 1 1,0-1 0,0 0 0,0 1 0,0-1 0,0 0 0,1 0 0,-1 1 0,0-1 0,0 0 0,0 0 0,1 1 0,-1-1 0,0 0 0,0 0 0,1 0 0,-1 1 0,0-1 0,0 0 0,1 0 0,-1 0 0,0 0 0,1 0 0,-1 0 0,0 0 0,0 0 0,1 1 0,-1-1-1,0 0 1,1 0 0,-1 0 0,0-1 0,1 1 0,-1 0 0,8-25-4427,-4-12 683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39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 9818,'1'-17'5505,"2"12"-5033,10 5-496,9-2-16,7-1 72,15-1-80,5 2-360,6 2-448,-2 1-280,4 7-2033,-14 0 273</inkml:trace>
  <inkml:trace contextRef="#ctx0" brushRef="#br0" timeOffset="1">401 22 9338,'8'-9'5117,"-3"12"-3458,3 24-2406,-5-13 1178,5 32-386,2 61 0,4 28-51,-9-116-682,-1-32-2621,-4-13 458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0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17 9730,'0'-9'2465,"-1"1"791,7 18-3792,0 2-408,7 12-2225,0-1 241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0.3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20 10994,'1'-1'132,"-1"0"-1,0 0 0,1 0 1,-1 0-1,1 0 0,-1 0 1,0 0-1,1 1 0,0-1 1,-1 0-1,1 0 0,0 1 1,-1-1-1,1 0 0,0 1 0,0-1 1,-1 1-1,1-1 0,0 1 1,0-1-1,0 1 0,0-1 1,0 1-1,0 0 0,0 0 1,0-1-1,0 1 0,0 0 1,0 0-1,0 0 0,0 0 1,-1 0-1,1 0 0,2 1 1,40-4-386,-36 4 233,1 0 0,0 0 1,-1 1-1,1 0 0,-1 1 1,1-1-1,-1 1 0,0 1 1,0-1-1,0 1 0,-1 0 1,1 1-1,-1 0 0,0 0 1,0 0-1,-1 0 0,8 10 1,-7-7-1,0 0 0,0 0 1,-1 1-1,0 0 0,0 0 1,-1 0-1,-1 0 0,1 1 1,-2-1-1,1 1 0,-1 0 1,-1 0-1,2 14 0,-3-22 10,0 0 0,0 0 0,0 0 0,0 0 0,-1 0 0,1 0-1,0 0 1,-1-1 0,1 1 0,-1 0 0,0 0 0,0-1 0,0 1 0,1 0 0,-1-1-1,-1 1 1,1 0 0,0-1 0,0 0 0,-1 1 0,1-1 0,0 0 0,-1 0 0,1 1 0,-1-1-1,0 0 1,1-1 0,-1 1 0,0 0 0,0 0 0,1-1 0,-1 1 0,0-1 0,0 0 0,0 1-1,0-1 1,0 0 0,-2 0 0,-1 0-271,-1-1-1,0 1 1,1-1 0,0 0-1,-1-1 1,1 1 0,0-1-1,-1 0 1,1-1 0,0 1-1,0-1 1,-7-5 0,-18-24-2360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0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27 11298,'-2'-19'3745,"1"12"-1426,-6 18-2207,-4 13-118,1 0 0,1 1 0,1-1 0,1 2 0,1-1 0,2 1 0,0 0 0,2 0 0,1 0 0,3 42 0,-2-63-12,1 1 0,0-1 0,0 1 1,1-1-1,-1 0 0,1 1 0,0-1 1,0 0-1,1 0 0,0 0 0,0-1 1,0 1-1,0-1 0,5 5 0,-6-7 12,1 0 0,-1-1 0,0 1 0,1-1 0,0 0-1,-1 0 1,1 0 0,0 0 0,-1 0 0,1 0 0,0-1 0,0 0-1,0 1 1,0-1 0,-1 0 0,1 0 0,0-1 0,0 1 0,0 0-1,0-1 1,-1 0 0,1 0 0,0 0 0,-1 0 0,1 0 0,0 0-1,-1-1 1,1 1 0,3-4 0,1 0-23,0 0 0,-1-1 0,0 1 0,0-1 0,0-1 0,-1 1 0,0-1-1,0 1 1,-1-1 0,0-1 0,0 1 0,-1-1 0,1 1 0,-2-1 0,1 0 0,-1 0 0,0 0 0,-1-1 0,0 1 0,0 0 0,-1 0 0,0-1 0,0 1 0,-1 0-1,0-1 1,-1 1 0,0 0 0,0 0 0,0 0 0,-1 0 0,-1 1 0,1-1 0,-1 1 0,0 0 0,-1 0 0,0 0 0,-10-11 0,6 10-546,8 7 252,-1 0 1,0 0-1,1 0 1,-1-1-1,0 1 1,1-1-1,0 1 1,-1-1-1,1 1 0,0-1 1,0 1-1,0-1 1,0 0-1,0 0 1,0 0-1,0 1 1,1-1-1,-1 0 0,1 0 1,-1 0-1,1-4 1,7-5-3731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0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11939,'-2'0'253,"1"0"0,-1 0 0,1 0 1,-1 0-1,1 0 0,-1 0 0,1 0 0,-1 1 1,1-1-1,-1 0 0,1 1 0,0-1 1,-1 1-1,1 0 0,0 0 0,-1-1 1,1 1-1,-2 2 0,-8 29 1231,10-29-1702,-6 39 241,2 0 1,1 1-1,2 0 0,2-1 1,7 53-1,4-109 59,0 1 1,-2-2-1,13-22 0,-12 16-41,-1 0-1,11-41 1,7-14 964,-27 75-987,0 1-1,0 0 0,0 0 1,0-1-1,0 1 0,0 0 1,0 0-1,0-1 0,0 1 1,1 0-1,-1 0 0,0 0 1,0-1-1,0 1 0,0 0 1,1 0-1,-1 0 0,0-1 1,0 1-1,0 0 0,1 0 1,-1 0-1,0 0 0,0 0 1,0 0-1,1 0 0,-1 0 1,0-1-1,0 1 0,1 0 1,-1 0-1,0 0 0,0 0 1,1 0-1,-1 0 0,0 0 1,0 0-1,1 1 0,-1-1 1,0 0-1,0 0 0,1 0 1,-1 0-1,0 0 0,0 0 1,1 0-1,-1 0 0,0 1 1,0-1-1,21 21-140,-20-19 145,17 22-196,-1 1 0,0 0 0,-2 2-1,12 29 1,20 64-4235,-24-45 793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1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85 106 10170,'-14'-18'4992,"9"-5"-3321,5 26-1330,2 230-165,4-122-194,23 132-1,-66-419 509,-8-56-365,36 179 31,4 23 489,-2-54-1,31 111-506,11 15-194,-3 2 0,30 51 0,-26-21-4,-26-51-64,0 0 0,2-1-1,1 0 1,0-1 0,1 0 0,34 37-1,-46-57 104,-1 1 0,1-1 0,0 1 0,0-1 0,0 0 0,0 0 1,0 0-1,0 0 0,0 0 0,0 0 0,0 0 0,0-1 0,0 1 0,0-1 0,0 1 0,1-1 0,-1 0 0,0 0 0,0 0 0,1 0 0,3-1 0,-3-1 12,0 1 0,0 0-1,-1-1 1,1 0 0,0 1 0,-1-1 0,1 0-1,-1-1 1,0 1 0,1 0 0,-1-1 0,0 1-1,2-5 1,3-6 14,0 0 0,0-1-1,-2 1 1,0-1 0,4-19 0,5-41 208,-4-1-1,-3-1 1,-4-119 0,-3 181-88,0 14-120,1 0-1,-1 0 1,0 0-1,0 0 1,0 0-1,0 0 1,0 0-1,0 0 1,0 0-1,1 0 1,-1 0-1,0 1 1,0-1-1,0 0 1,0 0-1,0 0 1,1 0-1,-1 0 1,0 0-1,0 0 1,0 0 0,0 0-1,0 0 1,1 0-1,-1 0 1,0 0-1,0 0 1,0-1-1,0 1 1,0 0-1,0 0 1,1 0-1,-1 0 1,0 0-1,0 0 1,0 0-1,0 0 1,0 0-1,0 0 1,0-1-1,1 1 1,10 27-111,21 77-207,-5 1 1,19 146-1,-40-216-167,-4-26 223,-2-2-271,1 0 0,0 0 0,1 0 0,0 0 1,0-1-1,0 1 0,1-1 0,0 1 0,4 5 1,9-2-3814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2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61 8154,'1'-1'176,"-1"0"0,1 0 0,-1 0 0,1 0 0,-1 0 1,0 0-1,1 0 0,-1 0 0,0 0 0,1 0 0,-1 0 0,0 0 1,0 0-1,0 0 0,0 0 0,0 0 0,0 0 0,-1 0 1,1 0-1,0 0 0,0 0 0,-1 0 0,1 0 0,-1 0 0,1 0 1,-1 0-1,1 0 0,-1 0 0,1 0 0,-2-1 0,-1 0 56,0 0 0,0 0-1,0 0 1,0 0 0,0 1 0,-1-1-1,1 1 1,0 0 0,-6-1 0,-10-2 207,0 1 1,-33 0-1,33 2-428,0 1 0,0 1 1,1 1-1,-1 0 0,0 2 0,-28 9 0,41-11-38,1 0 0,-1 0 0,1 1 0,-1 0 0,1 0 1,0 1-1,0-1 0,1 1 0,-1 0 0,1 0 0,0 1 0,0-1 0,0 1 0,0 0 0,1 0 1,0 0-1,0 1 0,0-1 0,1 1 0,0-1 0,0 1 0,0 0 0,1 0 0,-2 10 1,3-11-5,-1 0 0,1-1 0,-1 1 0,2 0 0,-1 0 0,0 0 0,1-1 1,0 1-1,0 0 0,0 0 0,1-1 0,-1 1 0,1-1 0,0 0 0,1 1 1,-1-1-1,1 0 0,0 0 0,0 0 0,0-1 0,0 1 0,1-1 0,-1 0 0,7 5 1,-5-5-15,1-1 1,-1 1-1,1-1 1,0 0-1,-1 0 1,1-1 0,0 0-1,0 0 1,0 0-1,0-1 1,0 0 0,0 0-1,0 0 1,1-1-1,-2 0 1,1 0-1,0 0 1,0-1 0,7-3-1,-5 1 33,0 0-1,0 0 1,-1-1-1,1 0 1,-1 0 0,-1-1-1,1 0 1,-1 0-1,0 0 1,0-1-1,-1 0 1,0 0-1,5-9 1,-7 11 61,1-1-1,-2 0 1,1 0-1,0 0 1,-1 0 0,-1 0-1,1-1 1,-1 1 0,0-1-1,0 1 1,0 0-1,-1-1 1,0 1 0,-1-1-1,1 1 1,-1-1-1,-1 1 1,-2-10 0,17 51-411,-4-11 366,0 0 0,25 43 0,-31-62-198,0 0 1,1 0-1,-1 0 1,1 0-1,1-1 0,-1 1 1,0-1-1,1 0 1,0 0-1,0-1 1,0 0-1,0 0 0,1 0 1,-1 0-1,1-1 1,0 0-1,10 3 1,6-5-2565,0-8-106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2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55 8106,'-8'-26'7015,"25"54"-5970,10 29-1048,-2 1 0,27 96 0,-55-262 2645,9 0-2469,-5 99-174,0 1-1,1-1 0,0 0 1,1 0-1,0 1 1,0 0-1,1-1 0,0 1 1,5-7-1,-7 13-22,-1 0 0,1 1-1,0 0 1,-1-1 0,1 1 0,0 0-1,0 0 1,0 0 0,0 0 0,0 0 0,0 0-1,0 1 1,0-1 0,0 1 0,1-1-1,-1 1 1,0 0 0,0 0 0,0 0-1,0 0 1,1 0 0,-1 0 0,0 1 0,0-1-1,0 1 1,0 0 0,0-1 0,0 1-1,3 2 1,5 1-1222,-1 1-1,1 0 0,-1 1 1,14 10-1,-9-2-2323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3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94 8322,'-1'-4'742,"0"-1"0,0 1 1,0-1-1,-1 1 1,1-1-1,-1 1 0,-3-5 1,3 6-289,1-1 1,-1 1-1,1 0 1,-1-1-1,1 1 1,0-1-1,0 0 1,0 1-1,1-1 1,0 0 0,-1 0-1,2-6 1,1 39 841,3 1-1352,3 81 50,-11 176 1,-3-71 13,6-211-636,1 16 1950,20-51-13845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3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1 11715,'-11'4'2712,"-2"11"985,-2 4-3289,-2 3-384,-5 5 0,2-4 16,-2-2-112,7-5-352,1 0-744,7-5-265</inkml:trace>
  <inkml:trace contextRef="#ctx0" brushRef="#br0" timeOffset="1">9 147 10122,'-2'-9'5593,"3"7"-5217,3 2-328,28 11 0,61 33 32,-28-17 16,20 3 1,-2-5-25,21 3 32,-5-12-56,12 3-32,-17-5 24,6 4-16,-29-10-272,-3 11-3097,-26-14 928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7:46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19 8002,'-3'-7'1222,"-2"-5"1699,5 25-2137,29 143-584,77 240 0,91 141 389,-7-78 137,28 73 21,-97-224-4466,-61-176 953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1.2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40 161 10434,'3'-10'145,"0"7"140,-2-1 1,1 0 0,0 0 0,-1 0 0,0 0 0,0 0 0,0-1-1,0 1 1,-1 0 0,1 0 0,-1-1 0,0 1 0,-1 0-1,1 0 1,-1-1 0,0 1 0,0 0 0,0 0 0,0 0-1,-1 0 1,1 0 0,-4-5 0,3 73 765,0 265-991,-5-194-53,-6-276 126,-4-283 267,17 423-396,-1 1 0,1 0 1,0-1-1,0 1 0,0 0 0,0-1 0,-1 1 1,1 0-1,0-1 0,0 1 0,0-1 0,0 1 1,0 0-1,0-1 0,0 1 0,0-1 0,0 1 0,0 0 1,0-1-1,0 1 0,0-1 0,1 1 0,-1 0 1,0-1-1,0 1 0,0 0 0,0-1 0,1 1 1,-1 0-1,0-1 0,0 1 0,1 0 0,-1-1 1,0 1-1,1 0 0,-1 0 0,0 0 0,1-1 0,-1 1 1,16 15-109,0 2 95,65 70-43,-3 4 0,-4 3 1,85 144-1,-159-238 50,1 0-1,-1 0 1,0 0 0,0-1-1,0 1 1,0 0 0,0 0-1,0 0 1,0 0 0,0 0-1,1 0 1,-1 0 0,0 0-1,0 0 1,0-1 0,0 1 0,0 0-1,1 0 1,-1 0 0,0 0-1,0 0 1,0 0 0,0 0-1,0 0 1,1 0 0,-1 0-1,0 0 1,0 0 0,0 0-1,0 0 1,0 0 0,1 0-1,-1 0 1,0 0 0,0 1-1,0-1 1,0 0 0,0 0-1,1 0 1,-1 0 0,0 0-1,-4-33 10,-16-60 81,17 77-94,-51-177-151,32 122-2394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1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 52 11370,'-2'-1'276,"1"0"1,-1 0-1,1 0 0,-1 0 0,1 0 0,0-1 0,0 1 0,-1 0 0,1-1 0,0 1 0,0-1 0,0 1 0,1-1 0,-1 0 0,0 1 0,0-3 0,0 3-216,1-1-1,-1 1 1,1-1-1,-1 1 1,1 0-1,-1-1 1,0 1-1,0 0 1,0-1-1,0 1 1,0 0-1,0 0 1,0 0-1,0 0 1,0 0-1,0 0 1,-1 0-1,1 1 1,0-1-1,-1 0 1,1 1-1,-1-1 1,1 1-1,0-1 1,-1 1-1,1-1 1,-3 1-1,-6 0-104,0 0 0,1 1 0,-1 0 0,0 1 0,1 0 0,0 1 0,-1 0 0,1 0 0,0 1 0,1 0 0,-1 0 0,1 1 0,-1 0 0,1 1 0,1 0 0,-10 8 0,11-8-118,0-1 1,1 1-1,-1 1 0,1-1 0,0 1 0,1 0 1,0 0-1,0 0 0,0 0 0,1 1 0,0-1 1,0 1-1,1 0 0,0 0 0,1 0 0,-1 0 1,2 1-1,-1-1 0,1 11 0,2-11 124,-1-1 0,1 0 0,0 1 0,1-1 0,-1 0 0,1 0 0,1 0 0,-1 0 0,1-1 0,7 9 0,-10-13 36,1 0 0,-1-1 0,1 1 1,-1-1-1,1 1 0,-1-1 0,1 1 0,0-1 0,0 0 0,0 0 0,-1 0 1,1 0-1,0 0 0,0-1 0,0 1 0,1 0 0,-1-1 0,0 0 1,0 1-1,0-1 0,0 0 0,0 0 0,1 0 0,-1 0 0,0-1 0,0 1 1,0 0-1,0-1 0,0 0 0,0 1 0,0-1 0,0 0 0,0 0 1,0 0-1,0 0 0,-1-1 0,1 1 0,0 0 0,-1-1 0,3-2 0,6-6 25,-1-1-1,0 0 1,-1 0-1,0-1 0,0-1 1,-1 1-1,5-16 0,34-96 156,-46 122-174,18-65 492,-19 88-548,0-1 0,1 0-1,1 1 1,1-1 0,1 0 0,1 0 0,8 24 0,-10-31-387,1-1 0,1 1 0,1-1 0,0 0 0,0 0 0,1 0 0,0 0 0,11 12 0,6 1-2108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0.7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73 64 11715,'-31'-60'7753,"29"57"-6944,3 5-702,4 22-292,1 69 122,-3 0 0,-18 173 1,10-204 102,3-61-726,-1-7-499,-6-17-2032,5 15 2056,-12-36-2807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2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3 10450,'0'0'107,"0"0"-1,-1 0 0,1 0 1,0 0-1,-1 0 0,1 0 1,0 0-1,-1 0 0,1 1 1,0-1-1,-1 0 0,1 0 1,0 0-1,-1 0 0,1 1 1,0-1-1,0 0 0,-1 0 107,1 1-107,0-1 1,-1 0-1,1 0 0,0 1 1,0-1-1,0 0 0,0 1 1,-1-1-1,1 0 0,0 1 1,0-1-1,0 0 0,0 1 1,0-1-1,0 0 0,0 1 1,0-1-1,-2 25 941,6 33-1853,-3-49 1211,4 29-394,14 60 1,-4-30-65,-20-96 156,2-1 0,0-34 0,3 49-106,1 0 1,0 1 0,1-1 0,0 1 0,1-1-1,1 1 1,6-16 0,-10 28-7,0 1 0,0-1 1,1 1-1,-1-1 0,0 0 0,1 1 0,-1-1 1,0 0-1,1 1 0,-1-1 0,1 1 0,-1-1 1,1 1-1,-1-1 0,1 1 0,-1 0 0,1-1 1,0 1-1,-1 0 0,1-1 0,-1 1 0,1 0 1,0 0-1,-1-1 0,1 1 0,0 0 0,-1 0 0,1 0 1,0 0-1,0 0 0,-1 0 0,1 0 0,0 0 1,-1 0-1,1 0 0,0 1 0,2 0-9,0 0-1,0 1 1,-1 0-1,1-1 1,-1 1-1,0 0 1,1 0-1,-1 0 1,2 3-1,38 55-130,-42-59 147,23 48-254,-5-11-598,-13-31 88,-4-12-287,-4-35 1524,3-1 0,1 1 1,8-45-1,-9 84-459,0 1 0,0-1 0,0 0-1,0 1 1,0-1 0,0 1 0,0-1-1,0 0 1,1 1 0,-1-1 0,0 1-1,0-1 1,1 0 0,-1 1 0,0-1-1,1 1 1,-1-1 0,0 1 0,1-1-1,-1 1 1,1 0 0,-1-1 0,1 1-1,-1-1 1,1 1 0,-1 0 0,1-1-1,-1 1 1,1 0 0,1-1 0,16 10-34,16 29-221,-33-36 262,13 18-57,-2 1 1,0 1-1,-1 0 1,-2 0-1,0 1 1,10 42-1,3 7-3004,-17-61 754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2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0 185 10570,'22'-11'3199,"20"3"-3555,-24 5 418,-12 1-94,0-1 0,0 0 1,-1 0-1,1 0 0,-1-1 0,0 0 0,0 0 1,0 0-1,0-1 0,-1 1 0,0-1 1,0 0-1,0 0 0,3-7 0,-5 10 19,-1 0 0,1 0 0,-1 0-1,0 0 1,0-1 0,0 1 0,0 0 0,-1 0-1,1-1 1,-1 1 0,1 0 0,-1-1-1,0 1 1,0 0 0,0-1 0,0 1 0,0-1-1,0 1 1,-1 0 0,1-1 0,-1 1-1,1 0 1,-1-1 0,0 1 0,0 0 0,0 0-1,-1 0 1,1 0 0,0 0 0,-1 0 0,1 0-1,-1 0 1,0 1 0,1-1 0,-1 0-1,0 1 1,-4-3 0,3 2-9,-1 0 1,1 1-1,-1-1 1,1 1-1,-1 0 1,0 0-1,1 0 1,-1 0-1,0 1 0,0-1 1,0 1-1,1 0 1,-1 0-1,0 0 1,0 1-1,0-1 1,1 1-1,-1 0 0,-5 2 1,6-1 22,1-1 1,-1 1-1,0 0 1,1-1-1,0 1 1,-1 1-1,1-1 1,0 0 0,0 0-1,0 1 1,0 0-1,0-1 1,1 1-1,-1 0 1,1-1-1,0 1 1,0 0-1,0 0 1,0 0-1,0 0 1,1 0-1,0 1 1,-1 4-1,1 6-3,0 0 0,2-1 0,-1 1-1,2-1 1,-1 1 0,2-1 0,0 0-1,0 0 1,2 0 0,-1-1 0,2 0-1,-1 0 1,2 0 0,-1-1 0,17 18 0,-16-21-345,0 0 0,0-1 1,1 0-1,-1 0 0,2-1 1,-1-1-1,14 7 1,25 5-1729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3.1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48 6937,'-14'0'7771,"13"0"-7434,-15-14 3718,14 12-3838,0 0 0,1-1 0,-1 1 0,0-1 0,1 1 0,-1-1-1,1 0 1,0 1 0,0-1 0,-1-6 0,8 36-281,3-3 57,21 98-48,26 232 0,-21 148-4,-16 239 164,-33-41-33,11-605-69,-2 150-3,11 1 0,10-1 0,65 329 0,-57-467-61,14 82-1608,-37-166 284,-1-22 1293,0-1-1,-1 0 0,1 1 0,0-1 0,0 1 1,0-1-1,0 0 0,0 1 0,0-1 1,0 0-1,-1 1 0,1-1 0,0 0 1,0 1-1,-1-1 0,1 0 0,0 1 0,0-1 1,-1 0-1,1 0 0,0 1 0,-1-1 1,1 0-1,0 0 0,-1 1 0,1-1 0,0 0 1,-1 0-1,1 0 0,-1 0 0,1 0 1,0 0-1,-1 0 0,1 0 0,-1 0 0,1 0 1,0 0-1,-1 0 0,1 0 0,-1 0 1,1 0-1,0 0 0,-1 0 0,1 0 1,0-1-1,-1 1 0,-20-15-4088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4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47 9026,'-1'-18'3209,"-1"-9"-821,2 25-1733,2 16-338,5 62-342,-5 85-1,-3-96-236,2-1 0,17 111 0,-16-166 84,-2-6-85,0 1 1,1-1-1,0 1 0,-1-1 0,1 0 0,1 1 1,-1-1-1,0 0 0,1 0 0,-1 0 0,1 0 1,0 0-1,4 4 0,5-6-2708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4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 10154,'5'-5'1977,"8"-3"943,13 1-2984,8-2-136,13 1 8,3 0 216,6 4-72,-13 5-192,-2 2-784,-9 4-1905,-7 5 153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4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51 9970,'0'-7'2097,"0"-1"847,3 0-2912,7 4-256,6-3 24,17 7-288,12-4-328,24 0-2105,-6-5 297</inkml:trace>
  <inkml:trace contextRef="#ctx0" brushRef="#br0" timeOffset="1">11 346 11138,'-11'45'2321,"25"-54"904,9 3-3217,21-6-208,15 1-49,23-3-311,1 2-208,15 5-2489,-16 6 289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5.3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30 10794,'-13'-12'5125,"-1"-5"-2325,10 23-3158,1 16 360,1 19-50,-1-16-81,1 0 0,2-1-1,1 1 1,4 32 0,-4-87 228,1 2-34,-1 10-17,1-1 1,1 0 0,0 1 0,8-24 0,-11 42-56,0 0 1,0-1-1,1 1 0,-1 0 1,0 0-1,0 0 0,0 0 0,1 0 1,-1 0-1,0-1 0,0 1 0,1 0 1,-1 0-1,0 0 0,0 0 1,0 0-1,1 0 0,-1 0 0,0 0 1,0 0-1,1 0 0,-1 0 0,0 0 1,0 0-1,1 0 0,-1 0 0,0 0 1,0 1-1,1-1 0,-1 0 1,0 0-1,0 0 0,0 0 0,1 0 1,-1 0-1,0 1 0,0-1 0,0 0 1,0 0-1,1 0 0,-1 1 1,0-1-1,0 0 0,0 0 0,0 0 1,0 1-1,0-1 0,16 19-126,-14-17 146,26 38-66,-17-21-733,2-1 1,0 0-1,1-1 1,21 21 0,-35-38 765,0 0 0,0 0 0,0 0 0,0 0 1,1 1-1,-1-1 0,0 0 0,0 0 0,0 0 1,0 0-1,1 0 0,-1 0 0,0 0 0,0 0 1,0 0-1,1 0 0,-1 0 0,0 0 0,0 0 1,0 0-1,1 0 0,-1 0 0,0 0 0,0 0 1,0 0-1,1 0 0,-1 0 0,0 0 0,0 0 1,0 0-1,0-1 0,1 1 0,-1 0 0,0 0 1,0 0-1,0 0 0,0 0 0,0-1 0,1 1 0,-1 0 1,0 0-1,0 0 0,0 0 0,0-1 0,0 1 1,0 0-1,0 0 0,0 0 0,0 0 0,0-1 1,0 1-1,0 0 0,0 0 0,0 0 0,0-1 1,0 1-1,3-21 894,-1 3-493,-1 7-299,0 4 11,1-1 1,-1 1 0,1-1-1,0 1 1,6-13 0,-7 18-89,1 0 1,-1-1-1,1 1 1,0 0-1,0 0 1,-1 0-1,1 0 1,1 0-1,-1 1 0,0-1 1,0 1-1,1-1 1,-1 1-1,1 0 1,-1 0-1,1 0 1,-1 0-1,1 0 1,0 0-1,-1 1 1,6-1-1,-5 0-22,0 1-1,1-1 0,-1 1 0,0 0 1,1 0-1,-1 0 0,1 0 0,-1 0 1,0 1-1,0-1 0,1 1 0,-1 0 1,0 0-1,0 1 0,0-1 0,0 1 1,0-1-1,0 1 0,0 0 0,0 0 1,-1 0-1,1 0 0,-1 1 0,0-1 1,1 0-1,-1 1 0,0 0 0,-1 0 1,1 0-1,0-1 0,2 8 0,27 55-3270,-12-29 826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5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99 13107,'-1'-15'533,"1"2"799,0 0 0,-1 0 0,-1 0-1,-5-18 1,14 55-1337,-2 1-1,0 0 1,-2 0-1,-1 0 1,-1 37-1,-18 134 369,9-139-1542,2 1 0,4-1 0,4 67 0,5-90-2595,-1-19-371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6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68 10754,'1'-3'286,"0"-1"-1,-1 1 0,1 0 0,1 0 1,-1 0-1,0 0 0,1 0 0,-1 0 1,1 0-1,0 1 0,0-1 1,0 1-1,0-1 0,1 1 0,-1 0 1,1-1-1,3-1 0,-2 2-277,0 0-1,0 0 0,0 0 1,1 1-1,-1 0 0,1 0 1,-1 0-1,6 0 0,4-1-41,0 2 0,0 0-1,0 0 1,0 2 0,0-1-1,0 2 1,0 0 0,0 0-1,-1 2 1,0-1 0,25 14-1,-32-15 26,0 1 0,-1-1-1,1 1 1,-1 1 0,0-1 0,0 1-1,0 0 1,-1 0 0,1 0-1,-1 1 1,-1-1 0,1 1 0,-1 0-1,0 0 1,0 0 0,-1 1-1,0-1 1,0 1 0,0-1 0,-1 1-1,0 0 1,0-1 0,-1 1-1,1 0 1,-2 0 0,0 10 0,-1-8-61,0 1 0,0-1 1,-1 0-1,0-1 1,0 1-1,-1 0 0,0-1 1,0 0-1,-9 12 1,11-17-98,-1 0 0,1 0-1,0-1 1,-1 1 0,0 0 0,1-1 0,-1 0 0,0 1 0,0-1 0,-1-1 0,1 1 0,0 0 0,-1-1 0,1 1 0,-1-1 0,1 0 0,-1 0 0,1-1 0,-1 1 0,0-1-1,1 1 1,-1-1 0,0 0 0,0-1 0,1 1 0,-7-2 0,-33-18-2525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6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90 10130,'-7'-18'7556,"0"-11"-5408,4 18-1958,11 36-217,-1-1-1,-2 1 0,0 1 1,-2-1-1,1 36 0,-10 139 117,0-73 18,6-118-285,-2 35 480,-2-34-1078,-5-22-1761,-3-17-1040,-6-6-317</inkml:trace>
  <inkml:trace contextRef="#ctx0" brushRef="#br0" timeOffset="1">0 16 9330,'14'-12'6657,"-9"10"-5472,-2 1-801,-1 1-280,7 0-40,35 1-624,43 8-641,-27-2-2335,-9-2-41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1.1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64 9842,'2'0'3041,"8"-8"423,3 3-2535,12-3-785,7 0-136,18-1-136,0 0-536,26-1-2833,-3 4 632</inkml:trace>
  <inkml:trace contextRef="#ctx0" brushRef="#br0" timeOffset="1">400 340 8202,'-11'-9'6977,"13"9"-6625,10 0-280,28 0-240,44 1-288,-27-8-1504,-3 6-1161,-12-7-504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6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37 11234,'-69'-24'2425,"48"18"984,39 3-3249,17 3-200,10-1 16,22 0-72,5-1-520,17 4-2809,-5-2 648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7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0 13683,'7'7'6596,"4"29"-7572,-9-31 1405,5 32-455,-2 0-1,-1 1 1,-2-1-1,-2 1 1,-1 0-1,-2-1 1,-8 39-1,8-36 32,3-31-6,-1-1 0,0 0 0,0 1 0,0-1 0,-1 0 0,-4 11 0,6-19-2,0 0 0,-1 0 0,1 1 1,0-1-1,0 0 0,0 0 0,-1 0 1,1 0-1,0 0 0,0 0 0,-1 0 1,1 0-1,0 0 0,0 0 1,0 0-1,-1 0 0,1 0 0,0 0 1,0 0-1,-1 0 0,1 0 0,0 0 1,0 0-1,0 0 0,-1 0 0,1 0 1,0-1-1,0 1 0,-1 0 1,1 0-1,0 0 0,0 0 0,0 0 1,0-1-1,-1 1 0,1 0 0,0 0 1,0 0-1,0-1 0,0 1 0,0 0 1,0 0-1,0 0 0,-1-1 1,1 1-1,0 0 0,0 0 0,0-1 1,0 1-1,0 0 0,-12-21-338,7 11 273,0 2 22,-10-18-362,-28-37-1,38 58 340,1-1 0,0 1 0,-1-1 0,0 2 0,-1-1 0,1 0-1,-1 1 1,1 0 0,-1 0 0,-1 1 0,1 0 0,0 0-1,-11-3 1,14 6 40,0-1 0,1 1-1,-1 1 1,0-1 0,1 0-1,-1 1 1,0-1 0,1 1-1,-1 0 1,1 0 0,-1 0-1,1 0 1,-1 0 0,1 1-1,0-1 1,0 1 0,-1-1-1,1 1 1,0 0 0,0 0-1,1 0 1,-1 0 0,0 0-1,1 0 1,-1 1 0,1-1-1,0 0 1,0 1 0,0-1-1,0 1 1,0-1 0,0 1-1,1 0 1,-1 3 0,-1 0 4,1 1 1,-1-1-1,1 1 1,1-1-1,0 1 1,-1 0-1,2-1 1,-1 1-1,1-1 1,0 1-1,1-1 1,-1 1-1,4 7 1,-3-11-32,0 0 1,0 0 0,0 0-1,0 0 1,1 0-1,-1-1 1,1 1 0,0-1-1,0 0 1,0 1-1,0-1 1,0-1 0,0 1-1,6 2 1,1-1-516,0 0 1,-1-1-1,1 0 1,14 0-1,44 3-2056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7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54 9098,'2'-16'9551,"0"-1"-7066,0-3-2300,0 35-209,1 0 1,1 0-1,0 0 0,9 22 0,7 20 17,-11-6 5,-2 0 1,-2 1-1,-3-1 1,-5 74-1,2-89 14,-42 552 122,0 47-58,112 504-46,-68-1136-30,8 70 3,-4 0 0,-2 0 0,-12 125 0,8-191-63,0-1 0,0 1 0,-1-1 0,0 0 0,0 1 0,-1-1 0,0 0 0,0-1 0,0 1 0,-1 0 0,-5 6 0,6-9-269,1 0 0,-1-1 0,0 1 0,-1-1 0,1 1 1,0-1-1,-1 0 0,1-1 0,-1 1 0,0 0 0,1-1 0,-1 0 0,0 0 0,0 0 0,0 0 1,0-1-1,0 0 0,0 0 0,-6 0 0,-27-7-4380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8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47 132 5929,'-7'-25'914,"3"6"650,-2 2 0,0-1-1,-1 1 1,-9-19 0,23 76-691,18 71-899,-6 2 0,8 162 0,-27-265-300,-3-36-3932,-2-19 1283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9.2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57 9130,'-14'-23'1940,"-3"-6"742,16 28-2673,1 1 1,0 0-1,0 0 1,0 0-1,0 0 1,0 0 0,0 0-1,0 0 1,0 0-1,0 0 1,0-1-1,0 1 1,0 0-1,0 0 1,0 0 0,0 0-1,0 0 1,0 0-1,0 0 1,0 0-1,0 0 1,0-1 0,0 1-1,0 0 1,0 0-1,0 0 1,0 0-1,0 0 1,0 0-1,0 0 1,0 0 0,1 0-1,-1-1 1,0 1-1,0 0 1,0 0-1,0 0 1,0 0-1,0 0 1,0 0 0,0 0-1,0 0 1,0 0-1,1 0 1,-1 0-1,0 0 1,0 0 0,0 0-1,0 0 1,0 0-1,0 0 1,0 0-1,0 0 1,0 0-1,1 0 1,-1 0 0,0 0-1,0 0 1,0 0-1,0 0 1,0 0-1,0 0 1,0 0 0,0 0-1,0 0 1,1 0-1,-1 0 1,17 12-241,8 7 227,-2 1-1,0 1 1,-2 0 0,0 2-1,-2 1 1,20 29 0,-31-39 4,0 0 0,0 0 0,-1 1 0,-1 0 0,-1 0 0,0 1 0,-1-1 0,0 1 0,-2 0 0,0 0 0,0 0 1,-2 0-1,-1 22 0,1-34-3,0 0 1,-1 0 0,1 0-1,-1 0 1,0 0-1,0 0 1,0 0 0,-1 0-1,1 0 1,-1-1 0,0 1-1,0-1 1,0 1-1,-1-1 1,1 0 0,-1 0-1,0 0 1,0 0-1,0 0 1,0-1 0,0 1-1,-6 2 1,4-3-38,-1 0 0,0-1-1,0 0 1,0 0 0,1 0 0,-1-1 0,0 1-1,0-1 1,0-1 0,0 1 0,0-1 0,0 0 0,0-1-1,-8-2 1,-5-2-993,0-1-1,-27-13 1,36 17-1532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19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1 260 8778,'1'-10'4580,"-1"10"-4484,0 0-1,0 0 1,1 0-1,18-7-1028,-11 5 1365,20-5-423,-10 3-23,0-1 0,0 0 0,29-14 0,-43 17 17,-1 1 0,1-1 0,0 0-1,-1-1 1,0 1 0,0-1 0,1 1-1,-2-1 1,1 0 0,0 0 0,0 0 0,-1 0-1,0-1 1,0 1 0,0-1 0,0 1-1,0-1 1,-1 0 0,1 0 0,-1 0 0,0 0-1,0 0 1,0-6 0,-2 3 14,1 1 0,-2-1 0,1 1-1,-1 0 1,0-1 0,0 1 0,0 0 0,-1 0 0,0 0 0,-1 0 0,1 1 0,-1 0 0,0-1 0,-9-8 0,12 13-17,-1-1 1,1 0 0,-1 0-1,0 1 1,0-1 0,0 1 0,0-1-1,0 1 1,0 0 0,0 0-1,0 0 1,0 0 0,-1 0-1,1 0 1,0 1 0,-1-1 0,1 1-1,-1 0 1,1 0 0,0-1-1,-1 2 1,1-1 0,-1 0-1,1 0 1,0 1 0,-1-1 0,1 1-1,0 0 1,-1 0 0,1-1-1,0 2 1,0-1 0,0 0 0,0 0-1,0 1 1,0-1 0,0 1-1,0-1 1,1 1 0,-1 0-1,1 0 1,-3 3 0,-1 3-19,0 0 0,1 1 0,0-1 0,0 1 0,1 0 1,0 0-1,1 0 0,0 0 0,0 1 0,1-1 0,0 1 0,1 18 0,1-12 3,0 1 0,2 0-1,-1-1 1,2 0 0,0 1-1,10 21 1,-12-31-104,2-1-1,-1 0 1,1 0 0,0 0-1,0 0 1,1 0 0,-1-1 0,1 0-1,0 0 1,1 0 0,-1 0-1,1-1 1,0 0 0,0 0 0,1-1-1,-1 0 1,1 0 0,-1 0-1,1-1 1,0 0 0,0 0 0,0-1-1,0 0 1,0 0 0,1-1-1,8 0 1,41-8-2101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0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30 9666,'-10'-11'5882,"16"31"-6113,0 2 424,-1-1-192,-1-1 1,-1 1-1,0 1 0,-2-1 1,-2 33-1,-19 106 19,12-123-12,3 1-1,1 0 0,1-1 0,2 1 1,6 50-1,-4-80-96,0-1-1,0 0 1,0 0 0,1 0-1,0 0 1,0-1 0,1 1-1,0 0 1,0-1-1,1 0 1,5 8 0,-9-14 56,0 0 0,0 0 0,0 0 0,1 1 0,-1-1 0,0 0 0,0 0 0,0 0 0,0 0 0,1 1 0,-1-1 0,0 0 0,0 0 0,1 0 0,-1 0 0,0 0 0,0 0 0,0 0 0,1 0 0,-1 0 0,0 0 0,0 0 0,1 0 0,-1 0 0,0 0 0,0 0 0,1 0 0,-1 0 0,0 0 0,0 0 0,1 0 0,-1 0 0,0 0 0,0 0 0,1 0 0,-1-1 0,0 1 0,0 0 0,0 0 0,1 0 0,-1 0 0,0 0 0,0-1 0,0 1 0,0 0 0,0 0 0,1-1 0,-1 1 0,0 0 0,4-17-1639,-6-28-1289,-11-12-241</inkml:trace>
  <inkml:trace contextRef="#ctx0" brushRef="#br0" timeOffset="1">7 29 9090,'0'0'70,"-1"-1"0,1 1 0,-1-1 0,1 1 0,-1-1 0,1 1 0,0-1-1,-1 1 1,1-1 0,-1 0 0,1 1 0,0-1 0,0 1 0,-1-1 0,1 0 0,0 1 0,0-1 0,0 0 0,0 1 0,0-1 0,0 0 0,0 1 0,0-1 0,0 0 0,0 1-1,0-1 1,0 0 0,0 1 0,1-1 0,-1 1 0,0-1 0,0 0 0,1 1 0,-1-1 0,0 1 0,1-1 0,-1 0 0,1 1 0,-1-1 0,1 1 0,-1 0 0,1-1 0,-1 1-1,1-1 1,-1 1 0,1 0 0,-1-1 0,1 1 0,0 0 0,-1 0 0,1-1 0,0 1 0,-1 0 0,1 0 0,0 0 0,-1 0 0,1 0 0,0 0 0,-1 0 0,1 0-1,0 0 1,-1 0 0,2 1 0,50 5 427,-41-3-499,0 1 0,0 0-1,-1 1 1,1 0 0,-1 1 0,0 0-1,-1 0 1,1 1 0,-1 0 0,0 1-1,-1 0 1,0 0 0,0 1 0,-1 0-1,0 0 1,-1 1 0,0 0 0,0 0-1,-1 0 1,0 1 0,-1 0 0,0 0 0,-1 0-1,0 0 1,-1 0 0,0 1 0,0 15-1,2 55 72,-4-74-82,0 0 0,-1-1 0,0 1 0,0 0 0,-1 0 0,0-1 0,0 1 0,-5 10 0,6-17-10,0 0 0,0 0 0,1 1-1,-1-1 1,0-1 0,0 1 0,0 0-1,0 0 1,0 0 0,0 0-1,0-1 1,-1 1 0,1 0 0,0-1-1,0 1 1,0-1 0,-1 1 0,1-1-1,0 0 1,-1 0 0,1 0 0,0 1-1,-1-1 1,1 0 0,0 0 0,-1-1-1,1 1 1,0 0 0,0 0 0,-1-1-1,1 1 1,0-1 0,0 1 0,-1-1-1,1 1 1,0-1 0,0 0 0,0 1-1,0-1 1,-2-1 0,-2-2-365,0 0 1,0 0-1,1-1 0,-1 1 1,1-1-1,0 0 1,-7-10-1,-10-36-2124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0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79 176 8474,'-28'-51'3558,"22"43"-3034,1-1 0,0 1 0,1-1-1,0 0 1,0-1 0,1 1-1,-3-14 1,-4-7 664,7 21-1131,7 25-1155,5 21 1035,-2 1 1,-2-1-1,1 55 0,-11 116 335,3 56 330,5-249-898,0-34-831,-1-43-2629,-4-9 297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0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7234,'3'5'2136,"4"1"393,4 2-1929,17 3-472,8 2-80,22-3-144,7-5-384,11-13-2065,-10-4 441</inkml:trace>
  <inkml:trace contextRef="#ctx0" brushRef="#br0" timeOffset="1">389 370 9146,'-10'-8'4705,"6"5"-4617,1-1-128,2 1-56,1 2-408,20 5-5641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1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0 9442,'-7'5'4993,"3"-3"-4769,2-1-232,-1 0-208</inkml:trace>
  <inkml:trace contextRef="#ctx0" brushRef="#br0" timeOffset="1">263 0 10810,'0'13'2257,"0"20"983,2-32-3192,-4-2-216,0 1-536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13323,'6'-12'6430,"-7"22"-5463,-2 29-1337,3 173 94,2-232 249,1 1 1,0 0-1,2 0 0,0 0 1,11-23-1,-7 15-4,-6 18 22,1 0 0,0 1 0,0-1 0,1 1 0,0 0 0,1 0 1,0 0-1,0 1 0,0 0 0,1 0 0,0 1 0,9-7 0,-13 11-5,0 1 0,-1-1-1,1 0 1,1 1 0,-1-1-1,0 1 1,0 0 0,0 0-1,1 0 1,-1 1 0,0-1-1,1 1 1,-1 0 0,1 0-1,-1 0 1,0 0 0,1 1-1,-1-1 1,0 1 0,1 0-1,-1 0 1,0 0 0,0 0-1,0 0 1,0 1 0,0 0-1,0-1 1,0 1 0,0 0-1,-1 1 1,1-1 0,-1 0-1,1 1 1,-1-1 0,0 1-1,0 0 1,2 3 0,1 1-12,-1 1 0,0-1 0,-1 1 0,1 0 0,-1 0 1,-1 1-1,3 16 0,-3-16-421,1 1-1,-1-1 1,1 0 0,1 1 0,7 13 0,4-7-2914,5-11-313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2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13 8002,'-4'-4'974,"-6"-5"1823,22 12-2415,11 4-457,21 3 100,1-1 0,0-2 0,78 1 0,150-15 82,-76 0 11,381 19 55,-39-1-150,447 21 255,-193-1-120,-367-23-152,749 17 366,-11 33-187,-539-22 6,-471-28-73,923 42 763,-962-46-782,508 26 725,-538-27-180,-86-7-1694,-13-2-430,-7-4-370,-27-23-1173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29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386 55 7594,'6'-8'244,"10"-21"1950,-16 28-2120,-1 0 1,1 0 0,0 0-1,0 0 1,-1 0-1,1 1 1,0-1 0,-1 0-1,1 0 1,-1 1 0,1-1-1,-1 0 1,1 1 0,-1-1-1,0 0 1,1 1 0,-1-1-1,0 1 1,1-1-1,-1 1 1,0-1 0,0 1-1,0 0 1,1-1 0,-1 1-1,0 0 1,0 0 0,0-1-1,0 1 1,1 0 0,-1 0-1,0 0 1,0 0 0,0 0-1,0 0 1,0 0-1,-1 1 1,-6-1-17,0 0 0,0 1 0,0 0 0,0 0 1,0 1-1,0 0 0,1 1 0,-1-1 0,-12 7 0,-62 39 168,77-45-206,2-1-16,-14 8 22,0 2 0,-25 22 0,38-31-27,1 1-1,0-1 1,0 0-1,0 1 1,0-1-1,1 1 0,-1 0 1,1 0-1,0 0 1,0 0-1,0 0 1,1 1-1,0-1 1,-1 0-1,2 1 1,-1-1-1,0 1 1,1 5-1,0-7 1,1 0-1,0 0 1,0-1 0,0 1-1,0 0 1,0-1-1,0 1 1,1-1 0,-1 1-1,1-1 1,0 0-1,0 1 1,0-1 0,0 0-1,0 0 1,0 0-1,0-1 1,1 1 0,-1-1-1,1 1 1,-1-1-1,4 2 1,9 3-11,0 0 1,30 7-1,-16-5 13,-19-4 1,0 0 0,0 1 1,-1 0-1,0 1 0,0 0 1,0 0-1,-1 1 0,0 0 1,0 1-1,0 0 1,-1 0-1,-1 0 0,1 1 1,-1 0-1,-1 0 0,0 1 1,0 0-1,6 19 0,-9-24-11,0 1 0,0 1 1,-1-1-1,0 0 0,0 0 0,-1 0 0,1 1 0,-1-1 0,-1 0 0,1 0 0,-1 0 0,0 1 0,-1-1 0,1 0 0,-1 0 1,-1 0-1,1-1 0,-1 1 0,0 0 0,0-1 0,0 0 0,-1 0 0,0 0 0,0 0 0,0 0 0,-1-1 0,1 0 0,-1 0 0,0 0 1,0-1-1,-1 1 0,1-1 0,-8 3 0,5-2-12,-1-1 0,1-1 0,-1 1 0,1-1 0,-1-1 0,0 1 1,0-2-1,1 1 0,-1-1 0,0 0 0,0-1 0,0 0 0,1 0 0,-1-1 0,-13-5 0,11 3-324,1 0 0,-1-1 0,1 0 0,0-1 0,0 0 0,1 0 0,0-1 0,0 0 0,1-1-1,0 0 1,-12-15 0,-6-21-2193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0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37 11674,'25'-18'2774,"-24"18"-2723,-1 0 0,0 0-1,1-1 1,-1 1-1,0 0 1,1-1 0,-1 1-1,0 0 1,1-1-1,-1 1 1,0-1 0,0 1-1,0 0 1,1-1 0,-1 1-1,0-1 1,0 1-1,0-1 1,0 1 0,0 0-1,0-1 1,0 1 0,0-1-1,0 1 1,0-1-1,0 1 1,0-1 0,0 1-1,0 0 1,0-1-1,0 1 1,-1-1 0,1 1-1,0-1 1,0 1 0,-1 0-1,1-1 1,0 1-1,0 0 1,-1-1 0,1 1-1,0 0 1,-1-1 0,1 1-1,0 0 1,-1 0-1,1-1 1,-1 1 0,1 0-1,0 0 1,-1 0 0,1 0-1,-1-1 1,1 1-1,-1 0 1,1 0 0,-1 0-1,1 0 1,0 0-1,-1 0 1,1 0 0,-1 0-1,1 0 1,-1 0 0,1 1-1,-1-1 1,-1 0-42,0 0 0,1 0-1,-1 0 1,0 0 0,0 0 0,1 1 0,-1-1 0,0 1 0,1-1-1,-1 1 1,0 0 0,1-1 0,-3 3 0,-4 1-5,-3 1-52,-56 30-45,63-33 0,0 0 1,1 0 0,0 1 0,-1-1 0,1 1-1,0 0 1,0 0 0,1 1 0,-1-1 0,1 0 0,-1 1-1,1-1 1,0 1 0,0 0 0,1 0 0,-2 5-1,3-6-13,0 0 0,1 0-1,-1 0 1,1 0-1,0 0 1,0 0 0,0 0-1,0 0 1,0 0-1,1-1 1,-1 1-1,1 0 1,0-1 0,0 1-1,0-1 1,0 0-1,0 0 1,0 0-1,1 0 1,-1 0 0,4 2-1,1 2-50,1-2-1,-1 1 0,1-1 1,0 0-1,0 0 0,10 3 1,-16-7 181,1 1 1,-1 0 0,0-1-1,0 1 1,0-1 0,0 0-1,0 0 1,0 0 0,1 0-1,-1 0 1,0 0 0,0 0-1,0-1 1,0 1 0,0-1-1,0 1 1,0-1 0,0 0-1,0 0 1,0 0 0,0 0-1,0 0 1,0-1 0,-1 1-1,1 0 1,0-1 0,-1 1-1,0-1 1,1 0 0,0-1-1,1-2 190,-1 0 0,-1 1 0,1-1 0,-1 0 0,0 0-1,0 0 1,0 0 0,-1 0 0,0 0 0,0-1 0,0 1 0,-1-5 0,6 21-630,0 0 1,1-1 0,0 0-1,1 0 1,13 16 0,-10-14-131,20 25-2187,-5-13-246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0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28 100 12107,'-10'-26'3168,"7"18"-2480,0 1 0,0-1-1,1 0 1,0 0 0,0 0-1,1 0 1,-1-10-1,2 18-705,11 33-458,2 18 506,-2 1 1,7 92-1,-12-82-1341,27 119-1,-18-147-1375,-14-32 2521,0-1-1,-1 0 0,1 0 1,0-1-1,0 1 0,0 0 1,0 0-1,0 0 0,0 0 1,0-1-1,0 1 0,0-1 1,0 1-1,0-1 0,0 1 1,0-1-1,1 1 1,-1-1-1,0 0 0,0 0 1,0 1-1,1-1 0,-1 0 1,2-1-1,-1 1-272,1-1-1,-1 0 1,1 0-1,-1 0 1,0-1 0,1 1-1,-1-1 1,0 1-1,0-1 1,2-2 0,-3 3 360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1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64 8554,'-6'-31'7135,"-4"-1"-4029,14 116-3262,-2-53 149,-2 46-1,-13 56 104,5-72-521,1 80 0,7-140 251,1 12-628,-1-13 729,0 0 0,0 1 0,1-1 0,-1 0 0,0 0 0,0 0 0,0 1 0,0-1 0,0 0 0,0 0 0,0 0 0,4 2-1386,-4-2 1386,0 0 0,0 0 0,0 0 0,1 0 0,-1 0 0,0 0 0,0 0 0,0 0 0,1 0 0,-1 0 0,0 0 0,0 0 0,0 0 0,0 0 0,1-1 0,16-18-4372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1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229 1 7386,'-13'7'8625,"11"-7"-8305,0 2-320,2-1-24,2 0-16,1 2 8,19 8-72,48 33 40,-37-15-232,1 5-760,0-5-2145,3-10 225</inkml:trace>
  <inkml:trace contextRef="#ctx0" brushRef="#br0" timeOffset="1">544 51 8994,'-18'3'3009,"-8"-10"343,-3 24-2151,2 10-1137,-9 24 16,-2 8-40,-6 23 24,-2 0-8,-7 29 8,3-3-32,-12 28-1105,6-5-2343,-2-2 431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2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72 8194,'-3'-23'1009,"0"-22"3382,3 44-4379,0 1 1,0 0-1,0 0 1,0-1 0,0 1-1,1 0 1,-1 0-1,0 0 1,0 0-1,0-1 1,1 1 0,-1 0-1,0 0 1,0 0-1,0 0 1,1 0 0,-1 0-1,0 0 1,0 0-1,1-1 1,-1 1 0,0 0-1,0 0 1,1 0-1,-1 0 1,0 0-1,0 0 1,1 0 0,-1 1-1,0-1 1,0 0-1,1 0 1,-1 0 0,0 0-1,0 0 1,0 0-1,1 0 1,-1 0 0,0 1-1,0-1 1,0 0-1,1 0 1,-1 0 0,0 0-1,0 1 1,0-1-1,0 0 1,1 1-1,18 13-100,-14-9 88,0-1 1,-1 1 0,0-1 0,0 1 0,-1 1-1,1-1 1,-1 0 0,0 1 0,0 0-1,-1 0 1,0 0 0,0 0 0,0 0 0,-1 0-1,0 0 1,0 0 0,0 1 0,-1-1-1,0 0 1,0 1 0,-1-1 0,1 0 0,-4 11-1,1-5 18,0 1 0,-1-1 0,-1 0 0,0 0-1,0-1 1,-1 1 0,-1-1 0,0 0 0,0-1 0,-1 0-1,0 0 1,-1-1 0,0 0 0,-1 0 0,1-1 0,-2 0-1,1-1 1,-23 12 0,43-23 5,1 1 0,0 1 0,1 0 0,-1 0 0,0 1 0,20 1 0,-6-1-24,164 0-3516,-126-2 989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3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91 7794,'-2'-1'171,"0"0"1,1 0 0,-1-1-1,1 1 1,0 0-1,-1-1 1,1 1 0,0-1-1,0 1 1,0-1 0,0 0-1,0 1 1,0-1-1,0 0 1,0 0 0,1 1-1,-1-1 1,1 0 0,-1 0-1,1 0 1,0 0-1,0 0 1,0 0 0,0 0-1,0 0 1,0 0 0,1 1-1,-1-1 1,0 0 0,2-3-1,-1 3-114,0 0 0,1-1 1,-1 1-1,1 0 0,-1 0 0,1 0 0,0 0 0,0 0 0,0 1 1,0-1-1,0 0 0,0 1 0,0 0 0,1-1 0,-1 1 0,0 0 1,1 0-1,-1 0 0,1 1 0,-1-1 0,1 0 0,4 1 0,-1-1-72,1 0 0,-1 1 0,0 0 0,0 0 0,1 1 0,-1 0 0,0 0 0,0 1 0,0-1 0,0 1 0,0 0 0,0 1 0,-1 0 0,1-1 0,-1 2 0,0-1-1,1 1 1,-1 0 0,-1 0 0,1 0 0,-1 0 0,0 1 0,0 0 0,0 0 0,0 0 0,-1 0 0,0 1 0,0-1 0,0 1 0,-1 0 0,0 0 0,0 0 0,-1 0 0,1 0-1,-1 0 1,-1 0 0,1 13 0,0-5 29,-1 0 0,0 0-1,-1-1 1,-1 1 0,0 0 0,0 0-1,-2-1 1,0 1 0,-9 21-1,10-29 4,-1 0-1,0 0 0,0 0 0,0 0 0,0-1 1,-1 0-1,0 1 0,0-2 0,0 1 0,-1-1 1,0 0-1,1 0 0,-2 0 0,1-1 0,0 0 1,-1 0-1,1-1 0,-1 0 0,0 0 1,-12 2-1,200-11-454,-107-2-2086,3-10-86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3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330 24 9330,'-8'-16'6907,"8"15"-6801,-1 1-1,0-1 1,1 0-1,-1 1 0,0-1 1,1 1-1,-1-1 1,0 1-1,0-1 0,0 1 1,0 0-1,1-1 1,-1 1-1,0 0 0,0-1 1,0 1-1,0 0 0,0 0 1,-1 0-1,-3 1-213,-1 0 1,1 0-1,0 1 0,0-1 0,0 1 0,-9 5 0,-23 11 97,-54 36-1,74-43 2,0 1 0,1 1-1,1 0 1,0 1-1,-22 27 1,36-40-35,-1 1 1,1-1-1,0 1 0,-1 0 1,1 0-1,0-1 0,0 1 1,0 0-1,1 0 0,-1 0 0,0 0 1,1 0-1,-1 4 0,2-4 21,0-1 0,0 0-1,0 0 1,0-1 0,0 1-1,1 0 1,-1 0-1,0 0 1,1-1 0,-1 1-1,1-1 1,-1 1 0,0-1-1,1 0 1,-1 1 0,1-1-1,-1 0 1,1 0 0,-1 0-1,1 0 1,2-1-1,7 2-10,191 10-706,-64-16-4386,-97-1 2065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3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97 9682,'-15'-14'310,"9"8"864,-1 0 1,1 0-1,0-1 0,0 0 1,1 0-1,-1 0 0,2-1 1,-1 0-1,-5-13 0,12 46-1307,-1-1-1,-1 0 1,-6 43-1,-2 56-32,8-87-753,8 64-1,-5-85 8,0-1 0,0 0-1,2 0 1,5 14 0,17 16-3417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1.9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287 85 12355,'0'-5'355,"0"3"-200,0 0 1,1 0-1,-1 1 1,0-1-1,0 0 1,0 0-1,0 0 0,0 0 1,-1 1-1,1-1 1,-1 0-1,1 0 1,-1 1-1,1-1 1,-1 0-1,0 1 1,0-1-1,0 1 1,0-1-1,0 1 1,0-1-1,0 1 1,-1 0-1,1-1 1,0 1-1,-1 0 0,1 0 1,-1 0-1,1 0 1,-1 0-1,0 1 1,1-1-1,-1 0 1,0 1-1,1-1 1,-1 1-1,0-1 1,0 1-1,0 0 1,-2 0-1,-9-2-214,0 0 0,1 0 1,-1 2-1,0-1 0,0 2 0,0 0 0,0 0 1,0 1-1,-17 6 0,24-7 27,1 1 0,0 0-1,-1 0 1,1 1 0,0 0 0,0-1 0,1 2 0,-1-1 0,0 0-1,1 1 1,0 0 0,0 0 0,0 0 0,1 1 0,-1-1-1,1 1 1,0 0 0,0 0 0,1 0 0,-1 0 0,1 0-1,0 1 1,1-1 0,-1 1 0,0 10 0,1-10-87,0 0 1,1 0 0,0 0 0,1 1-1,-1-1 1,1 0 0,0 0 0,0 0-1,1 0 1,0-1 0,0 1-1,0 0 1,1-1 0,0 1 0,4 5-1,-4-8 41,-1 0-1,1 0 0,0 0 0,1 0 1,-1 0-1,1-1 0,-1 1 0,1-1 1,0 0-1,-1 0 0,1-1 1,0 1-1,0-1 0,0 0 0,1 0 1,-1 0-1,0-1 0,0 1 0,0-1 1,1 0-1,-1 0 0,0 0 0,6-2 1,0 1 69,0-1 0,0 0 0,0-1 0,0 0 0,-1-1 0,1 0 0,-1 0 0,0-1 0,0 0 0,0-1 0,-1 0 0,0 0 0,0-1 0,-1 0 0,1 0 1,-2 0-1,1-1 0,-1-1 0,0 1 0,-1-1 0,0 0 0,0 0 0,-1 0 0,0 0 0,0-1 0,-1 0 0,-1 0 0,0 0 0,0 0 0,-1 0 0,0 0 0,0-1 1,-3-19-1,-5 10 857,6 20-835,1-1 0,0 1 0,-1 0 1,1 0-1,0 0 0,-1 0 0,1 0 1,0 0-1,-1 0 0,1 0 0,0 0 1,-1 0-1,1 0 0,0 0 0,0 0 1,-1 0-1,1 0 0,0 0 0,-1 0 1,1 0-1,0 0 0,-1 0 0,1 1 1,0-1-1,0 0 0,-1 0 0,1 0 1,0 1-1,-1-1 0,1 0 0,0 0 1,0 0-1,-1 1 0,-16 33-34,13-13-75,1 0 0,0 0 0,2 1-1,0-1 1,2 1 0,0-1 0,1 1 0,2-1-1,0 0 1,1 0 0,1 0 0,1-1 0,1 0-1,11 22 1,-16-38-157,-1 1 0,1-1 0,0 0 0,1 0 0,-1 0 0,1-1 0,0 1 0,0-1 0,0 0 0,0 0 1,0 0-1,1-1 0,-1 1 0,1-1 0,5 2 0,27 2-2643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4.3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65 10274,'-10'-29'9845,"4"-7"-7749,6 39-2657,29 444-2709,-19-346-543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5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372 33 7250,'3'-14'5645,"-7"4"-3307,3 9-2299,0 0 1,-1 0 0,1 0-1,-1 0 1,1 1 0,-1-1-1,0 1 1,1-1 0,-1 1-1,1-1 1,-1 1 0,0 0-1,1 0 1,-1 0-1,0 0 1,1 0 0,-1 0-1,-2 1 1,-48 7 92,0 3 0,-62 22 0,113-33-135,0 0 0,1 0-1,-1 1 1,0-1 0,0 0-1,0 1 1,1-1 0,-1 0-1,0 1 1,0-1 0,1 1 0,-1-1-1,0 1 1,1-1 0,-1 1-1,1 0 1,-1-1 0,0 1-1,1 0 1,-1-1 0,1 1-1,0 0 1,-1 0 0,1-1 0,0 1-1,-1 0 1,1 0 0,0 0-1,0 0 1,0-1 0,0 3-1,1 0-20,0 1-1,0-1 0,0 0 0,1 0 0,-1 0 0,1 0 0,0 0 0,0 0 0,3 4 0,18 18 48,2-1 0,0-1 0,55 39 0,23 19 84,-101-80-111,-1 0 0,1 1 0,-1-1-1,0 0 1,0 1 0,0-1 0,0 1-1,0-1 1,0 1 0,0-1 0,0 1 0,0 0-1,-1-1 1,1 1 0,-1 0 0,1 0 0,-1 0-1,0-1 1,0 1 0,0 0 0,0 0-1,0 0 1,0 0 0,-1 3 0,0-1-16,-1-1-1,0 1 1,1 0 0,-2-1 0,1 0 0,0 1 0,-1-1-1,1 0 1,-1 0 0,-6 5 0,-2 1-121,-2 0 1,1 0 0,-1-2-1,0 1 1,-15 5 0,18-10 61,-1 0 0,1 0-1,-1-1 1,1-1 0,-1 0 0,0 0 0,1-1 0,-1 0 0,0-1 0,0 0 0,1-1 0,-15-3 0,17 3 53,1 0 1,0-1-1,-1 0 0,1 0 0,1 0 0,-1-1 0,0 0 1,1-1-1,0 1 0,0-1 0,0 0 0,1 0 0,-1-1 1,1 0-1,0 0 0,1 0 0,-8-14 0,12 20-53,-1-1 0,1 0 0,-1 0-1,1 0 1,0 1 0,-1-1 0,1 0-1,0 0 1,0 0 0,-1 0 0,1 0-1,0 0 1,0 0 0,0 0 0,0 0-1,0 0 1,0 0 0,0 1 0,1-1 0,-1 0-1,0 0 1,1 0 0,-1 0 0,0 0-1,1 0 1,-1 1 0,1-1 0,-1 0-1,1 0 1,-1 0 0,1 1 0,0-1-1,-1 0 1,1 1 0,0-1 0,0 1-1,-1-1 1,1 1 0,0-1 0,1 0 0,27-10-2411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5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256 134 10618,'-8'-17'898,"0"1"916,0 2 0,-17-26-1,22 36-1743,0 0 0,0 1 1,0-1-1,-1 1 0,1 0 0,-1 0 0,0 0 0,0 1 0,0-1 0,0 1 0,0 0 0,0 0 0,-1 0 0,1 1 0,-8-2 1,8 2-140,0 0 1,1 1-1,-1-1 1,0 1-1,1 0 1,-1 0-1,1 1 1,-1-1-1,0 1 1,1-1-1,-1 1 1,1 0-1,-1 1 1,1-1-1,0 1 1,-1-1-1,1 1 1,0 0-1,0 0 1,0 0-1,0 1 1,1-1-1,-1 1 1,1-1-1,-1 1 1,1 0-1,0 0 1,0 0-1,0 0 1,-1 4-1,-4 5-217,1-1 1,1 1-1,0 1 0,0-1 0,1 1 0,-2 14 0,5-22 180,0 0 0,0 0 1,1 0-1,-1 0 0,1 1 0,1-1 1,-1 0-1,1 0 0,-1 0 1,1 0-1,1 0 0,-1 0 0,1-1 1,0 1-1,0 0 0,0-1 1,1 1-1,5 7 0,-7-11 90,0 0 1,0 0-1,0 0 0,1 0 0,-1 0 0,0 0 0,0 0 1,1 0-1,-1 0 0,1-1 0,-1 1 0,1-1 1,-1 1-1,1-1 0,-1 1 0,1-1 0,-1 0 1,1 0-1,0 0 0,-1 0 0,1 0 0,-1 0 0,4-1 1,-2 0 15,1 0 1,-1-1 0,1 1 0,-1-1-1,1 0 1,-1 0 0,0 0 0,0-1 0,5-3-1,1-4 96,1 0-1,-2-1 1,1 0-1,10-19 1,6-40 838,-15 42-300,-7 22-416,-2 7-117,0 9-319,1-1 0,0 1 0,0-1 0,1 1 0,0-1 0,1 0 0,0 0 0,0-1 0,1 1 0,0-1 0,0 0 0,1 0 1,0-1-1,1 1 0,-1-1 0,11 8 0,16 2-2253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6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30 172 11186,'-14'-55'4664,"11"43"-3930,-1 0 0,1 0 0,1-1 0,0 0 0,1 1 0,0-1 0,2-16 0,8 109-2376,-1-28 1573,-3 152 5,-6-150-418,2 0-1,15 108 0,6-66-5345,-14-78 1223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8:37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35 234 11698,'4'-15'5482,"1"10"-5505,-1 0 0,1 0 1,-1 1-1,1-1 0,8-5 1,-6 5 37,0 0-1,-1-1 1,1 0 0,-1-1 0,-1 0 0,1 0 0,4-8 0,-8 11-15,0 0 0,0 0 0,-1 0 0,1 0 0,-1 0 1,0-1-1,0 1 0,-1 0 0,1-1 0,-1 1 0,0 0 0,0-1 0,0 1 0,-1 0 0,0-1 1,0 1-1,0 0 0,0 0 0,-2-5 0,2 7-41,0-1 0,0 1 0,0-1 1,0 1-1,-1 0 0,1-1 0,-1 1 0,1 0 0,-1 0 0,0 0 1,0 0-1,0 1 0,0-1 0,-4-3 0,4 5-6,1-1 0,-1 1 0,1-1 0,-1 1 1,1 0-1,-1-1 0,0 1 0,1 0 0,-1 0 0,0 0 0,1 0 0,-1 0 0,1 1 0,-1-1 0,0 0 0,1 1 0,-1-1 0,-1 2 0,-2 0-27,1 1-1,0 0 0,0 0 1,0 0-1,0 1 0,0-1 1,1 1-1,-1 0 0,1 0 1,0 0-1,1 0 0,-1 1 1,-3 8-1,1-2 50,1 0 1,1 0-1,0 0 0,1 1 0,0-1 1,1 1-1,0 0 0,1-1 0,0 1 1,0 0-1,2-1 0,-1 1 0,6 17 1,-5-23 12,0 1 1,0-1-1,0 0 1,1 0-1,0-1 1,1 1-1,-1-1 1,1 1 0,0-1-1,0 0 1,0-1-1,1 1 1,0-1-1,0 0 1,0 0-1,0 0 1,1-1 0,-1 1-1,1-1 1,0-1-1,0 1 1,0-1-1,0 0 1,0-1-1,13 3 1,-3-4-133,0 0 0,0 0 0,0-2 0,0 0 0,0-1 0,0 0 0,-1-1 0,1-1 0,-1-1 0,23-11 1,-21 9 30,0-2 1,-1 1 0,0-2-1,-1 0 1,0-1 0,-1-1 0,0 0-1,18-23 1,-26 29 292,-1 0-1,-1 0 0,1-1 1,-1 0-1,-1 0 1,1 0-1,-1 0 0,-1 0 1,1-1-1,-1 1 1,-1-1-1,0 0 0,0 1 1,0-1-1,-1 0 1,-2-15-1,1 23-146,1 1-1,0 0 1,0 0 0,0-1-1,0 1 1,0 0 0,0 0-1,-1-1 1,1 1 0,0 0-1,0 0 1,0 0-1,-1-1 1,1 1 0,0 0-1,0 0 1,-1 0 0,1 0-1,0 0 1,0-1 0,-1 1-1,1 0 1,0 0 0,0 0-1,-1 0 1,1 0 0,0 0-1,-1 0 1,1 0-1,0 0 1,0 0 0,-1 0-1,1 0 1,0 0 0,-1 0-1,1 0 1,0 1 0,0-1-1,-1 0 1,1 0 0,-18 10 279,-18 20-514,34-28 272,-6 5-52,3-4-11,1 1 0,-1 0 0,1 0 0,0 0 0,0 1-1,0-1 1,1 1 0,-1 0 0,1 0 0,0 0 0,1 0 0,-3 7 0,5-11 17,1-1-1,-1 1 1,0 0-1,1 0 0,-1-1 1,1 1-1,-1 0 1,1 0-1,-1-1 1,1 1-1,0-1 1,-1 1-1,1 0 1,0-1-1,-1 1 1,1-1-1,0 0 1,0 1-1,0-1 1,-1 0-1,1 1 1,0-1-1,0 0 1,0 0-1,0 0 0,0 1 1,-1-1-1,1 0 1,0 0-1,0-1 1,0 1-1,0 0 1,0 0-1,0 0 1,-1 0-1,3-1 1,-2 1 63,1 0 1,-1 0-1,1 0 0,-1-1 1,1 1-1,-1 0 1,1 0-1,-1-1 1,1 1-1,-1-1 0,1 1 1,-1-1-1,0 0 1,0 0-1,1 1 1,-1-1-1,0 0 0,0 0 1,0 0-1,2-3 218,13 38-548,2-10 268,0-1 0,22 21 0,-17-21-36,-1 1 1,35 53-1,-56-75-18,-1-1 0,1 1 1,-1-1-1,1 1 0,-1-1 0,0 0 1,0 1-1,0-1 0,0 1 0,0-1 0,0 1 1,0-1-1,0 1 0,-1-1 0,1 1 1,0-1-1,-1 1 0,1-1 0,-1 0 0,0 1 1,1-1-1,-1 0 0,0 0 0,0 1 1,0-1-1,0 0 0,0 0 0,0 0 0,0 0 1,0 0-1,-1 0 0,1-1 0,0 1 1,0 0-1,-3 1 0,-5 2-615,0 1 0,0-1-1,0 0 1,-15 3 0,-47 4-3094,-12-7-1066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05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2 348 6241,'-1'-14'1500,"2"-14"3483,0 27-4943,0 0 0,0 1 1,0-1-1,0 1 0,-1-1 1,1 1-1,0-1 0,0 1 0,0-1 1,0 1-1,0 0 0,0 0 1,1-1-1,-1 1 0,0 0 1,0 0-1,0 0 0,0 0 0,0 0 1,0 1-1,0-1 0,0 0 1,0 0-1,0 1 0,0-1 0,0 0 1,0 1-1,1 0 0,18 6-20,1 2 0,-2 0 1,34 21-1,22 10 138,-74-40-123,0 0 1,0 0-1,0 1 0,0-1 1,-1 0-1,1 0 0,0 0 1,0 0-1,0-1 0,0 1 1,0 0-1,0 0 0,0 0 1,-1-1-1,1 1 0,0-1 1,0 1-1,0 0 1,-1-1-1,1 1 0,0-1 1,0 0-1,-1 1 0,1-1 1,0 0-1,-1 1 0,1-1 1,-1 0-1,1-1 0,17-29 437,-13 21-337,33-63 87,-18 32-327,45-67-1,-58 98-295,1-1 1,1 1 0,0 1 0,0-1 0,1 2-1,0-1 1,0 1 0,1 1 0,0 0 0,20-9-1,26-3-2427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05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39 189 8250,'-2'1'47,"-22"17"2138,15-22 442,6-15 1517,4 19-4162,1 0-1,-1 1 1,1-1-1,0 0 1,-1 1-1,1-1 1,-1 1-1,0 0 1,1-1-1,-1 1 1,1 0-1,-1 0 1,0 0-1,0 0 1,1 0-1,-1 0 1,0 0-1,0 0 1,0 0-1,2 3 1,27 30-4,32 46 0,-35-45 18,-26-33 12,0 0 0,1 0 0,-1 0 0,1 0 0,-1 0 0,1-1 0,0 1 0,-1-1 0,1 1 0,0-1 0,0 1 0,0-1 0,1 0 0,-1 0 0,0 0 0,0 0 1,1-1-1,-1 1 0,3 0 0,-3-2 4,1 1 0,-1-1 0,1 0 0,-1 0 0,1 0 0,-1 0 0,0 0 0,0-1 0,1 1 0,-1-1 0,0 1 0,0-1 0,-1 0 0,1 0 0,0 0 0,0 0 0,-1 0 0,2-3 0,189-263-6490,-139 186 2191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28.9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44 8178,'-1'-5'512,"0"1"417,-1 0-1,1-1 1,-1 1 0,0 0-1,0 0 1,-1 0 0,-4-5 416,8 26-1325,18 437-43,-13-175-931,-7-261 70,1-9-2701,-5-23 309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29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7250,'66'9'2016,"-43"-8"465,3-3-1953,17-2-488,4-1-312,12-5-2169,-6 0 609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29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56 132 11899,'-28'-65'5791,"22"52"-4785,0 0 1,0 0-1,-4-15 0,15 49-1069,-2 0 0,0 0-1,-1 22 1,0-7 24,3 191-69,0-7-81,-2-183-1564,2 1-1,2-1 0,19 64 0,-11-62-2699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2.5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10858,'-7'6'5448,"2"19"-6258,3-13 1199,-33 292-379,34-280 54,1-15-42,-1-18-208,-3-47-21,3 1-1,11-108 1,-10 161 216,0 0 0,0-1 1,1 1-1,-1 0 0,0 0 0,1-1 1,0 1-1,-1 0 0,1 0 1,0 0-1,0 0 0,0 0 1,0 0-1,1 0 0,-1 0 1,0 0-1,1 1 0,-1-1 1,1 0-1,0 1 0,0-1 1,-1 1-1,1 0 0,0 0 1,0-1-1,0 1 0,0 0 1,0 1-1,1-1 0,-1 0 0,0 1 1,0-1-1,0 1 0,1 0 1,-1-1-1,0 1 0,1 0 1,-1 1-1,0-1 0,3 1 1,0 0-25,0 0 1,-1 1 0,1 0 0,-1 0-1,1 0 1,-1 1 0,0-1-1,0 1 1,0 0 0,0 0 0,0 1-1,-1-1 1,0 1 0,1-1-1,-1 1 1,0 0 0,-1 0 0,3 5-1,-1 2-32,0 0 0,-1 0 0,-1 0 0,1 0 0,-2 0 0,0 0 0,0 18 0,2 12-1017,-3-41 1039,0 0 0,0 0 0,0 0 0,0 0 0,0 0 0,0 0 0,0 0 0,0 0 0,0 0 0,0 0 1,1-1-1,-1 1 0,0 0 0,0 0 0,0 0 0,0 0 0,0 0 0,0 0 0,0 0 0,0 0 0,0 0 0,1 0 0,-1 0 0,0 0 0,0 0 0,0 0 0,0 0 0,0 0 0,0 0 1,0 0-1,0 0 0,1 0 0,-1 0 0,0 0 0,0 1 0,0-1 0,0 0 0,0 0 0,0 0 0,0 0 0,0 0 0,0 0 0,0 0 0,0 0 0,0 0 0,1 0 0,6-18 116,-3 6-23,8-28 34,-6 18 535,0 1 0,14-29-1,-17 45-535,-1-1 0,1 2 0,0-1 0,0 0 0,0 1 0,1-1 0,0 1 0,0 0 0,0 0 0,0 0 0,1 1 0,-1-1 0,1 1 0,0 0 0,5-2 0,-6 3-106,-1 1-1,0 0 1,1 0 0,-1 0 0,0 0 0,1 0-1,-1 1 1,1 0 0,-1-1 0,1 1 0,0 1-1,-1-1 1,1 0 0,-1 1 0,1 0 0,-1-1-1,0 2 1,1-1 0,-1 0 0,0 1 0,4 1-1,-3 0-25,0 1-1,0 0 0,-1 0 0,1 0 1,-1 0-1,0 1 0,0-1 0,0 1 1,-1 0-1,1-1 0,-1 1 1,0 0-1,1 6 0,3 14-31,0 1 1,-2 0-1,2 36 1,-3-31-106,9 51 1,-12-82 93,0 1 0,0-1 1,0 1-1,0 0 1,0-1-1,1 1 0,-1-1 1,0 1-1,0-1 0,0 1 1,1-1-1,-1 1 1,0-1-1,0 1 0,1-1 1,-1 1-1,0-1 1,1 1-1,-1-1 0,1 1 1,-1-1-1,1 0 0,-1 1 1,1-1-1,-1 0 1,1 1-1,-1-1 0,1 0 1,-1 0-1,1 0 1,-1 1-1,1-1 0,-1 0 1,1 0-1,0 0 0,-1 0 1,1 0-1,-1 0 1,1 0-1,0 0 0,-1 0 1,1 0-1,-1-1 1,1 1-1,-1 0 0,1 0 1,-1 0-1,1-1 0,0 1 1,21-13-2781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0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6 13451,'26'-6'7009,"-29"6"-7072,1 1-1,-1-1 0,0 0 1,0 1-1,1 0 0,-1 0 0,0 0 1,1 0-1,-1 0 0,1 0 1,-1 1-1,-4 2 0,-7 4-196,-6 0 2,10-5-169,0 1 0,0 0 0,1 0 0,0 1 0,0 0 0,0 1 0,1 0 0,-8 7 0,15-11 352,0 0-1,1-1 1,-1 1-1,1 0 1,-1 0-1,1-1 0,0 1 1,-1 0-1,1 0 1,0 0-1,0-1 1,1 1-1,-1 0 1,0 0-1,1 0 1,-1-1-1,1 1 1,-1 0-1,1-1 0,0 1 1,0 0-1,-1-1 1,1 1-1,0-1 1,1 1-1,-1-1 1,0 0-1,0 1 1,3 1-1,2 3 56,0 0 0,0 0-1,1 0 1,13 8 0,-19-13 60,-1-1 0,1 1 1,0-1-1,-1 1 0,1-1 0,0 0 0,0 1 1,0-1-1,-1 0 0,1 0 0,0 0 0,0 1 0,0-1 1,0 0-1,0 0 0,-1 0 0,1 0 0,0-1 0,0 1 1,0 0-1,0 0 0,-1 0 0,1-1 0,0 1 1,0 0-1,-1-1 0,1 1 0,0-1 0,0 1 0,-1-1 1,1 1-1,-1-1 0,1 1 0,0-1 0,-1 0 0,1 1 1,-1-1-1,1 0 0,-1 1 0,0-1 0,1 0 1,-1 0-1,0 0 0,1 1 0,-1-1 0,0 0 0,0 0 1,0 0-1,0 0 0,0 1 0,0-1 0,0-1 0,1 0-42,-1 1 0,1-1 0,-1 0 0,1 1 0,-1-1 0,1 0 0,0 1 0,0-1 0,0 1 0,0 0 0,0-1 0,0 1 0,0 0 0,1-1 0,1 0 0,-2 2-23,-1 0 1,1 0 0,0 0 0,-1 0 0,1 1 0,-1-1 0,1 0 0,0 1 0,-1-1 0,1 0-1,-1 1 1,1-1 0,-1 1 0,1-1 0,-1 1 0,1-1 0,-1 1 0,0-1 0,1 1-1,-1-1 1,0 1 0,1-1 0,-1 1 0,0 0 0,0-1 0,1 2 0,8 11-87,57 83-1319,-41-68-1018,1-9-215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0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12091,'0'0'135,"0"0"1,-1 0-1,-3 3 1627,4-3-1627,0 1 1,0-1-1,-1 0 1,1 1 0,0-1-1,0 0 1,0 1-1,0-1 1,0 0-1,0 1 1,-1-1-1,1 1 1,0-1-1,0 0 1,0 1-1,0-1 1,1 1-1,-1-1 1,0 0-1,0 1 1,0-1-1,0 0 1,0 1-1,1 0 1,4 29-1096,-2-14 1357,6 32-398,2 11 54,6 103 1,-18-191 905,1-48-423,1 72-632,-1 1-1,1-1 1,0 1-1,0 0 1,1 0-1,-1-1 1,1 1-1,0 0 1,0 0-1,0 0 1,1 1-1,-1-1 1,1 0-1,0 1 1,3-4-1,42-19-4430,-43 24 4022,40-19-3050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0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11610,'22'20'5947,"-7"10"-4393,2 31-2940,-14-48 1997,1 6-621,-1 0 0,-1-1-1,0 28 1,6 33 43,-8-92 304,0-1 1,1 0-1,4-26 0,-1 18-250,-3 9-196,0 1-1,1-1 1,1 1-1,0-1 1,1 1-1,5-12 1,-5 18-384,-1 0 1,1 0 0,0 0 0,1 0 0,-1 1 0,1 0 0,0 0 0,0 0 0,1 0-1,-1 1 1,10-5 0,29-17-3462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1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0 269 10986,'3'3'576,"0"0"0,-1 0 0,0 0-1,1 1 1,-1-1 0,0 0 0,-1 1-1,1 0 1,-1-1 0,1 1 0,-1 0-1,0 0 1,-1 0 0,1-1 0,0 1-1,-1 7 1,2 9-939,3 35-734,-3 78 0,18-170-8694</inkml:trace>
  <inkml:trace contextRef="#ctx0" brushRef="#br0" timeOffset="1">82 15 11803,'-11'-14'6017,"11"16"-6265,4 5-448,17 33-7570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1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0 201 12211,'9'-9'3337,"24"-8"-3633,-11 5 78,-16 8 217,4-2 101,0-1 0,-1 0 0,0 0 0,0-1-1,14-16 1,-22 22-61,1 0 0,-1-1 0,0 1 0,0 0 0,0 0 0,0 0 0,0-1 0,0 1 1,-1 0-1,1-1 0,-1 1 0,0-1 0,0 1 0,0 0 0,0-1 0,0 1 0,0-1 0,-1 1 0,1-1 0,-1 1 0,1 0 0,-1-1 0,0 1 0,0 0 0,0 0 0,0 0 0,-1 0 0,1 0 0,0 0 0,-1 0 0,0 0 0,1 0 0,-1 1 0,-3-3 0,4 2-39,0 0 0,-1 1-1,1-1 1,-1 1-1,1-1 1,-1 1 0,0 0-1,0 0 1,0 0 0,1 0-1,-1 0 1,0 0-1,0 0 1,0 0 0,-1 1-1,1-1 1,0 1-1,0-1 1,0 1 0,0 0-1,-3 0 1,3 1-25,1 0 1,-1 0-1,0-1 1,1 1-1,-1 0 0,1 0 1,0 1-1,-1-1 1,1 0-1,0 0 1,0 1-1,-1-1 0,1 1 1,0-1-1,0 1 1,1-1-1,-1 1 1,0 0-1,0 2 0,-2 6-110,0 0 1,0 0-1,2 1 0,-1-1 0,1 1 0,1 18 0,1-19 57,0-1 0,0 0 0,1 0 0,0 0 0,1 0 0,-1 0 0,2 0 0,0 0 0,0-1 0,0 0 0,1 0 0,0 0 0,1 0 0,-1-1 0,2 0 0,-1 0 0,1-1 0,0 0 0,0 0 0,1 0 0,-1-1 0,13 6 0,-12-7-242,1-1 0,-1 0 0,1 0 1,0-1-1,0 0 0,0-1 0,0 0 1,0 0-1,9-1 0,43-7-2232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1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33 11442,'-5'-3'1078,"-1"-1"0,0 1-1,1-2 1,0 1-1,-11-9 2775,17 40-3982,3 75 121,-18 202-1,2-123 36,14-81-78,0 0-4338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2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13411,'14'0'2448,"27"4"1377,14 3-4505,31 2-3369,4-1 993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2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75 7034,'-2'-6'1398,"1"3"-1004,-1 1 0,1-1-1,0 1 1,0-1 0,0 0-1,1 0 1,-1 1 0,1-1-1,-1 0 1,1 0 0,0 0-1,0 0 1,0 0-1,0 1 1,1-1 0,-1 0-1,1 0 1,0 0 0,0 1-1,0-1 1,0 0 0,3-4-1,-4 7-394,0 0 0,1 0 0,-1 0 0,0-1 0,1 1 0,-1 0 0,0 0 0,1 0 0,-1 1 0,0-1 0,1 0 0,-1 0 0,0 0 0,1 0 0,-1 0 0,0 0 0,1 0 0,-1 1 0,0-1 0,1 0 0,-1 0 0,0 0 0,0 1 0,1-1 0,-1 0 0,0 0 0,0 1 0,1-1 0,-1 0 0,0 0 0,0 1 0,0-1 0,0 0 0,1 1 0,-1-1 0,0 0 0,0 1 0,12 20-85,-5-8 58,-4-8 20,3 4-2,-1-1 0,0 1 0,0 0 0,-1 1 0,0-1 0,-1 0 0,0 1 0,-1 0 0,1 0 0,-2 0 0,1 0 0,-1 15 0,-2-11 22,-1 0 1,0 0 0,-1 0 0,-8 24 0,9-33-9,0 0 0,-1 1 1,1-1-1,-1 0 0,0 0 0,0-1 1,0 1-1,-1-1 0,0 1 0,0-1 1,0 0-1,0 0 0,0-1 0,-10 6 1,45-10-316,-3 3 311,259-23-2710,-250 18 1112,51-8-1473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3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11362,'12'-69'5127,"-12"68"-5106,-1 0 1,1 0-1,0 0 1,1 0 0,-1 0-1,0 0 1,0 0-1,0 0 1,1 0-1,-1 0 1,0 0-1,1 0 1,-1 0-1,1 0 1,-1 1-1,1-1 1,-1 0-1,1 0 1,0 0-1,-1 1 1,1-1 0,0 0-1,0 0 1,0 1-1,-1-1 1,1 1-1,0-1 1,0 1-1,0-1 1,0 1-1,0 0 1,0-1-1,0 1 1,0 0-1,0 0 1,0 0-1,0 0 1,0 0 0,0 0-1,0 0 1,0 0-1,0 0 1,2 1-1,0 0-34,-1 0-1,1 0 1,0 0 0,-1 0-1,1 1 1,-1-1 0,0 1-1,0-1 1,1 1 0,-1 0-1,0 0 1,0 0-1,-1 1 1,3 2 0,0 4-22,0-1 0,0 1 0,-2 1 0,1-1 0,-1 0 0,0 1 0,-1-1 0,0 1 0,-1-1 0,1 1 0,-2-1 0,0 1 0,0-1 0,-5 18 0,-1 1 26,-1 0 0,-2 0 0,-20 40-1,2-26 594,55-52-624,4 6-362,0 1 0,1 2 0,-1 1-1,51 6 1,-17-3-2662,1-9-277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3.3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12843,'-12'7'6607,"11"-7"-6604,-1 1 1,1-1-1,0 1 0,-1-1 1,1 1-1,0 0 0,0-1 1,0 1-1,-1 0 0,1 0 1,0 0-1,0 0 0,0 0 0,1 0 1,-1 0-1,0 0 0,0 0 1,0 1-1,1-1 0,-1 0 1,1 0-1,-1 1 0,1-1 1,-1 0-1,1 1 0,0-1 1,-1 2-1,2 42-253,6 47 1,-5-77 17,0-1 0,1 1 0,1-1 0,0 0 0,1 0 0,0-1 0,12 21 0,-17-33 213,1 0 1,0 1 0,-1-1-1,1 0 1,0 0-1,-1 0 1,1 0 0,0 0-1,0 0 1,0 0 0,0 0-1,0 0 1,0-1-1,0 1 1,0 0 0,1-1-1,-1 1 1,0-1 0,0 1-1,0-1 1,1 1-1,-1-1 1,0 0 0,1 0-1,-1 0 1,0 1 0,1-1-1,-1 0 1,0-1-1,0 1 1,1 0 0,-1 0-1,0-1 1,1 1-1,-1 0 1,0-1 0,0 1-1,0-1 1,1 0 0,-1 1-1,0-1 1,0 0-1,0 0 1,0 0 0,1-1-1,4-4 64,-1 0 0,0 0-1,0-1 1,0 1 0,6-15-1,-5 9-12,-1 0-1,0 0 1,-1 0 0,0-1-1,-1 0 1,-1 1-1,0-1 1,0 0 0,-1 0-1,-1 0 1,0 0-1,-1 0 1,0 0 0,-1 0-1,-1 0 1,0 0 0,-1 1-1,0-1 1,-9-16-1,12 26-75,0 1 0,-1 0 0,0 0 0,1-1 0,-1 1 0,0 1 0,0-1 0,0 0 0,0 0 0,-1 1 0,1-1 0,0 1 0,-1 0 1,1 0-1,-1-1 0,1 2 0,-1-1 0,-5-1 0,6 2-282,-1 0 0,0 0 0,0 0 0,1 0 1,-1 0-1,0 1 0,0-1 0,1 1 1,-1 0-1,0 0 0,-3 2 0,-13 9-2873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2.9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26 210 9314,'11'0'232,"0"0"0,-1-1 0,1 0-1,-1-1 1,0 0 0,1-1 0,-1 0 0,0 0 0,0-1-1,-1-1 1,1 0 0,15-10 0,-24 14-233,11-5 38,-1-1 1,1 0 0,-1-1-1,0 0 1,13-14 0,-22 20-6,-1 0 0,1 0 0,-1 1 1,0-1-1,0 0 0,0 0 0,0 0 0,0 0 1,0 0-1,0 0 0,-1 0 0,1-1 0,-1 1 1,1 0-1,-1 0 0,0-5 0,-1 5 22,0-1-1,1 0 1,-1 1-1,0-1 1,-1 1-1,1 0 1,0-1-1,-1 1 1,1 0-1,-1 0 1,0 0-1,0 0 1,0 0-1,0 0 1,0 0-1,0 1 1,-4-3-1,2 1-32,-1 0 0,0 0 0,0 0 0,0 0 0,0 1 0,0 0 1,-1 0-1,1 1 0,0-1 0,-1 1 0,0 0 0,1 1 0,-1-1 0,1 1 0,-1 0 0,0 1 0,1-1 0,-1 1 1,1 0-1,-1 0 0,1 1 0,-1 0 0,1 0 0,0 0 0,0 0 0,0 1 0,0 0 0,-8 6 0,6-3-43,0 0-1,1 1 1,0 0-1,0 0 1,0 0-1,1 0 0,0 1 1,0 0-1,1 0 1,0 0-1,1 1 1,0-1-1,0 1 1,0 0-1,1 0 0,1 0 1,-1 10-1,1-7-93,2-1-1,-1 1 0,2-1 1,-1 0-1,2 1 0,-1-1 1,2 0-1,-1 0 0,1 0 1,1-1-1,0 1 0,1-1 1,0 0-1,0-1 0,1 1 1,0-1-1,1-1 0,0 1 1,0-1-1,1-1 0,0 0 1,18 12-1,44 14-1890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3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3 11979,'17'-2'8002,"17"5"-6849,-31-3-1204,0 0 0,0 1 1,0-1-1,0 1 0,-1 0 1,1 0-1,0 0 0,0 0 1,-1 1-1,1-1 0,-1 1 1,1-1-1,-1 1 0,0 0 1,0 0-1,0 0 0,0 0 1,0 1-1,0-1 0,0 0 1,-1 1-1,1-1 0,-1 1 1,2 3-1,-2 2 10,0 0-1,-1 0 1,0 0-1,0 0 1,-1-1 0,0 1-1,0 0 1,-1 0 0,0-1-1,0 1 1,-1-1-1,0 0 1,-5 10 0,-9 14-204,-32 46 1,39-62 90,-16 18-248,-6 10-745,53-49 1882,-7 5-693,129-14-401,10 13-3596,-56 3 798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4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89 11450,'-10'-68'8184,"8"47"-6780,9 33-529,7 26-1094,-6-5 156,-1-1-1,-1 1 1,-2 1 0,0 38-1,-12 140 2,2 35-427,9-280-6393,-2-12 2652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4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 10570,'0'-3'300,"0"1"-1,0-1 1,1 1 0,-1-1-1,1 1 1,-1 0-1,1-1 1,0 1 0,0 0-1,0 0 1,0-1-1,1 1 1,-1 0 0,0 0-1,1 0 1,2-2-1,-2 2-193,1 0-1,0 1 0,-1-1 1,1 1-1,0-1 1,0 1-1,-1 0 0,1 0 1,0 0-1,0 0 0,5 0 1,6 1-230,0-1-1,0 2 1,0 0 0,23 5 0,-27-4 371,7 1-249,-1 1 1,1 1-1,-1 0 0,0 1 0,-1 1 0,1 1 0,-1 0 1,-1 1-1,1 0 0,14 14 0,-24-19-15,0 0-1,0 0 1,-1 1-1,0-1 0,0 1 1,0 0-1,0 0 1,-1 1-1,0-1 1,0 1-1,0-1 1,-1 1-1,0 0 0,0 0 1,-1 0-1,1 0 1,-1 0-1,0 0 1,-1 1-1,0-1 1,0 0-1,0 0 0,0 1 1,-1-1-1,0 0 1,-1 0-1,1 0 1,-1 0-1,0 0 1,-5 8-1,2-5-42,-1 0 0,0 0 0,-1-1 0,0 1 0,0-1 0,-1-1 0,0 0 0,0 0 0,-14 9 0,15-11-125,1-1 0,-1-1 0,0 1 1,0-1-1,0 0 0,0-1 0,-1 1 0,1-1 0,-1-1 0,1 0 0,-1 0 0,0 0 0,-14-1 0,19-1-86,0 1-1,0-1 0,0 1 1,1-1-1,-1 0 0,0 0 1,1-1-1,-1 1 0,-3-3 1,-11-17-2436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5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47 12419,'-2'-10'6240,"5"9"-5439,11 28-1552,-5 16 734,-2 0 0,-3 0-1,0 1 1,-3-1 0,-5 50-1,20-255 892,-12 140-933,0 1-1,2-1 1,0 1 0,1 0 0,18-35 0,-23 53-213,0 0 1,0-1-1,1 2 0,-1-1 1,1 0-1,0 0 0,-1 1 0,1-1 1,0 1-1,1 0 0,-1 0 1,0 0-1,0 1 0,1-1 0,-1 1 1,1-1-1,0 1 0,-1 1 1,1-1-1,0 0 0,-1 1 0,7-1 1,34-2-3602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5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64 7890,'-12'6'8535,"1"-4"-5205,9-2-3357,1 0-1,-1 0 1,1 1-1,-1-1 1,1 0-1,-1 1 1,1-1-1,0 1 1,-1 0-1,1-1 1,-1 1-1,1 0 1,0 0-1,0 0 1,0 0-1,-1 0 1,1 0-1,0 0 1,0 0-1,0 1 1,1-1 0,-1 0-1,0 0 1,0 1-1,1-1 1,-1 1-1,1-1 1,-1 1-1,0 2 1,-7 17-292,1 1 1,1 1 0,-6 35 0,10-51 280,1 0 0,0 0 0,1-1 0,0 1 0,0 0 0,0 0 0,1 0 0,0-1 0,0 1 0,1 0 0,0-1 0,0 1 0,0-1 0,1 0 0,0 0 0,0 0 0,1 0 0,5 7 0,-7-11 33,0-1 0,0 0 0,0 1 0,0-1 0,0 0 0,0 0 0,0-1 0,0 1 0,1 0 0,-1-1 0,0 1 0,0-1 0,1 0 0,-1 0 0,0 0 0,1 0 0,-1 0 0,0 0 0,1-1 0,-1 1 0,0-1 0,0 0 0,0 1 0,1-1 0,-1 0 0,0 0 0,0 0 0,2-2 0,6-3-25,0 0 0,-1-1 1,0 0-1,11-11 0,-12 10-26,-1 0 0,-1 0 0,1-1-1,-2 1 1,1-1 0,-1-1 0,0 1-1,-1-1 1,0 0 0,-1 0 0,0 0-1,-1-1 1,1 1 0,-2 0 0,1-17 0,-2 21-41,0 1 0,0-1 0,0 0 0,-1 0 0,0 1 0,0-1 0,-1 0 0,0 1 0,0-1 0,0 1 0,0 0 0,-1 0 0,0 0 0,0 0 0,0 0 0,-1 0 0,0 1 0,1 0 0,-2 0 0,1 0 0,0 0 0,-1 0 0,0 1 0,1 0 0,-1 0 0,-1 0 0,1 1 0,0 0 0,-9-3 0,-26-3-2290,2 6-57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6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18 14275,'-4'-7'8063,"2"-1"-6332,1 5-2807,5 13 721,5 25 298,-1 1 0,-2 0 0,-2 0 0,-1 1 0,-1-1 0,-3 1 0,-6 55 0,4-70 57,1-15 8,0 1 0,1-1 0,1 1 0,-1-1 0,1 1-1,0-1 1,1 1 0,0-1 0,2 11 0,-12-38-856,-2 1 1,-1-1 0,0 1 0,-23-25-1,31 39 761,-1 1-1,1-1 1,-1 1 0,0 0-1,0 0 1,-1 0-1,1 1 1,-1-1 0,0 1-1,0 1 1,0-1-1,0 1 1,0 0 0,0 1-1,-1-1 1,1 1-1,0 0 1,-1 1 0,1 0-1,-8 0 1,11 0 58,0 1 1,-1 0 0,1-1 0,0 1-1,0 1 1,0-1 0,0 0-1,0 1 1,0-1 0,0 1-1,0 0 1,0 0 0,1 0-1,-1 0 1,1 1 0,-1-1-1,1 1 1,0-1 0,0 1-1,0 0 1,0 0 0,1 0-1,-1 0 1,1 0 0,0 0-1,0 0 1,0 0 0,0 1-1,0-1 1,0 4 0,1-2-5,-1 0 0,1 0 0,0 0 0,0 0 0,1 1 0,-1-1 1,1 0-1,0 0 0,1 0 0,-1 0 0,1 0 0,0-1 0,0 1 0,1 0 0,-1-1 0,1 0 1,0 1-1,5 5 0,0-4-64,0 0-1,0 0 1,0-1 0,1 0 0,0-1 0,0 1 0,0-2-1,1 1 1,-1-1 0,1-1 0,0 0 0,0 0 0,0-1-1,0 0 1,11-1 0,-4 0-24,0-1-1,0 0 1,-1-2 0,1 0-1,-1 0 1,1-2-1,-1 0 1,15-7 0,-26 9 224,0 0 1,0 0-1,-1 0 1,0-1-1,0 0 1,0 1-1,0-1 1,0-1 0,-1 1-1,0 0 1,0-1-1,0 0 1,0 1-1,-1-1 1,3-8-1,-4 9 201,1 0 0,-1 0-1,-1 1 1,1-1 0,-1 0 0,1 0-1,-1 0 1,0 0 0,0 1-1,-1-1 1,1 0 0,-1 0-1,0 0 1,-1-4 0,1 15-115,8 14-361,-4-16 118,0 0 0,0 0 0,1 0 0,-1 0 0,1 0 1,0-1-1,1 0 0,6 6 0,-9-9 18,1 1 0,-1-1 1,0 0-1,1 0 0,-1 0 0,1 0 0,-1 0 1,1 0-1,0-1 0,-1 1 0,1-1 1,0 0-1,-1 0 0,1 0 0,0 0 1,-1 0-1,1-1 0,0 1 0,-1-1 1,1 0-1,-1 1 0,1-1 0,-1 0 0,1-1 1,3-1-1,0-1 144,0 1 0,-1-1-1,1 0 1,-1-1 0,0 1 0,0-1 0,0 0 0,-1 0 0,0-1-1,0 1 1,0-1 0,-1 0 0,0 0 0,4-9 0,-7 20-178,1 1 0,0-1 0,0 1 0,0-1 0,0 0 0,5 9 0,-5-10-259,0-1 0,1 0 0,-1 0 0,1 0 0,0 0-1,0 0 1,0 0 0,0 0 0,0 0 0,1-1 0,-1 1-1,1-1 1,0 0 0,0 0 0,5 3 0,16 1-3720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6.6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15 13699,'2'-5'6728,"-11"-3"-6905,-9 6-3554,4 6 4141,10-1-465,0-1 0,0 1 1,0-1-1,1 1 0,-1 0 0,1 1 1,0-1-1,0 0 0,0 1 0,0 0 1,1 0-1,-1 0 0,1 0 0,0 0 1,0 0-1,1 0 0,-1 1 0,1-1 0,0 1 1,0-1-1,0 1 0,1-1 0,0 1 1,0-1-1,0 1 0,0 0 0,1-1 1,-1 1-1,1-1 0,0 1 0,3 6 1,-2-8-120,-1 0 1,1-1 0,0 1 0,0-1 0,0 1 0,1-1 0,-1 0 0,0 0-1,1 0 1,0 0 0,-1 0 0,1 0 0,0-1 0,0 1 0,0-1 0,0 0-1,0 0 1,0 0 0,0 0 0,1-1 0,-1 1 0,0-1 0,0 0 0,1 1-1,-1-2 1,3 1 0,32-5-2823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6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39 10866,'1'-17'8154,"1"-1"-4939,1 14-2878,0 29-816,2 247 174,-3-28-396,-4-219-1725,1-24 2229,1-1 0,-1 0 0,1 1 0,-1-1 0,1 0 0,-1 0 1,1 0-1,-1 0 0,1 1 0,-1-1 0,0 0 0,1 0 0,-1 0 0,1 0 1,-1 0-1,1 0 0,-1 0 0,0-1 0,1 1 0,-1 0 0,1 0 0,-1 0 1,1 0-1,-1-1 0,1 1 0,-1 0 0,1-1 0,-1 1 0,-2-3-1181,-11-9-2713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7.3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11146,'1'-8'6170,"8"8"-5810,12-1-352,7 1-168,15 1-712,5 0-409,20-7-2215,-6-4-249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71 192 7522,'8'22'6517,"-4"2"-3737,-5 42-3983,0-49 1962,-9 68-1203,3-34-1781,7-36-704</inkml:trace>
  <inkml:trace contextRef="#ctx0" brushRef="#br0" timeOffset="1">10 3 9450,'-10'-2'2240,"16"6"105,1 3-4601,3 7-1257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26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7714,'35'-58'2443,"-27"30"1559,-12-6-2134,1 20-925,58 214 1278,15 248-1919,-22-104 236,-30-251-155,48 148-1,-60-223-369,-4-9-1,1 1 0,0-2-1,0 1 1,1 0 0,0-1-1,11 17 1,-17-63-10645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0:41.6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1,'713'11,"-183"0,1808-4,-1562-7,-763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3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77 8090,'8'-4'4161,"-4"3"-3969,-3 0-104,1-1 48,6 0 16,19-6-40,52-16-112,-39 12-352,6 0-2249,-8 2 577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8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5481,'4'-6'8450,"-3"4"-8178,-1 1-288,0 0-224,0 0-216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38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 9410,'-1'-9'8826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2:59:4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164 816 8426,'-66'-49'3733,"41"32"-2279,-43-39-1,67 56-1435,1-1 1,0 1-1,0 0 1,-1 0-1,1 0 1,0 0 0,0-1-1,0 1 1,-1 0-1,1 0 1,0 0-1,0-1 1,0 1-1,0 0 1,0 0-1,-1-1 1,1 1-1,0 0 1,0 0-1,0-1 1,0 1-1,0 0 1,0 0-1,0-1 1,0 1-1,0 0 1,0 0-1,0-1 1,0 1-1,0 0 1,0 0 0,0-1-1,0 1 1,0 0-1,1 0 1,-1-1-1,0 1 1,0 0-1,0-1 1,13-3 167,16 5-240,-22 1 55,-1 0-1,0 0 1,0 1-1,0 0 0,0 0 1,0 1-1,0 0 0,-1 0 1,0 0-1,0 0 0,0 1 1,0 0-1,-1 0 1,0 0-1,0 1 0,5 7 1,7 16 2,0 0-1,12 35 1,-7-18 8,-15-33 1,25 46-29,-29-56 25,0 1 0,0-1 0,1 0 0,-1 0 0,1-1 0,0 1 0,-1 0 0,1-1 0,0 0 0,0 1 0,1-1 0,-1-1-1,6 4 1,-8-5 6,0 0 0,0 0-1,0 0 1,-1 0 0,1 0-1,0 0 1,0 0-1,0 0 1,0 0 0,0-1-1,-1 1 1,1 0-1,0 0 1,0-1 0,0 1-1,-1-1 1,1 1 0,0 0-1,0-1 1,-1 0-1,1 1 1,0-1 0,-1 1-1,1-1 1,-1 0 0,1 1-1,-1-1 1,1 0-1,0-1 1,12-29 307,-10 22-234,33-79 79,3 1 0,66-106 0,48-31-3346,-12 38-566,2-17-841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6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41 297 7938,'-14'-17'981,"11"14"-669,1 0 0,-1 0 1,1 0-1,0 0 0,-1 0 1,1-1-1,1 1 0,-1-1 1,0 0-1,1 0 0,0 1 0,-1-6 1,2 10-305,0-1 1,0 0 0,0 0-1,0 0 1,0 0-1,0 0 1,0 0-1,0 0 1,1 0 0,-1 0-1,0 0 1,0 0-1,0 0 1,0 0-1,0 0 1,0 0 0,0 0-1,0 1 1,0-1-1,1 0 1,-1 0-1,0 0 1,0 0 0,0 0-1,0 0 1,0 0-1,0-1 1,0 1 0,0 0-1,1 0 1,-1 0-1,0 0 1,0 0-1,0 0 1,0 0 0,0 0-1,0 0 1,0 0-1,0 0 1,0 0-1,0 0 1,1 0 0,-1 0-1,0 0 1,0-1-1,0 1 1,0 0 0,12 16-43,-1-1 63,-7-9-23,13 16 7,1-1 1,0-1 0,24 20 0,-41-39-3,1 0 1,-1-1-1,0 1 0,1-1 1,-1 1-1,0-1 1,1 0-1,-1 1 0,0-1 1,1 0-1,-1 0 1,1 0-1,-1 0 0,0 0 1,1 0-1,-1-1 1,1 1-1,-1 0 0,0-1 1,1 1-1,-1-1 1,0 1-1,0-1 0,1 0 1,-1 1-1,2-3 1,33-27 297,-28 22-253,254-239-3299,-178 165 592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6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31 257 6561,'-30'-7'6104,"41"28"-5536,11 15-881,-21-34 325,0-1-1,0 0 0,0 1 1,1-1-1,-1 0 1,0 0-1,1 1 1,-1-1-1,1 0 0,0 0 1,-1-1-1,1 1 1,0 0-1,-1 0 1,1-1-1,0 1 0,0-1 1,-1 0-1,1 1 1,0-1-1,0 0 1,0 0-1,-1 0 0,1 0 1,0-1-1,0 1 1,0 0-1,-1-1 1,4-1-1,3-1 62,-1-1 0,-1 0 0,1 0 1,-1-1-1,10-7 0,-3 1 4,241-167-2939,-130 78 443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32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33 109 7778,'-22'8'1044,"12"-11"2533,10 2-3568,0 1 0,0 0 1,1 0-1,-1 0 1,0 0-1,0 0 1,0-1-1,1 1 0,-1 0 1,0 0-1,0 0 1,0 0-1,1 0 1,-1 0-1,0 0 0,0 0 1,1 0-1,-1 0 1,0 0-1,0 0 1,0 0-1,1 0 0,-1 0 1,0 0-1,0 0 1,1 0-1,-1 1 0,0-1 1,0 0-1,0 0 1,1 0-1,-1 0 1,0 0-1,0 0 0,0 1 1,0-1-1,1 0 1,-1 0-1,0 0 1,0 0-1,0 1 0,0-1 1,0 0-1,0 0 1,0 0-1,1 1 1,-1-1-1,0 0 0,0 0 1,0 1-1,10 18-50,-8-14 71,26 70 12,-21-51-6,1-1 0,1 0 0,0-1 0,22 34-1,-30-54 60,0 0-1,0-1 0,1 1 0,-1 0 0,1-1 1,-1 0-1,1 1 0,-1-1 0,1 0 0,0 0 1,0 0-1,0 0 0,-1 0 0,1 0 0,0-1 1,0 1-1,0 0 0,0-1 0,0 0 0,0 1 1,0-1-1,0 0 0,1 0 0,-1 0 0,0-1 1,0 1-1,0 0 0,0-1 0,0 1 0,0-1 1,0 0-1,-1 1 0,1-1 0,0 0 0,0 0 1,0-1-1,-1 1 0,1 0 0,0 0 0,1-3 1,8-5 438,-1-1 1,0-1 0,-1 0 0,12-17-1,-16 22-586,-1 0 135,108-138 195,-92 122-1453,1 1-1,27-20 1,41-20-1978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7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10 9298,'-9'-9'9179,"15"49"-8217,8 99-1242,-6 0 0,-10 139 0,0-196-925,0-58-727,-13-77-7417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8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10890,'0'-2'253,"0"0"-1,0 0 1,0 1-1,0-1 0,0 0 1,0 0-1,1 0 1,-1 0-1,0 1 1,1-1-1,0 0 0,-1 1 1,1-1-1,0 0 1,0 1-1,1-3 0,0 2-173,0 1-1,0-1 1,1 0-1,-1 1 1,0-1-1,1 1 1,-1 0-1,0 0 1,1 0-1,0 0 1,-1 0-1,1 1 1,-1-1-1,1 1 1,0 0-1,2 0 1,9 0-131,0 0 1,0 1 0,0 1 0,22 6-1,-3 1 80,-1 1-1,1 2 1,-2 2-1,0 0 1,-1 2-1,0 2 1,-1 0-1,-1 2 0,27 26 1,-42-34-30,0 1 0,-1 1 0,0 0 0,-1 1 1,-1 0-1,0 1 0,-1 0 0,8 20 0,-12-24-8,-1 0 0,-1 1 0,0-1-1,-1 1 1,0 0 0,-1 0 0,0-1 0,-1 1 0,-1 0-1,0 0 1,-1 0 0,-5 21 0,3-22-30,0 0-1,-1 0 1,-1-1 0,0 0-1,0 0 1,-1 0 0,0-1 0,-1 1-1,-1-2 1,1 1 0,-1-1 0,-1-1-1,0 0 1,0 0 0,0-1-1,-1 0 1,0-1 0,-18 8 0,15-8-65,0-1 0,-1 0 0,0-1 0,0 0 1,0-1-1,0-1 0,0 0 0,0-1 1,-1-1-1,1 0 0,0-1 0,0-1 0,0 0 1,0-1-1,-18-6 0,28 7-218,1 0 1,-1 1-1,1-2 1,0 1-1,-1 0 1,1-1-1,0 0 0,0 0 1,1 0-1,-1 0 1,1 0-1,0-1 1,-1 0-1,1 0 0,-3-6 1,-2-21-3347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8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69 206 11250,'11'-16'2741,"-9"12"-2823,0 1 1,1 0-1,-1 0 1,1 0-1,-1 0 1,1 0-1,6-5 1,60-41 328,-69 48-208,1 1 0,0-1 1,-1 0-1,1 0 0,-1 0 1,1 0-1,-1 0 0,0 0 1,1 0-1,-1 0 0,0-1 1,0 1-1,1 0 0,-1 0 1,0 0-1,0 0 0,0 0 1,-1 0-1,1 0 0,0 0 1,0 0-1,-1 0 0,1-1 1,0 1-1,-1 0 0,1 0 1,-1 0-1,1 1 0,-1-1 1,0 0-1,1 0 0,-1 0 1,0 0-1,0 1 0,0-2 1,-28-29 808,24 26-816,0 0 0,-1 1 0,1 0 1,-1 1-1,0-1 0,0 1 0,0 0 0,-1 0 0,1 1 0,-1 0 1,-10-3-1,15 5-59,0 0 0,-1 0 1,1 0-1,0 0 0,0 0 0,0 1 1,0-1-1,-1 1 0,1-1 1,0 1-1,0 0 0,0 0 0,0-1 1,0 2-1,0-1 0,0 0 1,1 0-1,-1 1 0,0-1 0,1 0 1,-1 1-1,1 0 0,-1-1 1,1 1-1,0 0 0,-1 0 0,1 0 1,0 0-1,0 0 0,1 0 1,-1 0-1,0 0 0,1 0 0,-1 0 1,1 1-1,0-1 0,-1 0 1,2 4-1,-3 10-37,1 0 1,1 0-1,1 0 0,0 1 1,1-1-1,1 0 1,0-1-1,1 1 0,1 0 1,9 19-1,-10-25-224,1-1 0,-1 0-1,2 0 1,-1 0 0,2 0-1,-1-1 1,1 0 0,0 0-1,1-1 1,-1 0 0,1 0-1,1-1 1,-1 0 0,1 0-1,1-1 1,18 8 0,28 1-2632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8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10834,'14'106'8084,"-5"21"-5724,-5-37-4022,30 159 0,-18-198-1882,4-19-392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3.7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79 9874,'5'-7'4745,"3"4"-4753,-6 2-40,8-1 112,40-7-176,58-9-424,-25 0-2377,-6-3 385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19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 10450,'19'-4'3113,"3"4"448,7 8-2545,8 6-1224,5 3-40,0 9 120,-11 5 56,1 12-64,-10 2-64,-7 8-601,-13-6-271,-23-4-2416,-13-9 119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1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1 113 15179,'35'-38'-1512,"-8"8"-1569,-7-14-151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2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13 227 8434,'-6'-73'7322,"3"59"-6591,1-1 0,1 1 0,1 0 0,0-1 0,0 1 1,5-22-1,-1 12 77,-2 16-257,6 31-527,-5-13-114,13 60 50,-2 1-1,-3-1 0,1 103 1,9 68-59,-20-228-272,-22-33-7580,4-8 3865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2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47 158 9474,'-47'-93'8706,"55"93"-8282,-8-2-320,8 0 8,32-6-32,86-18-1416,-37 14-2433,13-3 288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3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6 10866,'-30'7'7482,"30"-8"-7586,0 0-296,16 0-5681,64-8 2392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3.5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8258,'84'38'9362,"-85"-40"-10026</inkml:trace>
  <inkml:trace contextRef="#ctx0" brushRef="#br0" timeOffset="1">466 43 12451,'-2'19'4561,"26"-52"-7930,7 9-1048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4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46 10442,'1'-2'230,"-1"1"0,0 0 1,0 0-1,0-1 0,1 1 0,-1 0 0,0 0 0,-1-1 0,1 1 1,0 0-1,0 0 0,0-1 0,-1 1 0,1 0 0,-1 0 0,1 0 0,-1-1 1,1 1-1,-1 0 0,-1-1 0,-4-17 4651,20 84-4942,-3-1-1,4 115 0,-16 137 595,-3-138-327,-5 599 146,-2 594 588,25-884-673,-12 400 228,-7-805-855,-4-1 0,-26 105 1,50-273-6365,-2-11 1901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5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60 215 10466,'-5'-29'2114,"4"20"-1066,-1 1 1,0-1 0,0 1 0,-5-14 0,7 38-608,29 308-359,-30-310 121,-4-34 375,0-2-430,-54-247 1446,60 257-1384,7 15-305,16 24-234,-14-16 436,34 43-142,-23-27-222,1 0 0,0-2 0,2-1 0,44 35 0,-67-58 240,1 0 1,-1 0 0,0-1-1,0 1 1,1 0 0,-1-1-1,1 1 1,-1-1 0,0 0-1,1 1 1,-1-1 0,1 0-1,-1 0 1,1 0 0,-1 0-1,0 0 1,1 0 0,-1-1-1,1 1 1,-1 0 0,1-1-1,-1 1 1,2-2 0,0 1 10,0-1 0,-1 0 1,1-1-1,0 1 0,-1 0 1,0-1-1,0 1 1,0-1-1,0 0 0,2-3 1,4-9 57,-1-1 0,0-1 1,5-20-1,-7 24-49,54-188 472,-34 108-159,-25 93-320,0 0 0,0 1 0,0-1 0,0 0-1,0 0 1,0 0 0,0 0 0,0 1 0,0-1-1,1 0 1,-1 0 0,0 0 0,0 0 0,0 1-1,0-1 1,0 0 0,0 0 0,0 0 0,0 0-1,0 0 1,0 0 0,1 1 0,-1-1 0,0 0-1,0 0 1,0 0 0,0 0 0,0 0 0,1 0-1,-1 0 1,0 0 0,0 0 0,0 0 0,0 1-1,1-1 1,-1 0 0,0 0 0,0 0 0,0 0-1,0 0 1,1 0 0,-1 0 0,0 0 0,0 0-1,0 0 1,0-1 0,1 1 0,-1 0 0,0 0-1,0 0 1,0 0 0,0 0 0,0 0 0,1 0-1,-1 0 1,0 0 0,0 0 0,0-1 0,0 1-1,0 0 1,0 0 0,1 0 0,8 24-41,-7-19 32,9 33 6,-1-1 0,10 76 1,-5 88 14,-5-63-1018,-10-130 872,0-1-308,1 0-1,-1 0 1,1 1 0,0-1 0,1 0-1,-1 0 1,2 0 0,-1 0 0,1-1-1,0 1 1,4 7 0,-6-13 235,0 0-1,0-1 1,0 1 0,0 0 0,1-1-1,-1 0 1,0 1 0,0-1 0,0 1-1,0-1 1,1 0 0,-1 0 0,0 0-1,0 0 1,1 0 0,-1 0 0,0 0-1,0 0 1,2-1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5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1 11250,'29'12'2308,"-23"-11"-242,-18-11-353,9 9-1712,1 0 0,0 1 0,-1-1 0,1 1 0,-1 0 0,1 0 0,-1 0 0,1 0 0,-1 0 0,1 0 0,-1 0 0,1 1 0,-1 0 0,-3 1 0,-33 12-7,35-13 4,-1 1-16,1 1 0,-1-1 0,1 1 0,0 0 1,0 0-1,0 1 0,0-1 0,0 1 0,1-1 0,-1 1 1,1 0-1,0 1 0,1-1 0,-1 0 0,1 1 0,-1 0 1,1-1-1,1 1 0,-2 6 0,-2 4-164,2 0 0,0 0 0,1 1 0,-1 26 0,3-39 120,2 50-916,-2-50 865,0 0 0,0 0 0,1 0 0,-1 0 1,1 0-1,0 0 0,0 0 0,0 0 0,0-1 0,1 1 1,-1 0-1,1-1 0,-1 1 0,4 2 0,-3-4 74,-1-1 0,1 1 0,-1-1 1,1 0-1,-1 0 0,1 0 0,0 0 0,-1 0 0,1 0 0,-1-1 0,1 1 0,-1 0 0,1-1 0,-1 1 1,1-1-1,-1 0 0,1 1 0,-1-1 0,0 0 0,1 0 0,-1 0 0,0 0 0,0 0 0,0 0 0,1 0 1,-1 0-1,1-2 0,34-38-118,-35 40 147,13-18 174,0 0-1,-1-1 1,-1 0 0,0-1 0,-2-1 0,-1 0-1,-1 0 1,0-1 0,5-31 0,6 110 72,-16-49-277,3 14-209,1 0 0,1-1 0,1 0 0,1 0 1,1-1-1,17 23 0,-10-27-2216,-1-11-303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6.3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 11186,'0'-14'5694,"-1"44"-5250,8 38-523,15 69 0,-17-124 116,-1-20 95,3-7-119,32-64 138,-20 39-67,39-61 1,-58 99-89,1-1 0,0 1 0,0 0 0,0-1 0,0 1 0,0-1 0,0 1 0,0 0 0,0 0 0,1 0 0,-1 0 1,0 0-1,1 0 0,-1 0 0,1 0 0,-1 0 0,1 1 0,-1-1 0,1 1 0,0-1 0,-1 1 0,1-1 0,0 1 0,-1 0 0,1 0 0,0 0 0,-1 0 0,1 0 1,0 0-1,-1 0 0,1 1 0,0-1 0,-1 1 0,1-1 0,-1 1 0,1 0 0,-1-1 0,1 1 0,-1 0 0,1 0 0,-1 0 0,0 0 0,1 0 0,-1 0 1,1 2-1,4 3-22,-1 0 0,0 1 1,0 0-1,-1-1 0,0 1 1,0 1-1,-1-1 0,3 10 1,21 92-264,-2-5-4385,-14-73 1335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4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73 8194,'-14'-72'13363,"14"73"-13627,0 3 7,0 18-343,8 59-2512,1-46-1065,8-8-880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6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219 0 11538,'-11'16'4641,"-10"-3"-3395,-23 6-2176,36-16 1387,-24 10-413,23-10-69,-1 0 0,2 1 1,-1 0-1,0 1 0,-14 10 0,20-11-56,-1-1-1,1 1 1,1 0 0,-1-1-1,0 1 1,1 1-1,0-1 1,0 0-1,0 1 1,0-1 0,1 1-1,0-1 1,0 1-1,-1 8 1,1-11-3,1 1-1,0-1 1,-1 1-1,1-1 1,0 1 0,0-1-1,1 1 1,-1-1-1,0 1 1,1-1 0,-1 1-1,1-1 1,0 0-1,0 1 1,2 2 0,-2-4 29,-1 0 0,1 0 1,0 0-1,0 0 0,0 0 1,1 0-1,-1-1 0,0 1 1,0 0-1,0-1 0,0 1 0,1-1 1,-1 1-1,0-1 0,1 1 1,-1-1-1,0 0 0,1 0 1,-1 0-1,3 0 0,0 0 32,1-1 0,-1 0 0,1 0 0,-1 0 0,1-1 0,-1 0 0,0 0-1,0 0 1,0 0 0,0 0 0,0-1 0,0 0 0,-1 0 0,1 0 0,2-4-1,90-116 1179,-69 172-1285,-21-37-11,-2-3-235,1-1 0,0 0-1,0 0 1,1 0-1,0 0 1,0-1 0,10 8-1,9 1-2011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7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605 35 13059,'1'-1'255,"-1"0"0,0-1-1,1 1 1,-1 0 0,0 0 0,1 0 0,-1-1 0,0 1 0,0 0-1,0-1 1,0 1 0,0 0 0,0 0 0,-1-1 0,1 1 0,0 0-1,-1 0 1,1 0 0,-1-1 0,1 1 0,-1 0 0,1 0 0,-2-2-1,0 2-230,1 1 0,0-1 0,-1 1 0,1-1 0,-1 1 0,1 0 0,-1 0 0,0 0 0,1-1 0,-1 1 0,1 1 0,-1-1 0,1 0-1,-1 0 1,1 0 0,-1 1 0,1-1 0,-1 1 0,1-1 0,0 1 0,-1 0 0,1-1 0,0 1 0,-1 0 0,-1 2 0,-7 3-63,0-2-479,0 1-1,1 1 1,0 0-1,0 0 1,0 1-1,1 0 0,-1 0 1,2 1-1,-12 14 1,18-21 442,1 0 1,-1 0-1,1-1 0,-1 1 1,1 0-1,0 0 1,0 0-1,-1 0 0,1-1 1,0 1-1,0 0 1,0 0-1,0 0 1,0 0-1,0 0 0,0-1 1,0 1-1,0 0 1,1 0-1,-1 0 0,0 0 1,0-1-1,1 1 1,-1 0-1,1 0 1,-1 0-1,1-1 0,0 2 1,0-1 27,1 0 0,-1 0 0,1 0 0,-1 0 1,1-1-1,-1 1 0,1 0 0,0-1 0,-1 0 0,1 1 0,0-1 1,0 0-1,2 1 0,1-1 209,1 0 0,0 0 0,0-1 1,-1 1-1,1-1 0,0-1 0,10-3 0,-8 1 554,42-25 2985,-49 28-3492,1 1-1,-1-1 1,0-1-1,1 1 1,-1 0-1,0 0 1,0 0-1,0-1 1,0 1-1,0 0 1,0-1-1,0 1 0,-1-1 1,1 1-1,0-1 1,-1 0-1,1 1 1,-1-1-1,0 1 1,0-1-1,1 0 1,-1 1-1,0-1 1,0 0-1,0 1 1,-1-1-1,1 0 1,-1-2-1,1 4-192,0 0 0,0 0 0,0 0 0,0 0 1,0 0-1,0 0 0,0 0 0,0 0 0,0 0 0,-1 1 0,1-1 0,0 0 1,0 0-1,0 0 0,0 0 0,0 0 0,0 0 0,0 0 0,0 0 0,0 0 1,0 0-1,0 0 0,0 0 0,-1 0 0,1 0 0,0 0 0,0 0 0,0 0 1,0 0-1,0 0 0,0 0 0,0 0 0,0 0 0,0 0 0,0 0 0,0 0 0,0 0 1,-1 0-1,1 0 0,0-1 0,0 1 0,0 0 0,0 0 0,0 0 0,0 0 1,0 0-1,0 0 0,0 0 0,0 0 0,0 0 0,0 0 0,-2 15 58,2 32-227,4 276-52,3-178 88,0 163-703,-7-292 673,-1 1 1,-1-1-1,-1 0 1,-5 18-1,6-29 92,1 0-1,-1 0 1,-1 0 0,1 0-1,-1 0 1,0 0 0,0-1-1,0 1 1,-1-1 0,0 0-1,1 0 1,-1 0 0,-1-1 0,1 0-1,-8 5 1,-1-2-77,0-1 0,-1 0 0,1-1 0,-1-1 0,0 0 0,0-1 0,0-1 1,0 0-1,-1 0 0,1-2 0,0 0 0,-27-5 0,10 0-376,0-1 0,0-2 0,1-1 0,-47-22 0,64 26-69,0 0 1,0-2-1,1 1 1,0-2-1,1 0 0,0 0 1,0-1-1,-11-13 1,17 16-78,1 0 0,0-1 1,0 0-1,-5-13 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7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42 184 10746,'0'-1'85,"-4"-17"5178,14 10-4985,11-4-405,-16 8 138,0 0 0,0 0 1,-1-1-1,1 1 0,-1-1 1,0 0-1,-1-1 0,1 1 1,-1 0-1,3-9 0,-4 11-1,-1 1 0,0-1 0,-1 1 0,1-1 0,0 0 0,-1 0 0,1 1 0,-1-1 0,0 0 0,0 0 0,0 1-1,0-1 1,-1 0 0,1 0 0,-1 1 0,0-1 0,1 0 0,-1 1 0,0-1 0,-1 1 0,1-1 0,0 1 0,-1-1-1,1 1 1,-1 0 0,0 0 0,0 0 0,0 0 0,0 0 0,-4-3 0,5 5-12,0-1 0,1 1 0,-1 0 1,0-1-1,0 1 0,0 0 0,0 0 0,0 0 0,0 0 0,0 0 1,0 0-1,0 0 0,0 0 0,0 0 0,0 0 0,0 0 0,0 1 1,0-1-1,0 0 0,0 1 0,0-1 0,0 1 0,0-1 0,1 1 1,-1-1-1,0 1 0,0 0 0,1-1 0,-1 1 0,0 0 1,1 0-1,-1 0 0,0-1 0,1 1 0,-1 0 0,1 0 0,-1 1 1,-21 41-158,19-37 135,-4 10-15,0 1 0,2 0 1,0 0-1,1 0 0,0 1 1,1-1-1,0 20 0,3-31-74,-1-1 0,1 1 0,1 0 0,-1 0 0,1-1 0,0 1-1,0-1 1,1 1 0,-1-1 0,1 1 0,0-1 0,1 0 0,-1 0 0,1 0 0,0 0 0,1 0-1,-1-1 1,1 1 0,-1-1 0,2 0 0,-1 0 0,0 0 0,1-1 0,-1 0 0,10 5-1,-10-6-201,0 0-1,0-1 1,0 0-1,0 0 0,0 0 1,1 0-1,-1-1 0,5 1 1,40-8-2696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8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12019,'1'-13'6906,"4"25"-6165,10 49-683,-3 1 1,-3 0 0,3 87 0,-11-128-18,-2-59 196,2-1 0,2 1 1,2-1-1,1 1 1,13-43-1,-18 77-301,0 0 0,1 1 1,-1-1-1,1 1 0,0-1 0,0 1 1,0 0-1,1 0 0,-1 0 0,1 0 1,-1 0-1,1 1 0,0-1 0,0 1 1,0-1-1,1 1 0,-1 0 0,0 1 1,1-1-1,-1 0 0,1 1 0,0 0 1,3-1-1,7 0-727,1 0 0,-1 1-1,0 1 1,0 1 0,14 1 0,4 0-1079,46 2-2827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29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2 165 7378,'0'-1'98,"0"1"1,-1 0 0,1-1-1,0 1 1,0 0 0,0 0-1,0-1 1,0 1 0,0 0-1,0-1 1,-1 1 0,1 0-1,0-1 1,0 1 0,0 0 0,0-1-1,0 1 1,0 0 0,1 0-1,-1-1 1,0 1 0,0 0-1,0-1 1,0 1 0,0 0-1,0-1 1,0 1 0,1 0-1,-1 0 1,0-1 0,0 1-1,0 0 1,1 0 0,-1-1 0,0 1-1,0 0 1,1 0 0,-1 0-1,0 0 1,0-1 0,1 1-1,-1 0 1,0 0 0,1 0-1,-1 0 1,0 0 0,1 0-1,-1 0 1,0 0 0,1 0-1,-1 0 1,0 0 0,1 0-1,-1 0 1,0 0 0,0 0 0,1 0-1,-1 0 1,1 0 0,34-3-704,-23 2 1059,1464-86 2772,24 49-1787,713 15 691,-1590 37-1558,2 2-467,-37-15 79,-375-1-136,682 14-720,-867-12 186,-9 0-629,0-1-1,0-1 1,0-1-1,18-3 0,5-10-3238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38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12 9794,'7'-9'5905,"-14"6"-4061,-25 12-1801,19-4-73,-5 1-27,1 0 0,-1 2 0,1 0 0,1 1 0,0 1 0,-20 14 0,87 0-1674,-23-11 1735,-2 2 1,0 1-1,-1 1 1,39 35-1,-54-43-23,-1 0-1,0 1 1,-1 0 0,0 0 0,-1 1-1,0 0 1,-1 1 0,0-1 0,0 1-1,-2 0 1,1 1 0,-1-1 0,-1 1-1,2 16 1,-4-25 15,-1-1-1,1 1 0,-1 0 0,0 0 1,0 0-1,-1 0 0,1-1 1,-1 1-1,1 0 0,-1 0 1,-1-1-1,1 1 0,0 0 1,-1-1-1,0 1 0,0-1 1,0 0-1,0 0 0,0 0 0,-1 0 1,1 0-1,-4 3 0,1-3 9,0 0-1,0 0 0,0-1 1,-1 1-1,1-1 0,-1-1 0,1 1 1,-1-1-1,0 0 0,0 0 0,1 0 1,-1-1-1,0 0 0,-8-1 1,-10-2-222,1-1 1,0-2 0,1 0 0,-1-2 0,1 0 0,1-1 0,-21-12-1,-14-6-2751,22 15 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39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141 12 13179,'2'-10'5924,"-10"9"-4694,-21 12-2492,25-8 1655,-4 0-619,-44 24-109,48-25-86,1 0 1,-1 0-1,1 0 1,0 1-1,0 0 0,0-1 1,0 1-1,0 0 0,1 1 1,-1-1-1,1 0 1,-4 7-1,13-9-39,0-2 540,1 1-1,-1-1 0,0-1 0,0 1 0,-1-1 1,1 0-1,0-1 0,0 1 0,-1-2 1,0 1-1,0 0 0,0-1 0,0 0 1,0-1-1,6-6 0,-11 10-60,0 1-1,-1-1 0,1 1 1,-1 0-1,1-1 1,0 1-1,-1 0 1,1 0-1,0-1 1,-1 1-1,1 0 1,0 0-1,-1 0 1,1 0-1,0 0 0,0 0 1,-1 0-1,1 0 1,0 0-1,-1 0 1,1 0-1,0 0 1,-1 1-1,2-1 1,23 18-685,66 65-3087,-56-56 949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39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17 12947,'-14'-16'7187,"15"23"-5325,6 24-2113,1 30 252,0 114 1,-8-114-500,3-1 0,14 83 0,-16-134-31,9 28-1547,2-21-3396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0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11506,'30'-12'5076,"18"2"-3624,-38 9-1516,-1 0-1,1-1 0,-1 0 0,1-1 1,-1 0-1,10-5 0,-18 7 79,1-1 0,-1 1 0,0-1 0,1 0 1,-1 1-1,0-1 0,0 0 0,0 1 0,0-1 0,0 0 0,-1 0 0,1 0 0,-1 0 0,1 0 0,-1 0 1,0 0-1,1 0 0,-1 0 0,0 0 0,0 0 0,-1 0 0,1 0 0,-1-3 0,1 3-15,0-1 0,-1 1 0,1-1-1,-1 1 1,1-1 0,-1 1 0,0 0-1,0-1 1,0 1 0,0 0 0,0 0-1,-1-1 1,1 1 0,-1 0 0,1 0 0,-1 1-1,0-1 1,-3-2 0,5 3-23,-1 1 0,0 0 1,0 0-1,0-1 0,0 1 1,1 0-1,-1 0 0,0 0 0,0 0 1,0 0-1,0 0 0,0 0 0,0 0 1,1 0-1,-1 1 0,0-1 1,0 0-1,0 0 0,0 1 0,1-1 1,-1 1-1,0-1 0,0 1 1,1-1-1,-1 1 0,0 0 0,-16 25-447,1 29-218,16-49 584,-1 0-1,1-1 0,0 1 1,0 0-1,1 0 0,-1-1 0,1 1 1,1 0-1,-1-1 0,1 1 0,0-1 1,0 0-1,1 1 0,2 4 1,-2-6-14,0-1 0,-1 1 0,1-1 1,0 0-1,1 0 0,-1-1 0,0 1 1,1 0-1,0-1 0,-1 0 0,1 0 1,0 0-1,0-1 0,0 1 0,0-1 1,1 0-1,-1 0 0,0 0 0,9 0 1,46-3-2335,5-7 181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0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5 11122,'-12'-5'6952,"8"6"-6906,1-1 0,-1 1-1,1 0 1,-1 0 0,1 1-1,-1-1 1,1 1 0,-6 3-1,1-1-56,3-2 5,0 0 0,-1 0 0,1 1 0,0 0 0,1 0 0,-1 0-1,0 0 1,1 1 0,0 0 0,0 0 0,0 0 0,-5 7 0,11-8 11,-1 0 1,1 0-1,0 0 1,0 0-1,0 0 1,0-1-1,0 1 1,0-1-1,1 1 1,-1-1-1,1 0 1,0 0-1,4 3 1,0 1 9,22 16-34,-15-12-1,-1 0 1,0 1-1,15 17 0,-26-26 6,0 0 1,0 0-1,-1 0 0,1 0 0,-1 1 0,1-1 1,-1 1-1,0-1 0,1 1 0,-1-1 1,-1 1-1,1 0 0,0-1 0,-1 1 0,1 0 1,-1 0-1,0-1 0,0 1 0,0 0 1,0 0-1,0 0 0,-1-1 0,1 1 1,-1 0-1,0-1 0,-1 4 0,0-3-226,0 0 1,0 0-1,0-1 0,-1 1 0,1 0 0,-1-1 1,0 0-1,0 0 0,0 1 0,0-2 0,0 1 0,0 0 1,-4 1-1,-46 15-3520,46-16 3246,-57 13-4103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4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144 89 8522,'41'-44'2010,"-40"44"-1888,0-1 0,-1 0 1,1 0-1,-1 1 0,0-1 0,1 0 1,-1 0-1,0 0 0,1 1 1,-1-1-1,0 0 0,0 0 1,0 0-1,1 0 0,-1 0 1,0 0-1,0 0 0,-1 1 1,1-1-1,0 0 0,0 0 0,0 0 1,0 0-1,-1 0 0,1 1 1,0-1-1,-1 0 0,1 0 1,-1 0-1,1 1 0,-1-1 1,1 0-1,-1 1 0,0-1 0,1 0 1,-1 1-1,0-1 0,1 1 1,-1-1-1,0 1 0,-1-1 1,-28-12 1745,24 13-1858,0 0-1,0 1 0,0-1 1,0 1-1,0 0 1,0 0-1,0 1 1,0 0-1,1 0 0,-1 0 1,0 1-1,1 0 1,0 0-1,0 0 1,0 1-1,0-1 1,0 1-1,1 1 0,0-1 1,0 0-1,0 1 1,0 0-1,1 0 1,-1 0-1,1 0 1,1 1-1,-1-1 0,1 1 1,0 0-1,0-1 1,0 1-1,1 0 1,0 0-1,0 0 1,1 0-1,0 0 0,1 12 1,1-7-106,2 0 0,0-1 0,0 0 0,1 0 1,0 0-1,0-1 0,1 1 0,1-1 0,-1-1 0,1 1 1,1-1-1,9 8 0,-8-8-308,0-1 0,0 0 0,0 0 1,1-1-1,0 0 0,1-1 0,-1 0 0,1-1 0,0 0 1,0-1-1,14 3 0,51-5-3094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1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46 9202,'-6'-18'8203,"-5"-9"-5591,8 29-2817,5 22 545,5 91-295,6 63 92,-10-150-290,3 0-1,0 0 1,1-1-1,14 34 1,-38-82-8064,0-1 4373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1.5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 11162,'35'-23'3809,"-25"19"-3567,0 1 1,0 0-1,0 1 0,20-2 0,-14 2-297,0 2-1,1 0 1,-1 1-1,32 6 1,-29-2 77,-1 2 0,0 0-1,0 1 1,-1 1 0,0 1 0,-1 0 0,0 1 0,0 0 0,-1 2 0,-1 0 0,0 0 0,-1 2 0,17 22-1,-28-34-56,0 0-1,-1 0 0,1-1 0,-1 1 0,1 0 0,-1 1 0,0-1 0,0 0 0,-1 0 0,1 0 0,-1 1 0,1-1 0,-1 0 0,0 4 0,-1-6-5,1-1-1,0 1 0,0 0 0,0 0 0,-1-1 1,1 1-1,0 0 0,-1-1 0,1 1 0,-1 0 1,1-1-1,-1 1 0,1-1 0,-1 1 0,1 0 1,-1-1-1,1 0 0,-1 1 0,0-1 0,1 1 1,-1-1-1,0 0 0,0 1 0,-1-1-73,-1 1-1,1-1 1,0 0 0,0 0-1,0 0 1,0 0 0,0 0-1,0 0 1,-1-1 0,1 1-1,0-1 1,-3-1-1,-29-16-1775,66 37 2141,-7 0-216,0 1 0,24 26 1,-42-39-47,0 1 0,-1-1 0,1 1 0,-1 0 0,-1 0 0,0 1 0,0 0 0,-1 0 0,0 0-1,0 1 1,-1-1 0,3 13 0,-6-20-1,1 0 0,-1-1-1,0 1 1,0 0-1,0 0 1,0-1 0,0 1-1,-1 0 1,1 0-1,0-1 1,-1 1 0,1 0-1,-1 0 1,0-1-1,1 1 1,-1-1-1,0 1 1,0-1 0,0 1-1,0-1 1,0 1-1,-1-1 1,1 0 0,0 0-1,-1 0 1,1 1-1,-3 0 1,0 0 10,0-1 1,0 0-1,-1 0 1,1 0 0,0 0-1,-1-1 1,1 0-1,0 0 1,-1 0-1,1 0 1,-5-1-1,-14-4 64,0 0 0,1-1-1,-25-11 1,45 16-59,-11-3-204,0-1 0,0 0-1,1-1 1,0 0 0,0-1-1,1-1 1,0 1 0,0-2-1,1 0 1,-15-15 0,20 10-1581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1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46 12571,'-5'-6'2248,"-15"-16"1822,-1 5-3800,18 33-866,3-13 584,5 84-160,-4-80 129,0-1 0,1 1-1,-1-1 1,1 1 0,1-1 0,-1 0-1,1 0 1,0 0 0,0 0-1,1-1 1,7 9 0,-10-12 30,0 0 1,1-1-1,-1 1 1,1-1-1,0 1 0,0-1 1,-1 0-1,1 1 1,0-1-1,0 0 1,0 0-1,0 0 0,1-1 1,-1 1-1,0-1 1,0 1-1,0-1 1,0 1-1,1-1 0,-1 0 1,0 0-1,0 0 1,1-1-1,-1 1 1,0 0-1,0-1 0,0 1 1,0-1-1,1 0 1,-1 0-1,0 0 1,0 0-1,-1 0 1,1 0-1,0 0 0,0-1 1,0 1-1,-1-1 1,1 1-1,2-4 1,0 0 22,0 0 1,0-1-1,0 1 1,-1-1-1,1 0 1,-1 0-1,-1 0 1,1 0-1,-1-1 1,0 1-1,-1 0 1,2-10-1,-3 12-29,0 0 0,0 0-1,0 0 1,0 0 0,-1 0 0,1 0-1,-1 0 1,0 0 0,-1 0 0,1 0-1,-1 1 1,1-1 0,-1 0 0,0 1-1,0-1 1,-1 1 0,-4-6 0,4 6-370,0 1-1,0 0 1,0 0 0,0 0 0,0 0-1,0 0 1,0 1 0,-1-1 0,1 1-1,-1 0 1,1 0 0,-7-1 0,-7 0-2836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2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56 13603,'-2'-7'1210,"-1"1"0,-1-1 0,1 1 0,-1 0 0,0 1 0,0-1 1,-7-7-1,12 29-1629,2 15 371,0 0-82,0 0-1,3 0 0,0 0 0,2-1 0,15 40 1,-22-69 110,0 0 1,-1 0 0,1 0 0,0 0 0,0 0-1,0 0 1,0 0 0,0 0 0,0 0-1,0 0 1,0-1 0,0 1 0,0-1 0,0 1-1,1 0 1,-1-1 0,0 0 0,0 1 0,0-1-1,1 0 1,-1 0 0,0 0 0,1 0-1,-1 0 1,0 0 0,1 0 0,-1 0 0,0 0-1,0 0 1,1-1 0,-1 1 0,0-1-1,0 1 1,0-1 0,1 1 0,-1-1 0,0 0-1,2-1 1,49-36 101,-41 30-113,18-18 30,-22 19-7,0 0 0,1 0 0,0 1 0,0 0 0,0 0 1,1 1-1,17-8 0,-24 13 0,-1 0 0,0 0 1,1 1-1,-1-1 0,0 0 0,0 0 0,1 1 1,-1-1-1,0 1 0,0-1 0,1 1 0,-1-1 1,0 1-1,0 0 0,0 0 0,0 0 1,0-1-1,0 1 0,0 0 0,0 0 0,0 0 1,-1 0-1,1 1 0,0-1 0,0 1 0,17 32-145,-17-33 147,4 11-18,0 2-1,-1-1 0,0 1 0,-1-1 0,0 1 1,0 22-1,-2-28-52,-1 0 0,0 0 0,-1 0 0,0-1 1,0 1-1,0 0 0,-1-1 0,0 1 0,-1-1 0,0 1 0,0-1 1,0 0-1,-6 8 0,6-12-74,0 0-1,0 0 1,-1-1 0,1 1-1,-1-1 1,1 1 0,-1-1 0,0 0-1,0-1 1,0 1 0,0-1-1,0 1 1,0-1 0,0-1 0,-1 1-1,1 0 1,0-1 0,-1 0-1,1 0 1,-8-1 0,-10-2-1203,0 0 1,-37-11-1,50 11 846,-83-25-3083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3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391 16 12755,'1'-1'163,"-1"1"0,1 0 0,0 0 0,0 0 0,0-1 0,-1 1 0,1 0 0,0-1 0,-1 1 0,1-1 0,0 1 0,-1-1 0,1 1 0,-1-1 1,1 1-1,0-1 0,-1 0 0,1 1 0,-1-1 0,0 0 0,1 1 0,-1-1 0,0 0 0,1 0 0,-1 1 0,0-2 0,-22 4 2351,-43 17-1865,5 0-652,2 3 0,0 2-1,-81 48 1,139-72-3,0 0-1,0 0 1,-1 0 0,1 0 0,0 1-1,0-1 1,-1 0 0,1 0-1,0 0 1,0 1 0,0-1 0,-1 0-1,1 0 1,0 0 0,0 1-1,0-1 1,0 0 0,0 1 0,-1-1-1,1 0 1,0 0 0,0 1-1,0-1 1,0 0 0,0 0 0,0 1-1,0-1 1,0 0 0,0 1-1,0-1 1,0 0 0,0 0 0,0 1-1,0-1 1,1 0 0,-1 1-1,0-1 1,0 0 0,0 0 0,0 1-1,0-1 1,0 0 0,1 0-1,-1 0 1,0 1 0,19 11-114,40 11 141,-41-17-2,28 12-20,0 3 0,75 45 0,-104-55-254,0 1 1,-1 1-1,0 0 1,-1 1-1,0 1 0,-1 0 1,-1 1-1,0 0 1,14 27-1,-25-41 166,-1 1 0,1-1 1,-1 1-1,0-1 0,0 1 0,0 0 1,0 0-1,-1 0 0,1-1 0,-1 1 0,0 0 1,1 0-1,-1 0 0,-1 0 0,1 0 0,0 0 1,-2 3-1,1-3 43,0-1 1,0 0 0,0 0-1,0-1 1,-1 1 0,1 0-1,-1 0 1,1-1 0,-1 1-1,0 0 1,0-1 0,0 0-1,0 1 1,0-1 0,0 0-1,0 0 1,-2 0 0,-7 3 9,1-2-1,-1 1 1,1-2 0,-1 1 0,0-1 0,0-1 0,-16-1 0,7-1-85,0 0-1,1-2 1,-1 0 0,-29-11 0,41 12-139,1 1-1,-1-2 1,1 1-1,0-1 1,1 0 0,-1 0-1,1-1 1,-1 0-1,1 0 1,1-1 0,-1 0-1,1 0 1,0 0 0,-4-7-1,2-11-2450,15 2-431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3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257 1 12739,'-46'7'6662,"34"-4"-6568,1 0 1,0 1 0,1 0-1,-1 1 1,1 0-1,0 0 1,-11 8 0,10-6-260,1 0 1,-1 0-1,1 0 1,1 2-1,0-1 1,0 1-1,0 0 0,1 1 1,1 0-1,-13 21 1,20-30 78,0-1 0,-1 1 0,1 0-1,0-1 1,0 1 0,-1 0 0,1-1 0,0 1 0,0-1 0,0 1 0,0 0-1,0-1 1,0 1 0,0 0 0,0-1 0,0 1 0,1 0 0,-1-1-1,0 1 1,0 0 0,1-1 0,-1 1 0,0-1 0,1 1 0,-1 0 0,0-1-1,1 1 1,-1-1 0,1 1 0,0 0 0,23 6-1297,32-9 541,-52 1 768,1 1 69,7-1-65,-1-1 0,0 0 1,1 0-1,10-5 1,-19 6 177,0 0 0,0 0 1,0-1-1,0 1 0,-1-1 1,1 0-1,-1 0 0,1 0 1,-1 0-1,0-1 0,0 1 1,0 0-1,0-1 0,0 0 1,0 1-1,-1-1 1,1 0-1,-1 0 0,2-3 1,-2 5-100,0 0 0,0 1 1,0-1-1,0 0 1,0 1-1,0-1 1,1 1-1,-1-1 1,0 1-1,0 0 0,1-1 1,-1 1-1,0 0 1,1 0-1,-1 0 1,0 0-1,0 0 1,1 0-1,-1 0 0,0 1 1,1-1-1,-1 0 1,0 1-1,0-1 1,0 1-1,3 1 1,4 0-52,-6-2-4,10 2-642,0 1 0,-1 1 0,1 0 0,-1 0 0,19 11 0,-3 2-2366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4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76 113 11218,'-6'-13'1550,"1"0"0,-2 1-1,0 0 1,0 0 0,-1 0-1,0 1 1,-16-16 0,21 27-1245,5 11-310,7 24 5,-2 0 1,-1 1 0,1 59-1,-11 114 73,1 32-3178,4-230 2063,-1 1 1,2 0 0,0-1-1,0 1 1,1-1 0,5 14-1,8-6-4200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4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3 159 11322,'-2'-7'5958,"6"1"-3837,17-2-3225,-2 2 1359,-9 2-334,-2 1-2,0 0-1,0 0 1,-1-1 0,1 0-1,-1 0 1,9-7 0,-14 9 89,-1 1 1,1 0-1,-1-1 0,0 1 1,0-1-1,0 0 1,0 1-1,0-1 1,0 0-1,-1 1 1,1-1-1,0 0 0,-1 0 1,1 0-1,-1 1 1,0-1-1,0 0 1,1 0-1,-1 0 0,-1 0 1,1 0-1,0 0 1,0 0-1,-1 0 1,1 1-1,-1-1 1,1 0-1,-1 0 0,0 1 1,0-1-1,0 0 1,0 1-1,0-1 1,0 1-1,0-1 0,-3-2 1,3 2-8,-1 0 0,0 0 0,0 0 0,0 0 0,0 0 0,0 0 0,0 0 0,0 1 0,-1-1 0,1 1 0,0-1 0,-1 1 0,1 0 0,-1 0 0,0 0 0,1 1 0,-1-1 0,0 1 0,0-1 0,1 1 0,-5 0 0,5 0-37,0 1 0,1-1-1,-1 1 1,0 0 0,0-1-1,1 1 1,-1 0 0,0 0-1,1 0 1,-1 0 0,1 1 0,-1-1-1,1 0 1,0 1 0,0-1-1,-1 1 1,1-1 0,0 1-1,0-1 1,0 1 0,1 0-1,-1 0 1,0-1 0,1 1-1,-1 0 1,1 0 0,-1 0-1,1 0 1,0 0 0,0-1-1,0 1 1,0 2 0,0 4-81,0 0-1,1 0 1,0-1 0,0 1 0,1 0 0,0-1 0,0 0 0,0 1-1,1-1 1,1 0 0,-1 0 0,1 0 0,0-1 0,0 1 0,1-1 0,0 0-1,0 0 1,1-1 0,-1 1 0,1-1 0,0 0 0,1-1 0,-1 0-1,1 0 1,0 0 0,0-1 0,0 0 0,0 0 0,0 0 0,1-1 0,-1-1-1,1 1 1,0-1 0,0 0 0,-1-1 0,1 0 0,0 0 0,0-1 0,-1 0-1,1 0 1,0 0 0,-1-1 0,1-1 0,-1 1 0,0-1 0,9-5-1,-3 1 221,-1 0-1,1-1 0,-1-1 0,-1 0 0,0-1 0,12-12 0,-17 15 264,0 1 0,0-2-1,-1 1 1,0-1-1,0 0 1,-1 0 0,0 0-1,0 0 1,-1-1 0,0 1-1,2-13 1,-5 20-283,0 0 0,1 0 0,-1 0 1,0 0-1,0 0 0,0 0 0,0 0 0,0 0 1,0-1-1,0 1 0,0 0 0,0 0 0,-1 0 1,1 0-1,0 0 0,-1 0 0,1 0 0,-1 0 1,1 1-1,-1-1 0,1 0 0,-1 0 0,0 0 0,1 0 1,-1 1-1,0-1 0,0 0 0,0 1 0,1-1 1,-2 0-1,-1 0-22,1 0 0,-1 1 0,1-1 0,-1 1 0,0 0 1,1 0-1,-1 0 0,1 0 0,-1 0 0,1 1 0,-1-1 0,-2 1 1,-5 2-86,1 0 0,0 0 0,0 1 1,0 0-1,-15 9 0,23-12 17,0 0-1,0 0 0,0 0 1,0 0-1,0-1 0,0 1 0,0 0 1,0 1-1,1-1 0,-1 0 1,0 0-1,1 0 0,-1 0 1,1 0-1,-1 1 0,1-1 1,-1 0-1,1 0 0,0 1 1,0-1-1,0 0 0,0 1 0,0-1 1,0 2-1,1 0-2,-1-1 1,1 1-1,0 0 0,1-1 0,-1 1 0,0-1 1,1 1-1,-1-1 0,1 0 0,0 0 1,2 3-1,7 6-15,2-1 0,-1 0 0,19 11 1,-23-15 15,29 16-2,-25-16-1,0 1-1,-1 1 0,0 0 1,0 0-1,0 1 1,17 19-1,-28-27 7,1 0 0,0 0 0,-1 0 1,1-1-1,-1 1 0,1 0 0,-1 0 0,0 0 0,1 0 0,-1 0 0,0 0 0,1 0 0,-1 0 1,0 1-1,0-1 0,0 0 0,0 0 0,0 0 0,0 0 0,-1 0 0,1 0 0,0 0 1,0 0-1,-1 0 0,0 2 0,0-1-50,-1-1-1,1 1 1,-1 0 0,0 0-1,1-1 1,-1 1 0,0-1 0,0 1-1,0-1 1,0 0 0,-3 2 0,-7 2-570,0 0 1,-1-1-1,-18 4 1,-36 2-2921,-1-5-704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5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21 10490,'-21'-4'2113,"3"-4"1071,6 2-3048,6 4 104,3 2 41,6 1 31,-2-1 24,3 0-72,27 1-120,72 3-24,-29-2-48,22-4-296,-3 1-536,10 1-2073,-10 6-696,-4-3-984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5.5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 12435,'0'-20'7927,"1"32"-8138,-1 120-47,3 72-2279,10-77-2843,1-71 910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4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247 53 9010,'-39'-30'9484,"33"27"-9419,1 0-1,-1 0 1,1 1 0,-1-1-1,0 1 1,0 1 0,0-1-1,0 1 1,0 0 0,0 0-1,-1 1 1,1 0 0,0 0-1,0 0 1,0 1 0,-12 2 0,9 1-155,1-1 0,0 1 0,0 1 0,0-1 0,1 1 0,0 1 0,-1-1 1,-8 11-1,14-15 48,1 0 0,0 0 0,0 0 0,-1 1 0,1-1 1,0 1-1,0-1 0,0 1 0,1-1 0,-1 1 0,0-1 1,1 1-1,-1 0 0,1-1 0,-1 1 0,1 0 0,0-1 1,-1 1-1,1 0 0,0 0 0,0-1 0,0 1 0,1 0 1,-1 0-1,0-1 0,1 1 0,-1 0 0,1-1 0,-1 1 1,1 0-1,0-1 0,0 1 0,0-1 0,0 1 0,0-1 1,0 0-1,0 1 0,0-1 0,0 0 0,1 0 0,-1 0 1,0 0-1,1 0 0,-1 0 0,1 0 0,0 0 0,-1 0 1,1-1-1,2 2 0,39 17 41,36 20 172,-73-36-172,-1 1 1,0-1 0,1 1 0,-2 1 0,1-1 0,0 1 0,-1 0-1,0 0 1,0 0 0,6 11 0,-9-13-9,0 1 1,0 0-1,0-1 0,-1 1 0,1 0 1,-1 0-1,0-1 0,0 1 1,-1 0-1,1 0 0,-1 0 1,0-1-1,0 1 0,0 0 1,0-1-1,0 1 0,-1-1 1,0 1-1,0-1 0,0 0 0,0 0 1,-5 6-1,4-4-79,-1-1-1,0 0 1,0 0 0,0 0 0,0 0-1,-1-1 1,1 1 0,-1-1-1,0 0 1,0 0 0,0-1 0,0 0-1,-1 0 1,-8 3 0,13-5-3,0 0 1,1 0 0,-1 0-1,0 1 1,0-1 0,1 0-1,-1 0 1,0 0 0,1 0-1,-1 0 1,0-1 0,0 1-1,1 0 1,-1 0 0,0 0-1,1 0 1,-1-1 0,0 1-1,1 0 1,-1-1-1,0 1 1,1-1 0,-1 1-1,1-1 1,-1 1 0,1-1-1,-1 1 1,1-1 0,-1 1-1,1-1 1,0 1 0,-1-1-1,1 0 1,0 1 0,-1-1-1,1 0 1,0 1 0,0-1-1,-1 0 1,1 0 0,0 1-1,0-1 1,0 0 0,0 0-1,0 1 1,0-1 0,0 0-1,1 1 1,-1-2 0,6-31-3152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5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17 13203,'-4'-17'6973,"13"50"-6711,22 133-249,-21-100-861,25 88 1,-32-144 717,2 6-1092,-2-28 1174,-2 4 65,0-1 1,0 1-1,1 0 0,0 0 1,0-1-1,1 1 1,0 1-1,1-1 1,0 0-1,0 1 0,0 0 1,1 0-1,0 0 1,11-11-1,-13 15-33,1-1-1,0 1 1,0 1-1,0-1 1,0 0-1,0 1 1,0 0-1,1 0 1,-1 0-1,1 1 1,0-1-1,-1 1 1,1 0-1,0 1 0,0-1 1,-1 1-1,1 0 1,0 0-1,0 0 1,0 1-1,0-1 1,-1 1-1,1 0 1,0 1-1,-1-1 1,1 1-1,-1 0 1,7 4-1,-2 0-278,-1 1 0,0 0 0,0 0 0,-1 1 0,0 0 0,0 0 0,-1 0 0,0 1 0,-1 0 0,1 1 0,-2-1 0,1 1 0,2 11 0,2-1-1579,5 4-1546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6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41 11650,'-20'-2'7528,"-1"2"-5427,18 1-2157,1 1 1,-1 0-1,1-1 0,-1 1 0,1 0 0,0 0 0,-1 1 0,1-1 0,0 0 0,-1 4 0,-2-2-95,1 2 0,0-1 0,1 0 0,-1 1 0,1-1 0,0 1 0,0 0 0,1 0 0,0 0 0,0 0 0,0 1 0,1-1 0,0 0 0,0 1 0,0-1 0,1 1 0,0-1 0,1 1 0,-1-1 0,3 11 0,1-5-278,0 0 0,1 0 0,12 19 0,-15-27 406,0 0 1,0-1-1,1 1 1,-1-1-1,1 0 1,0 1-1,0-1 1,0 0-1,0-1 1,0 1-1,1-1 1,-1 1-1,1-1 1,7 3-1,-9-5 30,1 0 1,-1 0-1,1-1 0,-1 1 0,1-1 0,-1 1 1,0-1-1,1 0 0,-1 0 0,0 0 0,1 0 1,-1-1-1,0 1 0,0 0 0,0-1 0,0 0 1,0 1-1,0-1 0,-1 0 0,1 0 0,-1 0 1,3-3-1,29-50 125,-27 43-57,0-1 1,-1 0-1,-1 0 1,0-1-1,-1 1 1,-1-1 0,0 1-1,1-22 1,-3 31-159,0 1 1,0-1 0,0 1 0,0-1 0,-1 1-1,1-1 1,-1 1 0,0 0 0,0-1-1,0 1 1,0 0 0,-1-1 0,1 1-1,-1 0 1,0 0 0,0 0 0,0 1-1,0-1 1,-1 0 0,1 1 0,-1-1 0,1 1-1,-1 0 1,0 0 0,0 0 0,0 0-1,0 0 1,0 1 0,-1 0 0,1-1-1,0 1 1,-1 0 0,1 1 0,-1-1-1,1 0 1,0 1 0,-1 0 0,-5 0-1,2 1-2720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6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7514,'10'6'7087,"-10"-5"-6879,-1 19-629,0 2 677,-1 21-183,0-17-24,1 0 0,1-1 0,2 1 0,8 48 0,-10-74-46,0 0 0,0 1 0,0-1 1,0 0-1,0 1 0,0-1 0,0 0 0,0 1 1,0-1-1,0 0 0,0 1 0,1-1 0,-1 0 1,0 1-1,0-1 0,0 0 0,0 0 1,1 1-1,-1-1 0,0 0 0,0 0 0,1 1 1,-1-1-1,0 0 0,1 0 0,-1 0 0,0 0 1,0 1-1,1-1 0,-1 0 0,0 0 0,1 0 1,-1 0-1,0 0 0,1 0 0,-1 0 0,0 0 1,1 0-1,-1 0 0,0 0 0,1 0 0,0 0 1,12-14 153,7-25 109,-8 6 459,-1-1 0,13-68 0,-24 102-732,0 0 0,0 0 0,0 0-1,0 0 1,0 0 0,0 0-1,0 0 1,0 0 0,0 0 0,1 1-1,-1-1 1,0 0 0,0 0-1,0 0 1,0 0 0,0 0-1,0 0 1,0 0 0,0 0 0,0 0-1,0 0 1,0 0 0,0 0-1,0 0 1,1 0 0,-1 0-1,0 0 1,0 0 0,0 0 0,0 0-1,0 0 1,0 0 0,0 0-1,0 0 1,0 0 0,0 0 0,0 0-1,1 0 1,-1 0 0,0 0-1,0 0 1,0 0 0,0 0-1,0 0 1,0 0 0,0 0 0,0 0-1,0 0 1,0-1 0,0 1-1,0 0 1,0 0 0,0 0 0,0 0-1,1 0 1,-1 0 0,0 0-1,0 0 1,0 0 0,0 0-1,0 0 1,0 0 0,0-1 0,8 14-171,1 1 132,82 142-2064,-87-157 772,-3-12 764,-2-35 1029,1-22 1637,1 65-2027,1 1 1,-1-1-1,1 0 1,-1 0 0,1 1-1,1-1 1,-1 1-1,1 0 1,-1 0-1,1 0 1,0 0 0,1 0-1,-1 1 1,1-1-1,-1 1 1,1 0-1,0 0 1,0 0 0,1 1-1,7-5 1,-3 3-96,0 1 0,0 0 0,1 0 0,-1 1 0,0 0 0,1 1 0,0 0 0,-1 0 0,19 2 0,-25-1 11,0 1-1,-1 0 0,1-1 0,0 1 1,-1 1-1,1-1 0,-1 0 1,1 1-1,-1-1 0,0 1 1,0 0-1,0-1 0,1 1 1,-2 0-1,1 1 0,0-1 0,0 0 1,-1 0-1,1 1 0,-1-1 1,0 1-1,1-1 0,-1 1 1,0 0-1,0 3 0,4 10-244,-1 1 0,-1 0 0,2 19-1,-2-9-566,7 26-1947,0-5-204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7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208 5 10282,'-18'-4'6693,"-1"4"-3796,-41 18-4650,37-9 1979,18-7-436,0 1 0,0 0 0,0 0 0,0 1 0,0 0-1,1 0 1,-1 0 0,1 0 0,0 0 0,0 1 0,1 0 0,-1 0 0,1 0-1,0 0 1,1 0 0,-1 1 0,-2 8 0,2-6 65,1 0 0,-1 0 0,1 0 0,1 1 0,-1-1 0,2 1 0,-1-1 0,1 1 0,0-1 0,1 1 0,2 14 0,-2-22 135,-1 0 0,0-1 0,0 1 0,1 0-1,-1 0 1,0 0 0,1 0 0,-1 0 0,1 0 0,-1-1 0,1 1 0,-1 0 0,1 0 0,-1-1 0,1 1 0,0 0 0,0-1 0,-1 1 0,1-1 0,0 1 0,0-1 0,0 1-1,-1-1 1,1 0 0,0 1 0,0-1 0,0 0 0,2 1 0,-1-2 17,0 1 0,1 0 1,-1-1-1,0 1 0,0-1 0,0 0 0,1 1 0,-1-1 0,0 0 1,0-1-1,3-1 0,4-4 123,0 0 0,0-1 0,12-14 0,1-6 840,24-37 0,-3 2 930,-42 65-1897,1 0 1,0 0-1,-1 0 1,1 0-1,-1 1 0,1-1 1,-1 0-1,0 1 0,0-1 1,0 1-1,-1-1 1,2 4-1,32 88-479,-30-85-119,0 0-1,1 0 1,1 0 0,-1 0 0,1-1 0,1 0 0,11 12 0,10-4-2659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7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12 9322,'5'-12'7289,"-12"12"-4739,-22 18-3308,17-11 1251,-2 1-507,2-1 27,1 0 1,0 0-1,0 1 1,-14 13-1,23-20-31,0 1 0,1-1 0,-1 1 0,1-1-1,-1 1 1,1 0 0,0 0 0,0 0 0,-1 0 0,1 0 0,1 0 0,-1 0 0,0 0 0,0 0-1,1 0 1,-1 0 0,1 0 0,0 1 0,0-1 0,0 0 0,0 0 0,0 1 0,0-1-1,0 0 1,1 0 0,-1 0 0,1 0 0,0 0 0,-1 1 0,1-1 0,0 0 0,0 0 0,1-1-1,-1 1 1,2 2 0,18 18 53,0-2 0,2 0 0,0-2 0,37 23-1,-7-4-30,21 16-71,-74-53 60,0 0 0,0 0 1,1 0-1,-1 0 0,0 1 0,0-1 0,0 0 1,1 0-1,-1 0 0,0 0 0,0 0 0,0 1 1,0-1-1,0 0 0,1 0 0,-1 0 0,0 1 1,0-1-1,0 0 0,0 0 0,0 0 0,0 1 1,0-1-1,0 0 0,0 0 0,0 1 0,0-1 1,0 0-1,0 0 0,0 0 0,0 1 0,0-1 1,0 0-1,0 0 0,0 0 0,0 1 0,0-1 1,0 0-1,0 0 0,-1 0 0,1 1 0,0-1 1,0 0-1,0 0 0,0 0 0,0 1 0,-1-1 1,-15 6-478,-35 2-955,38-7 807,-63 8-2698,-14-3-513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8.5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35 11923,'-6'-18'4154,"2"2"232,6 40-3626,14 208-852,-15-162-70,3-1 0,18 94 1,-20-151-88,2 0 0,-1-1 0,1 1-1,1-1 1,9 17 0,-11-23-115,0-1 1,0 0-1,0 0 0,1 0 0,-1-1 0,1 1 0,0-1 1,0 1-1,0-1 0,1-1 0,-1 1 0,1 0 0,-1-1 0,9 3 1,28 1-3873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8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13731,'36'25'6440,"31"7"-6731,-19-11 519,-17-6-215,5 2-230,0 1 0,-1 1 1,-1 3-1,0 0 0,30 29 0,-62-50 145,0 1 1,0 0-1,0-1 1,-1 1-1,1 0 0,-1 0 1,1 0-1,-1 0 0,1 1 1,-1-1-1,0 0 0,0 0 1,0 1-1,-1-1 1,1 1-1,-1-1 0,1 1 1,-1-1-1,0 1 0,0 3 1,0-4 33,-1 0 0,0 0 0,0 0 0,0 0 0,-1-1 0,1 1 0,0 0 0,-1-1 0,1 1 0,-1-1 0,1 1 0,-1-1 0,0 0 0,0 0 0,1 0 0,-1 0 0,0 0 0,0 0 0,0 0 0,0 0 0,0-1 0,0 1 0,-4-1 0,-18 5-53,0-2 0,0 0 0,0-2 0,0-1 0,0-1 1,0-1-1,-1-1 0,2-1 0,-45-13 0,62 15-197,3 2 81,1 0 0,0-1 0,0 1 0,0-1 0,-1 1 0,1-1 0,0 0 0,0 0 0,0 0 0,0 0 0,0 0 0,0-1 0,1 1 0,-1-1 0,0 1 1,1-1-1,-1 1 0,1-1 0,-3-3 0,11-8-3019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9.2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72 11202,'-12'-16'5620,"7"4"-3857,12 13-1780,14 19 298,-10-6-286,0-1 0,-1 2 0,0 0 0,-1 0 1,-1 0-1,-1 1 0,0 0 0,-1 1 0,0 0 0,3 19 0,-15-60 122,2 7-137,0 0 1,1 0-1,0 0 1,2 0 0,0 0-1,2-30 1,0 44-23,0 1 1,-1-1-1,1 0 1,0 0-1,0 1 1,1-1-1,-1 1 1,0-1-1,1 1 1,0 0-1,-1-1 1,1 1-1,0 0 1,0 0-1,0 0 0,1 0 1,-1 1-1,0-1 1,5-2-1,1 1-597,1-1 0,0 1-1,-1 1 1,15-3 0,-3 1-1391,16-8-1455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49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2 12227,'1'1'152,"0"-1"-1,0 1 1,-1-1 0,1 1 0,0 0 0,-1-1 0,1 1 0,0 0 0,-1 0 0,1-1 0,-1 1-1,0 0 1,1 0 0,-1 0 0,1 0 0,-1 0 0,0-1 0,0 1 0,0 0 0,0 0 0,1 0-1,-1 0 1,0 0 0,0 0 0,-1 0 0,1 0 0,0 1 0,-24-3 3565,-16-4-3730,37 5 8,0 0-1,-1 0 1,1 0-1,-1 1 1,1-1-1,0 1 1,-1 0-1,1 0 1,-6 2-1,9-2-9,-1 0 0,0 0-1,1 0 1,-1 0 0,1 0 0,0 1-1,-1-1 1,1 0 0,0 0 0,0 0-1,-1 0 1,1 0 0,0 0-1,0 1 1,0-1 0,0 0 0,1 0-1,-1 0 1,0 0 0,0 0 0,1 1-1,-1-1 1,1 0 0,-1 0 0,1 0-1,-1 0 1,1 0 0,-1 0 0,1 0-1,0-1 1,0 1 0,1 1 0,7 15-167,35 52-467,-41-65 604,1 0 1,-1 0 0,0 0-1,1 0 1,0 0 0,0-1-1,0 0 1,0 0 0,0 0 0,1-1-1,0 1 1,7 2 0,-9-5-9,0 1 0,0-2 1,-1 1-1,1 0 1,0 0-1,0-1 0,0 0 1,0 0-1,-1 1 1,1-1-1,0-1 1,-1 1-1,1 0 0,-1-1 1,1 1-1,-1-1 1,0 0-1,0 0 0,1 0 1,-1 0-1,-1 0 1,3-3-1,3-3-243,0 0-1,-1-1 1,-1 0 0,8-14-1,-11 20 218,-1 0 0,0 1 0,0-1-1,0 0 1,0 0 0,-1 0 0,1 1 0,-1-1-1,1 0 1,-1 0 0,0 0 0,0 0-1,0 0 1,-1 0 0,1 0 0,-1 0 0,1 0-1,-1 1 1,0-1 0,-3-5 0,2 5-201,-1 0 0,1 0-1,-1 0 1,0 0 0,0 0 0,0 1 0,0 0 0,0 0 0,-1-1 0,1 2 0,0-1-1,-1 0 1,0 1 0,-7-2 0,-17-5-2212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0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11 14155,'2'-11'8199,"0"44"-7760,9 114-534,-8-81 80,3 0 0,24 105 0,-28-164-7,-2-4-1,1 0-1,0 0 1,-1 0-1,2 1 1,-1-1-1,0 0 0,1 0 1,-1-1-1,1 1 1,0 0-1,3 3 1,-25-46-1327,14 30 1295,-1 1 0,0 1 1,0-1-1,-1 1 0,0 1 0,-15-13 0,20 18-12,0 0 1,-1 0-1,1 0 0,0 1 0,-1-1 1,1 1-1,-1 0 0,1 0 1,-1 0-1,0 0 0,1 1 0,-1 0 1,0-1-1,0 1 0,1 0 0,-1 1 1,0-1-1,1 1 0,-1 0 0,0 0 1,1 0-1,-1 0 0,1 0 1,-1 1-1,1 0 0,-6 3 0,5-2-49,1-1-1,-1 1 0,1-1 1,-1 1-1,1 0 0,0 0 1,0 1-1,1-1 1,-1 1-1,1-1 0,0 1 1,-1 0-1,2 0 0,-1 0 1,0 0-1,1 0 0,0 0 1,0 0-1,0 1 0,0-1 1,1 0-1,-1 1 0,1-1 1,0 0-1,1 1 1,-1-1-1,1 0 0,0 1 1,0-1-1,0 0 0,1 0 1,-1 0-1,1 0 0,0 0 1,0 0-1,4 5 0,-1-1-7,0 0-1,1 0 0,0-1 0,0 0 0,1 0 0,0-1 0,0 1 0,0-1 0,1-1 0,0 0 0,0 0 0,0 0 0,1-1 1,-1 0-1,19 5 0,-17-8 85,-1 0 0,1-1 0,0 0-1,-1 0 1,1-1 0,-1-1 0,1 1 0,-1-2 0,1 1 0,-1-1 0,0 0 0,0-1 0,-1 0 0,1-1 0,-1 0 0,13-9 0,-13 8 168,0-1-1,-1 1 1,0-1 0,-1 0 0,1-1 0,-1 0-1,6-10 1,-9 11 307,1 1-1,-1-1 0,-1 0 1,1 0-1,-1 0 1,0 0-1,-1 0 0,0 0 1,0-1-1,0-7 0,-3 24 405,1-7-854,1-1 0,0 1 0,-1-1 0,1 1 1,0 0-1,0-1 0,-1 1 0,1-1 0,1 1 0,-1 0 0,0-1 0,0 1 0,0-1 0,1 1 0,-1-1 0,1 1 1,0-1-1,-1 1 0,1-1 0,1 3 0,0 0-45,-1 0 0,1 0 0,0 0 0,1-1 0,-1 1 0,1 0 0,-1-1 0,1 0 0,0 0 0,0 0 0,0 0 0,1 0 0,-1 0 0,1-1 0,-1 0 0,1 0 0,0 0 0,0 0 0,0 0 0,0-1 0,0 0 0,0 0 0,1 0 0,-1 0 0,0-1 0,1 1 1,-1-1-1,0 0 0,1 0 0,-1-1 0,0 1 0,0-1 0,1 0 0,-1 0 0,0-1 0,7-2 0,-4-1 145,0 0 1,-1 0-1,0-1 1,1 1-1,-2-1 1,1 0 0,-1-1-1,0 0 1,0 0-1,7-13 1,-4 6 849,12 43-1095,-12-18-249,-1-1-406,0 0-1,0-1 1,1 1 0,0-2-1,15 13 1,6-1-3043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5.2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72 132 11747,'0'-45'7329,"-2"19"-3996,10 100-3857,-5-58 499,-1 0 0,-1 0 1,0 20-1,-13 135 9,13-179-2616,5-45-2731,1 8 910</inkml:trace>
  <inkml:trace contextRef="#ctx0" brushRef="#br0" timeOffset="1">0 41 10994,'8'-6'2241,"13"-3"1104,8 2-3209,11 0-104,5 2 32,1 0-32,-5 4-160,-1 2-1001,-5 7-2271,-7 6 303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0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18 6449,'-11'-17'11380,"-3"18"-8826,12 0-2669,0 1 0,-1 0 1,1 0-1,1 0 0,-1 0 0,0 1 0,0-1 1,1 0-1,-1 1 0,1-1 0,0 1 1,0-1-1,-2 5 0,1-1-58,0 1 0,1-1 0,-1 1-1,1-1 1,1 1 0,-1-1 0,1 1 0,0 0 0,0-1-1,2 9 1,-1-10-223,1-1-1,-1 0 0,1 1 0,0-1 1,0 0-1,0 0 0,0 0 0,1 0 1,0-1-1,0 1 0,4 4 1,20 15-3017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1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14219,'0'0'6866,"33"11"-20405</inkml:trace>
  <inkml:trace contextRef="#ctx0" brushRef="#br0" timeOffset="1">84 15 9618,'8'0'7178,"-3"0"-5554,0-2-1616,6 1-40,0 0 104,42-5-1248,-39 11-2513,-5-2 400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1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70 12483,'-3'-4'774,"-1"0"1,1 0 0,0 0-1,1 0 1,-1 0 0,1 0-1,-1-1 1,1 1-1,1-1 1,-1 0 0,1 1-1,-1-1 1,0-8 0,-3 188-596,0-82-478,12 159 1,-7-249-21,0 1 1,1 0-1,-1 0 0,1-1 0,0 1 0,0 0 0,1-1 1,1 5-1,-2-7 137,-1-1 0,1 1 1,0-1-1,0 0 1,-1 1-1,1-1 0,0 0 1,0 1-1,-1-1 0,1 0 1,0 0-1,0 0 1,0 1-1,0-1 0,-1 0 1,1 0-1,0 0 0,0 0 1,0-1-1,0 1 1,-1 0-1,1 0 0,0 0 1,0-1-1,-1 1 1,1 0-1,0-1 0,0 1 1,-1-1-1,1 1 0,0-1 1,-1 1-1,1-1 1,0 1-1,-1-1 0,1 0 1,-1 1-1,1-2 0,25-20-4477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2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220 1 13163,'-1'8'7177,"-7"-1"-6713,-6 8-520,-11 12 24,-3 5 56,-6 13-32,3 0-128,-1 5-896,9-6-616,7 3-2489,9-13-272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2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 12243,'-33'32'6705,"44"-28"-6313,13 9-408,8 6-32,18 8 56,9 5-8,19 14 32,-4 1-120,7 0-1464,-6-12-2305,-1-19 160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2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50 13819,'-11'-7'952,"-1"0"0,0 0 1,-1 1-1,1 1 0,-1 0 0,-18-4 1,27 8-1024,-1 0 1,1 0 0,-1 1 0,1 0 0,-1 0 0,1 0-1,0 0 1,-1 1 0,1 0 0,-1 0 0,1 0 0,0 0 0,0 1-1,0 0 1,0 0 0,0 0 0,0 0 0,0 0 0,0 1-1,1 0 1,-1-1 0,1 2 0,0-1 0,-3 4 0,-2 2-559,0 2 0,1-1 0,-10 19 0,15-25 445,0 0 0,0 0 0,1 1 0,-1-1 0,1 1 0,0-1-1,0 1 1,1 0 0,-1-1 0,1 1 0,0 0 0,0 0 0,2 6 0,-2-10 140,0 0 0,0 0 1,1 0-1,-1 0 1,0 0-1,1 0 0,-1 0 1,1 0-1,0 0 1,-1 0-1,1 0 0,0 0 1,-1 0-1,1 0 1,0-1-1,0 1 1,0 0-1,0-1 0,0 1 1,0 0-1,0-1 1,0 1-1,0-1 0,0 1 1,2-1-1,0 1-2,0-1 0,-1 0 1,1 0-1,0 0 0,0 0 0,0-1 0,0 1 0,0-1 1,0 1-1,2-2 0,5-2 32,0 0 1,-1-1 0,0 0 0,0 0-1,8-7 1,-10 6 106,-1 0 0,0-1 0,0 1 0,9-15 0,15-18 3031,-14 55-2575,82 78-3936,-55-54 878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3.1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23 13955,'-7'-17'8287,"8"12"-7123,5 14-1014,4 23-195,0 1-1,-3 0 1,0 0 0,1 36 0,3 148 51,-9-115-4,-1-96-207,0 22-251,7 47-1,1-43-2365,5-3-3306</inkml:trace>
  <inkml:trace contextRef="#ctx0" brushRef="#br0" timeOffset="1">1 370 10746,'13'4'2337,"6"-5"976,15-3-2993,14 2-416,22-1 64,-1 1-152,10 0-745,-13-1-631,-7-4-1769,-22-2-336</inkml:trace>
  <inkml:trace contextRef="#ctx0" brushRef="#br0" timeOffset="2">488 330 8882,'-11'16'9644,"11"12"-9660,3-5 431,1 194-1470,-4-217 996,0 2-268,0-1 1,0 0 0,0 1 0,0-1-1,0 0 1,1 1 0,-1-1 0,0 0-1,1 1 1,-1-1 0,0 0 0,1 0-1,0 1 1,-1-1 0,2 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3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10946,'4'1'5506,"5"5"-5883,4 8-3079,6 4 599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3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11 183 14523,'32'-2'3621,"17"-3"-3051,-3 0-597,-39 4 15,0 1 0,-1-1 1,1-1-1,0 1 0,-1-1 1,1 0-1,-1-1 0,0 1 1,1-1-1,-1 0 0,-1-1 1,1 0-1,8-7 0,-12 9-7,0 1 0,-1-1 0,1 0 0,-1 0-1,0 0 1,0 0 0,1-1 0,-1 1 0,-1 0-1,1 0 1,0-1 0,0 1 0,-1 0 0,0-1 0,1 1-1,-1-4 1,-1 2-2,1 0 0,-1 0 0,0 0 0,0 1 0,0-1 0,-1 0 0,1 0 0,-1 1 0,0-1 0,0 1 0,0 0 0,-5-6 0,4 5 20,1 1 0,-1 0 0,0 1 1,0-1-1,0 0 0,0 1 0,0-1 1,-1 1-1,1 0 0,-1 0 0,1 1 0,-1-1 1,0 1-1,0-1 0,0 1 0,0 0 1,0 1-1,0-1 0,0 1 0,0 0 0,0 0 1,0 0-1,0 0 0,0 1 0,0-1 1,0 1-1,0 0 0,1 0 0,-1 1 0,0-1 1,0 1-1,-4 3 0,0-1-5,0 1 0,1 0 0,0 1 0,0-1 0,0 1 0,1 1 0,0-1 0,0 1 0,1 0 0,-1 1 0,2-1 0,-1 1 0,1 0 0,-3 9 0,4-10 9,1 1-1,0 0 1,0 0 0,1 0-1,0 0 1,1 0 0,0 0-1,0 0 1,0 0 0,1 0 0,0 0-1,1 0 1,0-1 0,0 1-1,1 0 1,0-1 0,0 1-1,7 10 1,-4-9-289,1 1 1,0-1-1,0 0 1,1 0-1,0-1 0,0 0 1,1-1-1,0 0 0,1 0 1,0-1-1,0 0 0,13 6 1,52 13-2411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4.7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33 13443,'-15'-16'2800,"10"4"1441,2 7-2872,3 6-1337,0 4-56,7 43 0,6 86 64,-1-28-24,0 10-40,2 0-328,1-14-1137,-2-39-607,-4-9-2273,-13-34-520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5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93 21 9826,'8'-4'6297,"3"3"-5296,4-2-969,13-1-88,5 0-216,5 1-817,-5 1-1351,7 5-1017,-16 1-824</inkml:trace>
  <inkml:trace contextRef="#ctx0" brushRef="#br0" timeOffset="1">3 242 8986,'-2'-4'1824,"10"-2"1001,5 4-2609,12 0 16,5-3 16,15 0 16,5 1-112,11 0-616,-3 4-2361,5-17-143,-14-3-1273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5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14019,'0'-3'504,"0"-1"0,0 0 1,0 0-1,1 0 0,0 0 0,-1 0 1,2 1-1,-1-1 0,0 0 0,0 1 1,1-1-1,3-4 0,-3 6-483,-1 0 1,1 0-1,0 0 1,0 1-1,0-1 1,1 1-1,-1-1 1,0 1-1,1 0 1,-1 0-1,0 0 0,1 0 1,-1 0-1,1 1 1,0-1-1,-1 1 1,1-1-1,-1 1 1,1 0-1,3 0 0,9 1-49,0 1 0,1 1 0,-1 0-1,-1 1 1,1 0 0,0 1-1,-1 1 1,0 0 0,0 1-1,-1 0 1,0 1 0,15 12-1,-13-8-93,0 0 0,-1 1 0,0 1 0,0 0 0,-2 1-1,0 0 1,-1 1 0,0 0 0,9 21 0,-17-33 54,-1 1 0,0 0 0,0 0 0,-1 0 0,1 0 0,-1 0 0,0 0 0,-1 0 0,1 0 0,-1 0 0,0 0 0,0 0 0,-1 0 0,0 1 0,1-1 0,-4 8 0,2-10 49,0 1 1,0 0-1,0-1 0,-1 1 0,0-1 0,1 0 0,-1 0 0,0 0 0,-1 0 0,1-1 0,0 1 1,-1-1-1,0 0 0,1 0 0,-1 0 0,0 0 0,0 0 0,0-1 0,0 0 0,-6 1 0,-4 1-53,1-1-1,-1 0 0,0-1 0,0 0 0,0-1 0,1-1 0,-19-3 0,22 3-675,0-2 1,0 0-1,0 0 1,1 0-1,-1-1 1,-10-7 0,-2-4-2958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5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45 12747,'-14'-4'5318,"23"20"-4272,0 0-1266,1-1 197,-1-2-75,-1 0 1,0 1 0,-1 0-1,-1 0 1,0 1 0,0-1 0,3 19-1,-12-37-135,0 0 1,0 0-1,0-1 0,1 1 0,-1-1 0,-2-9 1,1-1 61,0 1 1,1-1 0,1 0 0,-1-29 0,3 41 39,0 0 0,0 1-1,0-1 1,0 0 0,1 0 0,-1 0-1,1 0 1,0 0 0,0 0 0,0 1-1,0-1 1,0 0 0,0 1 0,1-1-1,-1 1 1,1-1 0,0 1-1,0 0 1,0-1 0,0 1 0,0 0-1,0 1 1,1-1 0,-1 0 0,0 0-1,1 1 1,0 0 0,-1-1 0,1 1-1,0 0 1,0 0 0,-1 1-1,1-1 1,0 1 0,5-1 0,27 1-2639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6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180 134 13915,'-37'-58'6116,"30"49"-5943,0 1 0,0 0-1,-1 1 1,0-1 0,0 1 0,-1 1-1,0 0 1,-11-6 0,19 11-177,0 1 1,0-1-1,0 1 1,0-1-1,0 1 1,-1 0-1,1-1 0,0 1 1,0 0-1,0 0 1,0 0-1,-1 0 1,1 0-1,0 0 1,0 0-1,0 0 0,-1 1 1,1-1-1,0 0 1,0 1-1,0-1 1,0 1-1,0-1 0,-2 2 1,1 0-26,0 0 0,0-1 0,0 1 0,1 1 0,-1-1 0,1 0 0,-1 0 0,1 1 0,0-1 0,-2 5 0,1 2-124,-1-1-1,1 0 1,1 1 0,0 0 0,0 17 0,2-15-34,1 0-1,0 0 1,1-1-1,0 1 1,1 0-1,0-1 1,0 0-1,1 0 1,1 0-1,0-1 1,0 0-1,9 11 1,-12-16 147,0-1 0,0 1 1,0-1-1,1 1 1,-1-1-1,1 0 0,0 0 1,0-1-1,0 1 0,0-1 1,0 0-1,1 0 0,-1 0 1,1-1-1,-1 0 0,1 0 1,-1 0-1,1 0 1,0 0-1,0-1 0,-1 0 1,1 0-1,0-1 0,-1 1 1,1-1-1,0 0 0,-1 0 1,1 0-1,-1-1 1,7-3-1,-7 4 78,0-2 0,-1 1 0,0 0-1,0-1 1,0 0 0,0 1 0,0-1 0,0 0 0,-1-1 0,1 1 0,-1 0-1,0-1 1,0 1 0,0-1 0,-1 0 0,1 0 0,-1 1 0,0-1 0,0 0-1,0 0 1,0 0 0,-1 0 0,0 0 0,0-1 0,0 1 0,0 0 0,-1-5 0,0 3 23,0 0 1,-1 0 0,0 0 0,1 1 0,-2-1 0,1 1 0,-1-1 0,0 1 0,0 0-1,0 0 1,-1 0 0,1 1 0,-1-1 0,-1 1 0,1 0 0,0 0 0,-1 0-1,-6-3 1,1 1-252,-1 1-1,0 0 1,0 1 0,-15-4-1,22 7-368,0 0 1,-1 0-1,1 0 0,0 1 0,0 0 0,-1 0 1,1 0-1,0 1 0,-5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6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48 13739,'-10'-28'5622,"4"8"-1796,23 55-3323,-2 1-541,-2 1-1,-2 0 0,13 76 0,3 128-293,-26-236 319,0 17-607,-7-37-663,-5-21 786,3 15 207,0 0 1,-2 1 0,-22-34-1,29 49 193,-2-1 0,1 1 0,-1 0 0,1 0 0,-1 1 0,-1-1 0,1 1 0,-8-4 0,10 6 31,0 1-1,1 0 1,-2-1 0,1 1-1,0 0 1,0 1 0,0-1-1,0 1 1,0-1 0,-1 1-1,1 0 1,0 0-1,0 1 1,-1-1 0,1 0-1,0 1 1,0 0 0,-4 1-1,4-1 10,1 0-1,-1 0 1,1 0-1,0 1 1,-1-1-1,1 0 1,0 1-1,0-1 1,0 1-1,0 0 1,0 0-1,0 0 1,1 0-1,-1 0 1,1 0-1,-1 0 1,1 0-1,0 1 1,0-1-1,0 1 1,0-1-1,0 1 1,0-1-1,1 1 1,-1-1-1,1 1 1,0-1-1,0 1 1,0 0-1,0-1 1,0 1-1,0 0 1,1-1-1,-1 1 1,1-1-1,1 4 1,1 2-87,0 0 1,1 0-1,-1 0 0,2-1 1,-1 0-1,1 0 1,0 0-1,0 0 1,11 10-1,-6-9-270,0 0-1,0 0 1,1-1-1,0-1 1,0 0-1,1 0 1,-1-1-1,1 0 1,0-1-1,1-1 1,-1 0-1,1-1 1,14 2-1,41-4-2564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6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26 185 7146,'2'-48'5855,"-1"47"-5704,-1 0 0,0-1 0,-1 1 0,1 0 0,0-1 0,0 1 0,0 0 0,-1-1 0,1 1 0,-1 0 0,1-1 0,-1 1 1,1 0-1,-1 0 0,0 0 0,0 0 0,1 0 0,-1 0 0,0 0 0,0 0 0,0 0 0,0 0 0,0 0 0,-1 0 0,1 1 0,0-1 0,0 0 0,0 1 1,-1-1-1,1 1 0,0-1 0,0 1 0,-1 0 0,-1-1 0,28 34-1009,-15-24 675,0 0-1,1-1 0,0 0 1,20 10-1,-28-16 126,1-1-1,-1 0 0,0 0 1,0 0-1,0 0 1,1 0-1,-1-1 1,0 1-1,0-1 0,1 0 1,-1 0-1,5-1 1,-6 0 49,0 1 1,0-1-1,0 0 1,0 0-1,0 0 1,0 0-1,0 0 1,-1 0-1,1-1 1,0 1-1,-1-1 1,1 1-1,-1-1 1,0 1-1,1-1 1,-1 0-1,0 0 1,0 0-1,0 0 1,0 1-1,0-1 1,0-3-1,3-5 262,-1 5-9,-1 1-1,0-1 0,0 0 1,-1 0-1,1 0 0,-1 1 0,0-2 1,0 1-1,-1 0 0,1 0 1,-2-8-1,45 84-1469,-32-54 790,-9-12-46,0 0-1,0 0 0,1 0 1,-1-1-1,1 1 0,1-1 1,-1 0-1,1 0 0,-1-1 1,10 7-1,12-2-3464</inkml:trace>
  <inkml:trace contextRef="#ctx0" brushRef="#br0" timeOffset="1">508 9 10282,'-4'-7'6909,"3"7"-6960,0 0-1,0 0 0,1-1 0,-1 1 0,0 0 1,0 0-1,0 0 0,0 0 0,0 0 0,0 0 1,0 0-1,0 0 0,0 0 0,0 0 0,1 1 0,-1-1 1,0 0-1,0 0 0,0 1 0,0-1 0,0 1 1,1-1-1,-1 1 0,0-1 0,1 1 0,-1 0 0,0-1 1,1 1-1,-1 0 0,0-1 0,1 1 0,-1 0 1,1 0-1,-1 1 0,-3 9-50,0 0 0,1 1 0,0-1 0,1 1 0,0-1 1,0 23-1,2-29-120,0 0 1,1 0-1,-1 0 0,1 0 1,0 0-1,0 0 1,0 0-1,1 0 1,0-1-1,0 1 1,0 0-1,0-1 1,1 0-1,-1 1 1,1-1-1,1 0 1,-1 0-1,7 6 1,17 3-2545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7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21 125 12851,'0'-16'1865,"-1"0"-1,-1 0 1,0 1 0,-1-1 0,-9-29 0,12 61-1843,46 506-198,-26-345 30,-8-102-2561,-9-56 1298,-24-52-10773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7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0 360 10722,'10'-2'5609,"4"2"-5352,16-2-265,4-5 72,22-1-184,3 0-425,14-2-2175,-6 5-625,1 1-928</inkml:trace>
  <inkml:trace contextRef="#ctx0" brushRef="#br0" timeOffset="1">450 300 10802,'6'-18'7012,"-5"19"-6283,-1-1-697,0 1-1,0-1 1,0 0 0,0 0 0,1 0-1,-1 0 1,0 0 0,0 0-1,0 0 1,0 0 0,0 0 0,0 0-1,2-1 699,-2 1-698,0 0-1,0 0 1,0 0 0,0-1-1,0 1 1,0 0 0,0 0 0,0 0-1,0 0 1,5 39-318,-4-35 426,3 74-148,2 24-843,2-40-2875,-13-93-4688</inkml:trace>
  <inkml:trace contextRef="#ctx0" brushRef="#br0" timeOffset="2">408 5 8042,'4'-5'1104,"8"10"-1104,1 7-1944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8.0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98 8610,'-8'4'7507,"8"-3"-7354,-1 20 1484,6 30-4059,-4-43 3076,0 16-1234,-1-18 388,0-1-1,0 0 1,0 0 0,1 0-1,0 0 1,0 0-1,0 0 1,0 0-1,1 0 1,0 0-1,0-1 1,4 7-1,-6-11 186,1 0 0,-1 0-1,1 0 1,0 0-1,-1 0 1,1 0 0,-1 0-1,1 0 1,-1 0-1,1-1 1,0 1-1,-1 0 1,1 0 0,-1-1-1,1 1 1,-1 0-1,1 0 1,-1-1-1,0 1 1,1-1 0,-1 1-1,1 0 1,-1-1-1,0 1 1,1-1-1,-1 1 1,0-1 0,1 1-1,-1-1 1,0 1-1,0-1 1,1 0 0,12-25 27,-12 24-24,7-14 66,-2 0 0,0 0 0,-1-1 0,0 1 0,3-33 0,-7 43-90,-1 0-1,0 1 1,0-1 0,0 0-1,-1 0 1,0 0-1,0 0 1,-1 0-1,-2-7 1,3 10-118,-1 0 1,0 0 0,1 1 0,-1-1-1,0 0 1,0 1 0,0-1 0,-1 1-1,1 0 1,-1 0 0,1 0 0,-1 0-1,1 0 1,-1 1 0,0-1 0,0 1-1,0 0 1,-4-2 0,-8 2-2170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8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0 8074,'-21'47'5625,"7"5"-3981,13-47-1620,0 1-1,0-1 0,1 0 1,0 1-1,0-1 1,0 1-1,1-1 0,-1 0 1,1 1-1,1-1 0,-1 0 1,1 1-1,0-1 1,0 0-1,0 0 0,6 8 1,-1-47 1184,-4 21-1114,2-10 407,2 2 0,11-29-1,-18 49-491,0 0-1,1 1 0,-1-1 0,1 1 1,-1-1-1,1 1 0,-1-1 0,1 1 0,-1 0 1,1-1-1,-1 1 0,1-1 0,0 1 1,-1 0-1,1 0 0,0-1 0,-1 1 1,1 0-1,0 0 0,-1 0 0,1 0 1,0 0-1,-1 0 0,1 0 0,0 0 1,-1 0-1,1 0 0,0 0 0,-1 0 1,1 0-1,0 1 0,-1-1 0,1 0 1,0 0-1,-1 1 0,1-1 0,-1 0 0,1 1 1,0-1-1,-1 1 0,1-1 0,-1 1 1,0-1-1,1 1 0,-1-1 0,1 1 1,-1 0-1,1 0 0,26 32-788,-16-13-946,-2 0-1,13 33 0,-3 1-1972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9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90 13507,'-5'-13'1195,"-1"-5"356,5 3 2535,15 67-2880,-4 43-1240,-3 0-1,-9 122 1,0-72 158,-2-222 103,-21-115-1,12 114-174,-26-148 541,82 262-858,130 172-705,-77-90-795,-92-112 1612,1 1 1,1-2-1,-1 1 0,1-1 0,0 0 0,0 0 0,0 0 1,1-1-1,10 6 0,-15-10 123,0 1 1,0-1 0,0 1-1,-1-1 1,1 0 0,0 0-1,0 0 1,0 0 0,0 0-1,0 0 1,-1 0-1,1 0 1,0-1 0,0 1-1,0-1 1,-1 0 0,4-1-1,-2 0 27,0 0-1,0-1 1,0 1-1,0-1 1,-1 0-1,1 1 1,-1-1-1,0-1 1,0 1-1,0 0 1,3-7-1,5-17 236,-1 0-1,-1-1 1,-1 0-1,-2 0 1,0-1-1,-1-31 1,-1 27 396,0 0 0,2 1 1,2 0-1,14-43 0,-21 74-608,1-1-1,-1 1 0,1 0 0,0-1 0,-1 1 1,1 0-1,0 0 0,0-1 0,0 1 0,0 0 0,0 0 1,0 0-1,0 0 0,2-1 0,-2 2-25,0 0 1,0 0-1,-1 0 0,1 0 0,0 0 1,0 1-1,0-1 0,0 0 1,0 1-1,-1-1 0,1 0 0,0 1 1,0-1-1,-1 1 0,1-1 0,0 1 1,0-1-1,-1 1 0,1 0 1,-1-1-1,1 1 0,-1 0 0,1 0 1,-1-1-1,1 1 0,-1 0 0,1 0 1,-1 0-1,0-1 0,0 1 1,1 0-1,-1 2 0,15 32-27,-1 2 0,-2 0 0,-2 1 0,8 47 0,11 166-433,-21-164-346,-7-75 530,12 73-5787,-5-67 1191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6.0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39 8914,'11'-23'2224,"-20"17"929,9-4-296,0 12-2521,0 3-240,-3 37-808,-17 53-633,2-50-2167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0:59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83 14219,'-9'-18'7548,"9"16"-7548,-1-1 1,-1 1 0,1 0-1,0 0 1,-1-1-1,1 1 1,-1 0-1,1 0 1,-1 1-1,0-1 1,0 0-1,0 1 1,0-1-1,0 1 1,0-1-1,0 1 1,-1 0-1,-3-1 1,-42-22-349,46 23 291,-1 0 0,0 0 0,0 0 0,1 1 0,-1-1 0,0 1 0,0 0 0,0 0 0,0 0 0,1 0 0,-1 0 0,0 1 1,0-1-1,0 1 0,1 0 0,-1 0 0,0 0 0,0 0 0,1 0 0,-1 0 0,1 1 0,0 0 0,-1-1 0,1 1 0,0 0 1,0 0-1,0 0 0,-3 4 0,-3 4-115,1 0 0,1 0 0,0 1 0,-9 21 1,13-28 153,-2 6-32,1 0 0,0 1 0,0-1 0,1 0 0,0 1 0,1 0-1,0 14 1,1-23 37,0 0 0,0 0 0,0 0 0,0 0-1,1 0 1,-1 0 0,1 0 0,0 0 0,-1 0 0,1 0 0,0 0-1,0-1 1,0 1 0,0 0 0,0-1 0,1 1 0,-1-1 0,2 3-1,-1-3 9,0-1 0,0 1-1,0 0 1,1-1 0,-1 1-1,0-1 1,0 0 0,0 1-1,0-1 1,0 0 0,0 0-1,1-1 1,-1 1 0,0 0-1,0-1 1,0 1 0,0-1-1,0 0 1,0 0 0,0 1 0,3-3-1,3-1 7,0-1 0,0 1 0,-1-1 0,0-1 0,0 1 0,0-1 1,0-1-1,10-12 0,38-64 134,-36 50 36,-18 34-165,0-1 0,-1 0 1,1 0-1,-1 0 0,1 1 0,-1-1 0,1 0 0,-1 0 0,0 1 0,1-1 0,-1 0 1,1 1-1,-1-1 0,0 1 0,1-1 0,-1 1 0,0-1 0,1 0 0,-1 1 0,0-1 0,1 1 1,-1-1-1,0 1 0,0 0 0,0-1 0,0 1 0,0-1 0,0 1 0,1-1 0,-1 1 1,0-1-1,-1 2 0,8 14-8,2 2-149,41 82-7,-42-86-834,0 0 0,1-1 0,0 0 0,1-1 0,13 13 0,-1-9-2930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00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1 109 11242,'4'11'6514,"14"24"-5334,2 6-1580,-14-28 396,0 1 0,-1-1 0,0 1-1,-1 0 1,0 0 0,-1 1 0,-1-1 0,-1 1 0,0-1 0,-1 23 0,0-75 476,5 16-495,1 0 0,0 0 0,2 1 0,0 0-1,2 0 1,12-21 0,-8 19-656,1 2 0,26-33 0,-33 47-145,-1-1 0,1 2-1,1-1 1,-1 1 0,15-8 0,10-3-2937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00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64 13539,'-5'-9'1828,"2"-1"0,-1 1 0,2-1 0,-4-15 1,13 107-1092,-4 1 0,-8 107 1,0-92-2640,9 127 1,-4-222 1463,3 9-1919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00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1 11146,'6'5'6890,"-5"-1"-5994,-1 9-880,-20 52 8,-4-36-16,-6 8-184,2-4-656,4 2-833,9-11-2143,10-6-185</inkml:trace>
  <inkml:trace contextRef="#ctx0" brushRef="#br0" timeOffset="1">18 216 12555,'26'-36'2808,"2"47"1137,14 5-3569,22 7-344,14 3 24,28 10 56,-8-3-48,4 7-160,-22-2-912,-25-7-2977,-40-16 520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01.6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35 7378,'-4'-8'1724,"3"7"-1563,1 0 1,2-23 10473,2 36-10989,4 12 384,20 70 3,28 168 0,-8 110 388,-27-179 14,56 233 0,-70-405-206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1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3861 1360 7874,'-20'-11'943,"0"1"1,-1 1-1,0 0 1,0 2-1,-37-8 1,29 10-679,-1 1 1,1 2-1,-52 2 1,4 8-480,1 4-1,-119 33 1,-515 184 72,14 50 218,553-221 29,3 6 0,-147 92 0,240-124-91,0 2 0,3 1 0,-60 62 0,77-68-23,2 1 0,1 1 1,2 1-1,1 1 0,1 1 0,-14 36 1,26-52-34,1 1 1,1 0 0,0 0-1,2 1 1,0-1 0,1 1-1,1 0 1,1 0 0,1 0-1,1 0 1,0 0 0,8 33-1,-5-36 7,1 0-1,1 0 1,1-1-1,0 0 1,1 0-1,0-1 1,2 0-1,0-1 1,0 0 0,1 0-1,1-1 1,0-1-1,1 0 1,19 14-1,-2-6 19,1-1 0,1-1-1,0-2 1,1-2 0,36 12-1,173 37-5,137-6-33,3-32-9,1 1 93,-352-24-21,-8-1 19,-1 1-1,0 1 1,-1 1 0,1 1-1,-1 1 1,38 14 0,-57-19-24,0 0 1,0 0-1,1 0 1,-1 0 0,0 0-1,0 0 1,0 0-1,0 1 1,0-1-1,-1 1 1,1-1-1,0 1 1,-1 0 0,1-1-1,-1 1 1,0 0-1,1 0 1,-1 0-1,0 0 1,0 0-1,0 1 1,-1-1 0,1 0-1,0 0 1,-1 1-1,1-1 1,-1 0-1,0 1 1,0-1-1,0 0 1,0 1 0,0-1-1,-1 0 1,1 1-1,-1-1 1,1 0-1,-1 0 1,0 1-1,0-1 1,0 0 0,0 0-1,0 0 1,0 0-1,-1 0 1,1 0-1,-1-1 1,1 1-1,-3 1 1,-10 13 12,-1-2 0,0 0 0,-1-1 1,-24 15-1,30-20-5,-368 219 169,258-161-141,36-18-9,-579 345 48,509-291-44,5 7 0,-159 151 0,181-137 80,-168 210 0,240-259-109,2 1-1,4 3 1,3 1 0,-62 154-1,91-186-25,3 0 1,2 2-1,1-1 0,3 1 0,3 0 0,1 1 0,2-1 0,3 1 0,2 0 0,12 69 0,-1-57-4,2 0 1,2-1-1,4-1 0,1 0 0,4-2 0,2-2 0,64 96 0,-53-97 16,1-2 0,3-2 0,3-1 0,1-3 0,2-2 0,2-2 0,2-2 0,2-3 0,2-2 0,0-3 0,3-2 0,0-3 0,2-3 0,100 26 0,3-12 3,2-7 1,253 15 0,-182-39 92,282-25 0,-326-2-75,244-54 1,-318 44 45,-2-5 0,-1-6 1,123-59-1,-220 90 253,-30 16 362,-20 17-544,-7 9-110,1 1 1,2 2 0,1 2 0,2 1-1,2 1 1,-33 62 0,46-72-33,1 1 1,2 0-1,1 0 0,1 1 1,2 0-1,1 1 0,2 0 1,1 0-1,2 0 0,2 56 1,3-58-5,2 1 1,1-1 0,2-1-1,1 1 1,1-1 0,1-1-1,2 0 1,1 0 0,1-2-1,26 37 1,-8-22 12,1-1-1,1-1 1,3-3 0,1-1-1,66 47 1,-35-35 12,2-3-1,1-3 0,3-4 1,1-3-1,2-3 1,83 21-1,-34-20-26,1-6 0,2-6-1,156 6 1,-17-19-187,332-33-1,264-90-440,-273-15 591,-37-54 118,-391 114-53,174-102-1,59-67 76,-308 177 61,-4-4 0,104-101 0,-150 127-49,-2-2 1,-2-1-1,-2-2 1,-2-2-1,30-56 1,-49 77-73,-1 0 0,-1-1-1,-1-1 1,-2 1 0,-1-2 0,0 1 0,-3-1-1,0 0 1,-2 0 0,-1 0 0,-4-49 0,-7 28 136,-1-22 755,34 72-1299,152 9 302,599 11 108,123-92-901,-749 48 791,-1-6 0,-2-6 0,-1-7 0,141-63 0,-228 81 146,-1-4 1,-1-1 0,97-73 0,-127 82-10,0 0-1,-1-2 1,-1-1 0,-2-1 0,0-1 0,-1 0 0,-2-2 0,-1 0-1,15-35 1,-12 13-8,-2-1-1,-3-1 1,-2 0-1,-2-1 0,-2 0 1,-3-1-1,-2 0 1,-6-90-1,-4 68-84,-4-1-1,-2 2 1,-5 0 0,-2 0-1,-45-108 1,44 138 154,-1 1 0,-3 2 0,-1 0 0,-54-65 0,-140-134 453,210 232-557,-10-10 8,1 2-47,2 0 1,0-1-1,-25-37 0,38 51 11,1 0 1,-1-1-1,1 1 0,0-1 1,0 0-1,0 1 1,1-1-1,0 0 1,0 0-1,0 0 0,0 0 1,1 0-1,0 0 1,0 0-1,0 0 1,0 0-1,1 0 0,0 0 1,0 0-1,0 0 1,1 0-1,0 0 1,0 1-1,3-6 0,3-2 6,1 0 0,1 1 0,0 0 0,1 1 0,0 0-1,0 0 1,1 2 0,14-9 0,112-58 228,-81 47-136,100-56 119,280-200-1,-405 259-174,-1-2 0,-1 0-1,-2-2 1,0-2 0,-2 0 0,-2-2 0,26-44-1,-36 50-12,-1 0 0,-1 0 0,-2-1 0,-1-1 0,-1 0 0,-1 0-1,-2 0 1,-1-1 0,-1 0 0,-2-47 0,-4 28-56,-2-1 0,-2 1 0,-2 0-1,-3 0 1,-1 1 0,-3 1 0,-40-84 0,24 72 68,-2 2-1,-2 1 1,-3 2 0,-2 2 0,-64-62-1,32 44 61,-3 3 0,-163-108 0,122 104-93,-192-88 0,52 54 54,-5 12-1,-3 11 0,-354-62 1,594 139-48,-174-27 36,167 28-62,0 2 0,0 1 0,0 2 1,-37 5-1,112 5-635,3-10 711,1-2 0,-1-1 0,1-3 0,-1-2 1,-1-1-1,66-22 0,-46 8 32,0-3 0,-2-2 0,114-68 0,-153 80-62,0-1 0,-1-1-1,-1-1 1,-1-1 0,27-30-1,-43 43-23,0 0-1,0 0 0,-1-1 1,0 1-1,0-1 1,0-1-1,-1 1 0,0 0 1,0-1-1,-1 1 1,0-1-1,0 0 0,-1 0 1,0 0-1,0 0 1,-1 0-1,0 1 0,-1-1 1,1 0-1,-2 0 1,1 0-1,-1 0 0,0 0 1,-5-11-1,-4-2-44,-1 1 0,-1 0 0,-1 1 0,-1 0 0,0 1 0,-1 1 0,-36-30-1,-141-95-198,185 137 246,-100-63-79,-3 4 1,-3 6 0,-222-81 0,129 73 116,-308-56 0,357 94-22,0 7-1,-2 7 1,0 7-1,0 7 1,0 7-1,-298 53 1,-90 69 16,452-103-36,-319 94 29,296-81-3,3 5 0,-141 74 0,204-89-13,1 3-1,2 1 1,1 3-1,2 1 1,1 3-1,-72 82 1,103-103-23,1 0-1,0 1 1,-17 36-1,27-49 0,0 1 1,1 0-1,0 0 0,1 0 0,0 0 0,0 0 0,1 1 0,-1-1 0,2 1 0,-1-1 1,2 1-1,-1-1 0,3 12 0,-3-18 23,0-1-1,0 0 1,0 0 0,0 0-1,0 0 1,0 0 0,1 0-1,-1 0 1,0 0 0,1 0-1,-1 0 1,1 0 0,-1 0-1,1 0 1,-1 0 0,1 0 0,0-1-1,0 1 1,-1 0 0,1 0-1,0-1 1,0 1 0,0 0-1,0-1 1,0 1 0,0-1-1,0 1 1,0-1 0,0 1-1,0-1 1,0 0 0,0 0-1,0 1 1,0-1 0,0 0-1,0 0 1,0 0 0,0 0 0,0 0-1,0 0 1,0-1 0,1 1-1,-1 0 1,0-1 0,0 1-1,0 0 1,1-1 0,1-1 26,-1 0 0,1 0 0,-1 0 0,0 0 0,1 0 0,-1 0 1,0 0-1,0-1 0,0 1 0,0-1 0,-1 1 0,1-1 0,-1 0 0,0 0 1,2-3-1,-1-4-14,0 0 1,-1 0-1,0 0 1,0 0-1,-1 0 1,0 0-1,-1 1 0,0-1 1,-1 0-1,0 0 1,0 0-1,-1 1 1,0-1-1,-1 1 1,0 0-1,-1 0 1,0 0-1,0 1 1,-1-1-1,0 1 1,0 1-1,-1-1 1,-13-11-1,-2 0-70,-1 1-1,-1 1 1,-1 1-1,0 1 1,-1 2-1,-1 0 1,-28-9 0,-20-3-30,-1 4 1,-1 3-1,-153-16 1,-239 23 208,349 17-60,0 5 0,0 5 0,2 6 0,-182 57 0,209-48-34,1 5-1,1 4 0,3 3 1,1 4-1,3 4 1,-85 68-1,102-63-1143,-77 87 0,91-89-825,-27 23-927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5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90 7890,'-38'-2'1589,"0"2"0,-63 8-1,36-1-238,481-45 1403,332-19-1899,-300 57-380,-338 3-1143,-40-8-4224,-40-1 1210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7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33 6113,'-19'-32'13023,"21"41"-11861,20 83-1164,15 128 1,-8 100 0,-2-18 11,-18-235-111,9 96 393,-17-146-455,-1 1 0,-1-1 0,-1 0 0,0 1 0,-1-1 0,0 0 0,-7 16 0,7-24-3171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8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49 121 6673,'-23'-8'2174,"-2"-4"3017,772-25-4448,-59 1 139,-5 9-452,-676 26 300,-9 2 108,1 0-824,1-1 1,-1 1-1,0-1 1,1 1-1,-1 0 1,1-1-1,-1 1 0,1 0 1,-1-1-1,1 1 1,-1 0-1,1 0 1,0 0-1,-1-1 1,1 1-1,0 0 1,0 0-1,0 0 1,0 0-1,0 0 0,0-1 1,0 1-1,0 2 1,30 775 1548,2-243-656,-24-425-901,-8-42-771,-1-62 347,0 0 1,0-1-1,0 1 1,-1-1-1,1 0 1,-1 1-1,0-1 0,-1 0 1,-4 7-1,-22 14-3114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9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62 8722,'-2'-1'108,"-23"-9"5037,25 10-5114,0-1 1,0 1 0,0 0 0,0 0 0,0-2 922,0 2-923,-1 0 1,1 0 0,0 0 0,24 0-37,569-11 1776,-202-3-994,-96 14-524,374-13-1391,-648 11-1968,-12-6-51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6.7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131 57 10154,'37'-56'5905,"-38"56"-5512,-5 3-313,5-3-72,-2 3-24,-4 8 32,-4 23 56,-52 48-40,38-28 8,6-3 0,2 3-120,8-5-345,3-8-759,12-12-2177,3-25 121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39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10 7026,'0'0'125,"0"0"1,0-1-1,0 1 1,0 0-1,0-1 1,0 1 0,0-1-1,0 1 1,0 0-1,0-1 1,-1 1-1,1 0 1,-2-3 1130,2 3-1131,-1-1 1,1 1-1,0 0 1,-1 0 0,1 0-1,0-1 1,-1 1-1,1 0 1,0 0-1,-1 0 1,1 0 0,0 0-1,-1 0 1,1 0-1,0 0 1,-1 0 0,1 0-1,-1 0 1,1 0-1,0 0 1,-1 0-1,1 0 1,-1 1 0,-14 19-53,6-6 85,-300 398 445,301-401-343,6-8-777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0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43 9050,'-53'30'1787,"19"-23"1199,29-7-2409,20-1-71,551-27 344,-119 2 352,-196 17-307,227-3-165,-434 15-704,-34-2-17,0 1 0,0-1 0,0-1 0,0 0 0,0-1 0,0 0 1,0 0-1,13-4 0,-19 2-139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0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8 10754,'1'-7'5529,"-2"8"-5489,0-1 49,-1 0-81,0 0 24,-2 1 16,-7 6 32,-53 43-72,27-12 56,-6 5-56,-10 12 32,3 1-56,-11 12 48,5-9-32,-6 4-1057,12-19-2311,-3-20 423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2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0 8394,'-93'29'7501,"2"7"-6218,66-25-1401,1 1 1,0 2-1,1 0 1,0 1-1,-23 22 1,45-36 112,1-1 0,0 0 0,0 0 0,0 0-1,0 0 1,0 1 0,0-1 0,0 0 0,0 0 0,0 0 0,0 1 0,0-1 0,0 0 0,0 0 0,0 0 0,0 1-1,0-1 1,0 0 0,0 0 0,0 0 0,0 1 0,0-1 0,0 0 0,0 0 0,0 0 0,0 0 0,0 1 0,0-1-1,1 0 1,-1 0 0,0 0 0,0 0 0,0 1 0,0-1 0,0 0 0,1 0 0,-1 0 0,0 0 0,0 0 0,0 0-1,0 0 1,1 0 0,-1 1 0,0-1 0,0 0 0,0 0 0,1 0 0,-1 0 0,0 0 0,0 0 0,0 0 0,1 0-1,-1 0 1,0 0 0,0 0 0,0 0 0,1 0 0,-1-1 0,24 5-245,-5-1 248,4 2-41,0 1 0,0 0 0,-1 2 0,0 1-1,33 17 1,-51-24 41,0 0 0,0 1 0,0 0 0,0-1 0,0 1 0,0 1 0,-1-1 0,0 0 0,1 1 0,-1 0-1,0 0 1,-1 0 0,1 0 0,-1 0 0,0 0 0,0 1 0,0-1 0,0 1 0,-1-1 0,0 1 0,0 0 0,0 0-1,-1-1 1,1 1 0,-1 0 0,0 0 0,-1 0 0,1-1 0,-1 1 0,0 0 0,0 0 0,0-1 0,-1 1-1,0-1 1,-3 7 0,2-4-4,-2 0 0,1 0-1,-1 0 1,0-1-1,0 0 1,0 0-1,-1 0 1,0-1 0,0 0-1,-1 0 1,0 0-1,1-1 1,-10 4 0,13-6-137,0-1 0,0 1 0,1-1 0,-2 0 0,1 0 1,0 0-1,0-1 0,0 1 0,0-1 0,0 0 0,0 0 1,-1 0-1,1 0 0,0 0 0,0-1 0,0 1 0,0-1 1,0 0-1,0 0 0,0 0 0,0 0 0,0-1 0,0 1 1,0-1-1,1 0 0,-1 1 0,0-1 0,1-1 0,0 1 1,0 0-1,-1 0 0,1-1 0,1 1 0,-1-1 0,-2-3 1,-9-28-2676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2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17 9898,'-21'-16'9884,"23"31"-8890,2 12-1444,8 76-671,-1 107 0,-11-204-512,1-44-6600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2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13 12043,'-10'-12'6417,"10"11"-6193,49 2-10658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3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17 11642,'-10'-17'10623,"12"32"-9880,1 4-1454,5 78 617,-4 124 1,3 52 97,3-225 786,-8-37-2979</inkml:trace>
  <inkml:trace contextRef="#ctx0" brushRef="#br0" timeOffset="1">45 388 12635,'-44'-22'6649,"44"21"-6385,2 2-304,-2-2-104,3 0 80,7 0 8,38-3-976,44-7-528,-24-2-2233,-9-1-384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3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56 223 7586,'24'-30'6285,"22"-6"-4621,-38 31-1743,0 0 0,-1-1 0,1 0 0,-1 0 0,-1-1 0,1 1 0,8-13 0,-14 17 46,0 0-1,1 0 1,-1-1-1,0 1 1,0 0-1,0-1 1,0 1 0,-1-1-1,1 1 1,-1-1-1,1 1 1,-1-1-1,0 1 1,0-1-1,0 1 1,0-1-1,-1 1 1,1-1 0,-1 1-1,1-1 1,-1 1-1,0-1 1,0 1-1,0 0 1,0-1-1,-2-1 1,1 1-16,0 1 1,-1-1-1,1 1 0,-1 0 1,1 0-1,-1 0 1,0 0-1,0 0 0,0 1 1,0-1-1,0 1 0,0 0 1,0 0-1,-1 0 1,1 0-1,0 1 0,-1-1 1,-6 1-1,4 0 29,-1 0-1,1 0 1,-1 0-1,1 1 1,0 1-1,-1-1 1,1 1-1,0 0 1,0 0-1,-1 0 1,2 1 0,-1 0-1,0 1 1,-8 6-1,11-8 16,0 1-1,1 0 1,-1 0 0,1 0-1,0 1 1,0-1-1,0 0 1,0 1 0,0-1-1,1 1 1,0 0 0,0-1-1,0 1 1,0 0 0,0 0-1,1 0 1,0-1-1,0 1 1,0 0 0,0 0-1,0 0 1,1 0 0,0 0-1,0-1 1,0 1-1,2 5 1,0-1-2,1 0 0,0-1-1,0 1 1,1-1 0,0 1 0,0-1 0,1-1-1,0 1 1,0-1 0,1 0 0,-1 0 0,1-1-1,0 0 1,1 0 0,-1-1 0,1 0 0,0 0-1,10 3 1,-2-1-343,1-1-1,0 0 0,0-1 1,0-1-1,0-1 0,1-1 1,-1 0-1,18-2 0,36-10-1922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4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11 12011,'-2'-11'11946,"3"24"-12563,9 69 215,-2 138 0,-24-21-4341,-1-95 1097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35 9162,'-68'-34'11672,"76"38"-11476,58 40-306,106 93 0,49 68 140,-206-190-35,1005 911 291,-992-898-161,-22-22-96,-17-19-904,-6-14-2527,-5-12 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7.1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 10762,'0'-17'3473,"2"4"408,-5 6-1145,4 9-2600,2 0-192,6 9 16,61 75-40,-31-34 96,9 26-80,21 30-4625,-3-6 1537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6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72 126 6825,'-11'-18'2933,"-4"-4"50,1-1 0,-17-39 0,50 135 229,-2 52-3624,-11-70 656,61 730-188,-47-513-12,-18-224-9,1-3-211,-2-33-2396,5-43-7908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7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80 8530,'-24'-6'2912,"6"2"-611,48-3-1646,398-34 110,590 19 1,-696 25 555,-315-5 1400,-10 16-1179,40 694-1215,-30-443-260,-6-200-28,4 0 0,2-1 0,17 65 0,-24-128-78,0-1 0,0 0 0,0 0 0,0 0 0,0 0 0,0 1 0,0-1 0,0 0 0,0 0 0,0 0 0,0 0 0,0 1 0,-1-1 0,1 0 0,0 0 0,0 0 0,0 0 0,0 1 0,0-1 0,0 0 0,0 0 0,0 0-1,0 0 1,-1 0 0,1 1 0,0-1 0,0 0 0,0 0 0,0 0 0,0 0 0,-1 0 0,1 0 0,0 0 0,0 0 0,0 0 0,0 0 0,0 0 0,-1 1 0,1-1 0,0 0 0,0 0 0,0 0 0,-1 0 0,1 0 0,0 0 0,0-1 0,0 1-1,0 0 1,-1 0 0,1 0 0,0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8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98 7794,'-1'-6'5287,"14"5"-3483,2 0-1933,961-48 3276,-946 48-3103,250-13 259,389-10 703,-643 23-949,-8 0 21,1 1 1,-1 1-1,21 3 0,-37-4 327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8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11402,'5'-18'2537,"-4"6"1016,1 6-1873,-2 8-1456,1 5-104,9 31-120,6 64-176,-13-34-688,-11 20-3033,-4-16 632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9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406 42 7810,'-13'-36'3519,"12"36"-3395,1-1-1,0 1 1,-1-1-1,1 1 1,0 0-1,-1-1 1,1 1-1,-1 0 1,1-1-1,-1 1 1,1 0-1,0 0 1,-1-1-1,1 1 1,-1 0-1,1 0 1,-1 0-1,1 0 1,-1 0-1,1-1 1,-1 1-1,0 0 1,1 0-1,-1 0 1,1 1-1,-1-1 1,1 0-1,-1 0 1,1 0-1,-1 0 1,1 0-1,-1 1 1,1-1-1,-1 0 1,1 0-1,0 1 1,-2-1-1,-16 14 150,15-11-142,-31 26-156,1 2 0,2 1 1,-28 37-1,32-36 86,0-2 0,-2-1 0,-49 40 1,64-62-117,-7 5 33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49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66 135 8474,'-46'28'2116,"27"-30"5322,525-40-6826,220-14-89,-424 42-382,399-28 51,-693 42-251,-8 0 56,0 0 0,1 0 0,-1 0-1,0 0 1,0 1 0,1-1 0,-1 0-1,0 0 1,0 0 0,0 0-1,1 0 1,-1 0 0,0 0 0,0 0-1,1 0 1,-1 0 0,0 0 0,0 0-1,1 0 1,-1 0 0,0 0 0,0-1-1,1 1 1,-1 0 0,0 0 0,0 0-1,1 0 1,-1 0 0,0 0 0,0-1-1,0 1 1,0 0 0,1 0-1,-1 0 1,0-1 0,0 1 0,0 0-1,0 0 1,0 0 0,1-1 0,-1 1-1,0 0 1,0 0 0,0-1 0,0 1-1,0 0 1,0 0 0,0-1 0,0 1-1,0 0 1,0 0 0,0-1-1,0 0-65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0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253 7 11698,'-16'-7'8426,"15"7"-8314,0 2-104,-2 0-64,-5 8-16,-7 29 80,-63 56 0,33-37-200,2 3-1344,15-4-2473,13-10 96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1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1 12323,'0'1'5913,"-22"16"-5985,-44 19 117,34-19 80,-53 36 0,84-53-126,1 1 0,0-1 0,-1 0 0,1 0 0,0 1 1,-1-1-1,1 0 0,0 1 0,-1-1 0,1 0 0,0 1 0,0-1 1,-1 1-1,1-1 0,0 0 0,0 1 0,0-1 0,-1 1 1,1-1-1,0 1 0,0-1 0,0 1 0,0-1 0,0 1 1,0-1-1,0 0 0,0 1 0,0-1 0,0 1 0,1 0 0,10 15 13,-4-8-8,41 42 30,-26-30-27,-2 1 1,0 1-1,29 43 0,-47-61-14,-1 0 0,0 0 0,1 0 0,-1 0 1,-1 0-1,1 0 0,-1 0 0,0 1 1,0-1-1,0 0 0,0 0 0,-1 0 0,1 1 1,-1-1-1,0 0 0,-1 0 0,1 0 0,-1 0 1,1 0-1,-1-1 0,0 1 0,-1-1 0,1 1 1,0-1-1,-1 1 0,0-1 0,0 0 1,0 0-1,-5 3 0,2 0-69,-1 0 1,0-1 0,0 0-1,0 0 1,-1-1-1,0 1 1,0-2-1,0 1 1,0-1-1,0 0 1,-1-1-1,1 0 1,-11 1-1,16-3-153,0 0 0,1 0 0,-1-1 0,0 1 0,1-1 0,-1 1 0,0-1 0,1 0 1,-1 0-1,1 0 0,-1 0 0,1-1 0,0 1 0,0 0 0,-1-1 0,1 0 0,0 0 0,0 0 0,-2-2 0,-14-23-3232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1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12 12931,'1'0'215,"26"-11"8348,-26 10-8425,-1 12-482,-3 100-248,-28 179 0,29-272-490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2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0 14155,'-21'8'5001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0:42.7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89,'843'1,"921"-3,-1445-6,445-69,-743 75,-1 1,1 2,0 0,0 1,36 8,18 2,23 0,142 10,-195-21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9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236 2 8450,'-19'-2'4162,"-13"16"-3177,29-12-883,0 0 1,-1-1 0,1 1-1,0-1 1,-1 1 0,0-1-1,1 0 1,-5 0-1,-10-3 1774,15 1-1907,-1 0 0,1 1 0,-1 0 0,1-1 0,-1 1 0,1 0-1,0 1 1,-1-1 0,1 1 0,-4 0 0,0 1 14,-38 8-51,43-9 56,-1 0-1,0-1 1,1 1-1,-1 0 1,1 1-1,0-1 1,-1 0-1,1 1 1,0-1-1,0 1 0,0 0 1,0 0-1,0 0 1,0 0-1,-2 3 1,4-3 13,-1 1 0,1-1 0,0 1 0,0 0 0,0-1 0,0 1 0,1-1 0,-1 1 1,1-1-1,0 0 0,-1 1 0,1-1 0,0 1 0,0-1 0,0 0 0,1 0 0,-1 0 0,1 0 0,1 3 1,32 36 108,-31-37-114,8 6 40,0 1 0,1-1 0,22 12 0,-24-16-40,-1 1 0,0-1 1,0 2-1,-1-1 0,0 1 0,14 16 1,-22-21-11,1-1 1,-1 1 0,0 0-1,1 0 1,-1 0 0,0 0-1,-1 0 1,1 0 0,-1 0-1,1 0 1,-1 1-1,0-1 1,0 0 0,0 0-1,0 0 1,-1 0 0,1 0-1,-1 0 1,0 0 0,0 0-1,0 0 1,0 0 0,-1 0-1,1 0 1,-1 0-1,0-1 1,0 1 0,0-1-1,0 1 1,-2 1 0,-1 2-41,-1 0 0,0-1 1,0 0-1,0 0 1,0 0-1,-1-1 0,0 0 1,0 0-1,0-1 1,0 0-1,-13 4 0,16-6-41,1 1 0,-1-1 0,1-1 0,-1 1 0,1-1 0,-1 1 0,1-1 0,-1 0-1,1 0 1,-1 0 0,0-1 0,1 1 0,-1-1 0,1 0 0,-1 0 0,1 0 0,0-1 0,-1 1-1,1-1 1,0 0 0,0 1 0,0-2 0,0 1 0,0 0 0,1 0 0,-1-1 0,-2-3 0,4 4-107,-1 0 0,1 0 0,1 0 0,-1 0 1,0-1-1,0 1 0,1 0 0,-1 0 0,1-1 0,0 1 1,0-4-1,3-30-2165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2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17 13595,'-6'-17'9221,"9"53"-8040,27 264-1381,-2-16 251,-26-274-446,0 5 511,0 0-1,-1 0 1,-1 1-1,-1 18 1,1-31-367,-1 0 0,1 0 1,-1 0-1,0 0 0,0 0 1,0 0-1,0 0 0,-1-1 0,1 1 1,-1 0-1,-3 4 0,3-6-229,1 1 0,-1-1 1,0 0-1,1 0 0,-1 0 0,0 0 0,0 0 0,1 0 0,-1 0 1,0-1-1,0 1 0,0-1 0,0 1 0,0-1 0,0 0 1,0 0-1,0 0 0,0 0 0,-4-1 0,-10-4-5264</inkml:trace>
  <inkml:trace contextRef="#ctx0" brushRef="#br0" timeOffset="1">42 586 13803,'-42'-34'6961,"44"34"-6865,5-2-160,-6 1 88,4 0-736,37-6-760,55 1-2721,-34 9 48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2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1 284 12387,'0'1'118,"0"0"1,0 0 0,0-1 0,-1 1-1,1 0 1,0 0 0,0 0-1,0 0 1,0 0 0,0 0 0,1-1-1,-1 1 1,0 0 0,0 0-1,1 0 1,-1 0 0,0-1 0,1 1-1,-1 0 1,1 0 0,-1-1-1,1 1 1,-1 0 0,1-1 0,-1 1-1,1 0 1,0-1 0,-1 1-1,1-1 1,0 1 0,-1-1 0,1 0-1,0 1 1,1 0 0,2-2-53,-1 0-1,1 0 1,0-1 0,-1 1 0,1-1 0,-1 1 0,0-1 0,4-3-1,9-4-147,-1-2-1,0 0 0,-1 0 0,0-2 1,-1 1-1,13-17 0,-22 25 102,1-1 1,-2 0-1,1-1 0,0 1 0,-1-1 0,0 1 0,0-1 0,-1 0 0,0 0 1,0 0-1,0-1 0,-1 1 0,1 0 0,-2-1 0,1 1 0,-1 0 0,0-1 1,0 1-1,0-1 0,-3-9 0,2 12-38,-1 0 0,0 1 0,0-1 0,0 1 0,0-1-1,0 1 1,-1 0 0,1-1 0,-1 1 0,0 1 0,0-1 0,0 0 0,-1 1 0,1-1 0,0 1 0,-1 0-1,0 0 1,1 1 0,-1-1 0,0 1 0,0-1 0,0 1 0,0 0 0,0 1 0,0-1 0,-5 1 0,6 0-2,-1-1-1,1 2 1,-1-1 0,1 0 0,0 1 0,-1-1 0,1 1 0,0 0 0,-1 0 0,1 1 0,0-1 0,0 0 0,0 1 0,0 0 0,0 0-1,0 0 1,1 0 0,-1 0 0,1 1 0,-1-1 0,1 1 0,0-1 0,0 1 0,0 0 0,0 0 0,1 0 0,-1 0 0,1 0 0,0 0 0,-1 0-1,0 5 1,0 8 49,0 0-1,1-1 1,0 1-1,1 0 1,1 0-1,1 0 1,0-1-1,1 1 1,1 0-1,0-1 1,1 0-1,9 19 1,-10-24-274,1-1 1,0 1-1,0-1 0,1 0 1,1 0-1,-1-1 1,1 0-1,1 0 0,-1 0 1,1-1-1,1-1 1,-1 1-1,1-1 0,0 0 1,1-1-1,-1 0 1,1-1-1,20 7 0,22-6-2834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3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13 193 10874,'8'-92'7747,"-7"86"-7547,0-1 0,0 1-1,1 0 1,0 0-1,0-1 1,1 1 0,0 1-1,3-7 1,-4 9-193,0 0 0,0 0 0,0 1 0,0-1 0,0 0 0,0 1 0,1 0-1,-1-1 1,1 1 0,0 0 0,-1 0 0,1 1 0,0-1 0,0 1 0,0-1 0,0 1 0,6-1 0,-7 2-11,0 0-1,0 0 0,0 0 1,0 1-1,0-1 1,0 1-1,0-1 1,0 1-1,0 0 1,-1 0-1,1 0 1,0 0-1,0 0 1,-1 0-1,1 1 1,-1-1-1,1 0 1,-1 1-1,1-1 1,-1 1-1,0 0 1,0-1-1,0 1 1,0 0-1,0 0 1,0 0-1,0-1 0,0 3 1,17 55-88,-16-37 54,-1-1-1,0 0 0,-2 0 0,0 1 0,-2-1 1,0 0-1,-2-1 0,0 1 0,-1-1 0,-1 0 0,-1 0 1,0 0-1,-2-1 0,0-1 0,-1 0 0,-1 0 1,-1-1-1,0-1 0,-30 29 0,159-65 842,260 1-528,-144 13-621,-222 6-697,-30 0-6948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4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4 831 10274,'1'0'85,"-1"0"1,0 0-1,0 0 0,1-1 0,-1 1 1,0 0-1,1 0 0,-1-1 1,0 1-1,0 0 0,1 0 0,-1-1 1,0 1-1,0 0 0,0-1 0,0 1 1,1-1-1,-1 1 0,0 0 0,0-1 1,0 1-1,0 0 0,0-1 0,0 1 1,0 0-1,0-1 0,0 1 0,0-1 1,0 1-1,0 0 0,0-1 0,0 1 1,-1 0-1,1-1 0,0 1 0,0 0 1,0-1-1,0 1 0,-1 0 0,1-1 1,0 1-1,0 0 0,-1-1 1,1 1-1,0 0 0,0 0 0,-1-1 1,1 1-1,-1 0 0,1 0-47,0 0 1,-1 0-1,1 0 0,0-1 0,0 1 0,0 0 1,-1 0-1,1 0 0,0 0 0,0 0 1,0 0-1,0 0 0,0-1 0,-1 1 0,1 0 1,0 0-1,0 0 0,0 0 0,0-1 1,0 1-1,0 0 0,0 0 0,0 0 1,-1 0-1,1-1 0,0 1 0,0 0 0,0 0 1,0 0-1,0-1 0,0 1 0,0 0 1,0 0-1,0 0 0,0-1 0,0 1 0,1 0 1,-1 0-1,0 0 0,0-1 0,0 1 1,0 0-1,0 0 0,0 0 0,0 0 1,0-1-1,1 1 0,-1 0 0,0 0 0,0 0 1,0 0-1,0 0 0,0-1 0,1 1 1,-1 0-1,0 0 0,0 0 0,0 0 0,1 0 1,-1 0-1,0 0 0,0 0 0,0 0 1,0 0-1,1 0 0,-1 0 0,348-153 450,-167 69-354,878-332 661,-981 391-747,-5 3 90,-2-4 0,110-55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5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41 7330,'-22'-40'9799,"22"59"-9723,-16 472-47,0-65 183,31-5 247,-5-345-389,-6-52-36,0 0-1,-2 1 1,0 0-1,-2-1 0,-6 49 1,-1-57-183,7-16 60,0 1-1,0-1 0,-1 0 1,1 1-1,0-1 0,0 0 1,-1 0-1,1 1 0,0-1 1,0 0-1,-1 0 0,1 1 1,0-1-1,-1 0 0,1 0 1,0 0-1,-1 0 0,1 0 1,0 0-1,-1 1 0,1-1 1,0 0-1,-1 0 0,1 0 1,0 0-1,-1 0 1,1 0-1,-1 0 0,1 0 1,0 0-1,-1-1 0,1 1 1,0 0-1,-1 0 0,1 0 1,0 0-1,-1 0 0,1-1 1,0 1-1,0 0 0,-1-1 1,-8-12-2811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6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1 123 8402,'2'-1'326,"-1"-1"0,1 1 0,0 0 0,0 0-1,0 0 1,0 0 0,0 0 0,0 0 0,1 0 0,-1 0 0,0 1 0,4-1 0,1-1-273,68-14 154,0 3-1,1 3 1,82 1 0,-42 2 61,-115 7-266,851-51 1923,-840 51-1889,-7-1 61,0 1 0,1-1 0,-1 1 0,0 0 0,1 1 0,-1-1 0,9 3 0,-13 8-213,0 0 0,1 0-1,1 0 1,0-1 0,7 17-1,0 5 139,11 81 662,-5 1 1,1 226-1,-9-101 637,36 137 729,-34-303-1643,-9-61-600,1-3 534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7.3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63 8058,'-15'-9'1770,"12"7"-1442,1 0 0,-1 0 0,1 1 0,-1-1-1,0 1 1,0 0 0,0 0 0,0 0-1,0 0 1,0 0 0,-5 0 474,42 3 548,77 3-224,165-15 0,-86 0-620,956-14 1098,-1116 23-935,-22 2-1489,-24 0-4879,-12 0 1867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7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461 0 9594,'-7'5'503,"0"0"-1,0 1 0,1-1 1,0 1-1,0 1 1,0-1-1,-6 11 1,-11 11 353,-67 72-832,-174 177 121,262-275-412,-14 13 840,8-12-4021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8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43 7322,'-35'28'1928,"67"-36"4526,40 1-6921,-53 5 1040,673-13 1081,-385 17-1143,-275-2-448,499-13 746,-515 12-923,25-7-7814,9-10 3444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1:58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552 9 9898,'-12'-8'6243,"-1"22"-6579,1 2 636,-147 195-195,46-63-107,-88 132-1391,170-220-1361,20-37-137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39.8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283 12 8746,'22'-7'1966,"-34"2"40,-43 7-744,34 2-1224,1 1 0,0 0 0,0 2-1,0 0 1,1 2 0,0 0 0,1 1 0,-34 23-1,50-31-52,0 0-1,0-1 1,0 1-1,0 0 1,0 0-1,0 0 1,0 1-1,1-1 1,-1 0-1,1 1 1,0-1-1,-1 1 0,1-1 1,0 1-1,1-1 1,-1 1-1,0 0 1,1 0-1,-1-1 1,1 1-1,0 0 1,0 0-1,0-1 1,0 1-1,1 0 1,-1 0-1,1-1 0,-1 1 1,1 0-1,0-1 1,0 1-1,0-1 1,1 1-1,-1-1 1,1 1-1,-1-1 1,1 0-1,0 0 1,3 3-1,-1 0-19,1-1-1,1 0 1,-1 0-1,1-1 0,-1 1 1,1-1-1,0-1 1,0 1-1,0-1 1,1 0-1,-1 0 1,0-1-1,1 0 1,-1 0-1,13 0 1,-12-2 98,0 0 1,-1 0-1,1-1 1,0 0-1,-1 0 1,0 0-1,1-1 1,-1 0-1,0-1 1,-1 1-1,1-1 1,0 0-1,-1 0 1,0-1-1,0 0 0,0 0 1,-1 0-1,0 0 1,0-1-1,0 1 1,-1-1-1,1 0 1,-1 0-1,2-9 1,-2 26 217,1 0 1,0 0-1,0-1 0,8 14 1,-4-7-336,-4-7-542,0 1 0,0-1-1,1 0 1,0 0 0,1-1-1,0 0 1,1 0-1,0 0 1,0-1 0,14 13-1,11-8-3313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0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 9010,'-3'10'5106,"-12"1"-5121,-3 0 169,-153 99-97,170-110-55,-1 1-1,1-1 0,0 1 0,0 0 0,0-1 1,0 1-1,0 0 0,0 0 0,0 0 0,0 0 1,0 0-1,0 0 0,0 0 0,0 0 0,1 0 1,-1 1-1,1-1 0,-1 0 0,1 0 0,-1 1 1,1-1-1,-1 0 0,1 3 0,2-2 9,-1 0-1,1 1 1,0-1-1,0 0 1,0 0-1,0 0 1,1 0-1,-1-1 0,1 1 1,-1-1-1,1 1 1,4 1-1,43 22 39,-19-9-6,53 33-1,-76-44-49,-1 0-1,0 1 0,-1 0 0,1 0 1,-1 0-1,0 1 0,-1 0 0,1 0 1,-2 0-1,1 1 0,-1-1 0,5 14 1,-8-18 3,0 1 1,0 0-1,-1 0 0,0-1 1,0 1-1,0 0 1,0 0-1,-1-1 0,1 1 1,-1 0-1,0 0 0,0-1 1,0 1-1,-1-1 1,1 1-1,-1-1 0,0 0 1,0 1-1,0-1 1,0 0-1,-1 0 0,1 0 1,-1-1-1,0 1 1,0-1-1,0 1 0,0-1 1,0 0-1,-5 2 1,-3 3-17,0-1 0,-1 0 1,0 0-1,0-2 1,0 1-1,-1-2 1,-16 4-1,23-6-263,-1-1 0,0 0 0,1 0 1,-1 0-1,0-1 0,1 0 0,-1 0 0,1 0 0,0-1 0,-1 0 0,1 0 1,0-1-1,-11-6 0,0-8-2367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0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60 11170,'4'-3'-11,"-3"2"240,1 1 0,-1-1 1,1 0-1,-1 0 0,0 0 1,1 0-1,-1 0 0,0 0 1,0 0-1,1-1 0,-1 1 1,0 0-1,0-1 0,0 1 1,-1 0-1,1-1 0,0 1 1,0-1-1,-1 0 0,1 1 1,-1-1-1,0 0 0,1 1 1,-1-1-1,0 0 0,0 1 1,0-1-1,0 0 1,0 1-1,0-1 0,-1 0 1,1 1-1,0-1 0,-1 0 1,0 1-1,1-1 0,-1 1 1,-1-2-1,9 133 411,-6-38-719,-2-65-290,1-1-1,1 0 1,2 0 0,0 0-1,2 0 1,10 35 0,-9-52-1823,5-37-6237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0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 11090,'5'-12'2889,"-2"3"640,7 3-3249,-1 3-1040,11 2-641,5 0-2239,12-6 335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1.3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28 12875,'-19'1'5959,"-3"-12"-6198,19 8 648,2 3-401,1 0 0,-1-1-1,1 1 1,-1-1 0,0 1 0,1-1 0,-1 1-1,1-1 1,-1 1 0,1-1 0,0 0 0,-1 1-1,1-1 1,0 1 0,-1-1 0,1 0 0,0 1-1,0-1 1,-1 0 0,1 0 0,0 1 0,0-2-1,0 2-23,0 0-1,0 0 1,0 0-1,0 0 1,0 0-1,0 0 1,1 0-1,-1 1 1,0-1-1,0 0 0,0 0 1,0 0-1,0 0 1,0 0-1,0 0 1,0 0-1,1 0 1,-1 0-1,0 0 1,0 0-1,0 0 1,0 0-1,0 0 0,0 0 1,0 0-1,1 0 1,-1 0-1,0 0 1,0 0-1,0 0 1,0 0-1,0 0 1,0 0-1,0 0 1,0-1-1,1 1 0,-1 0 1,0 0-1,0 0 1,0 0-1,0 0 1,0 0-1,0 0 1,0 0-1,0 0 1,0 0-1,0-1 1,0 1-1,0 0 0,0 0 1,13 34-105,-3 1 1,0 0-1,-3 0 0,-1 1 1,3 65-1,-18 182 989,3-202-460,3 0 1,13 144 0,-10-213-247,-4-10-800,-12-15-2302,6 4 693,-11-6-1630</inkml:trace>
  <inkml:trace contextRef="#ctx0" brushRef="#br0" timeOffset="1">35 538 12707,'-35'-56'6593,"38"54"-6441,6 2-24,3-1-64,19 0 24,15 0-112,35-2-1104,11 0-696,7 0-2113,-17-4-624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1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44 163 10274,'7'13'4483,"-5"-16"-4419,0 1 0,1 1-1,-1-1 1,1 0 0,-1 0-1,1 1 1,-1-1-1,1 1 1,0 0 0,0 0-1,-1 0 1,7-1 0,4-1-40,1-1-1,-1 0 1,-1-1 0,24-11 0,-33 14-19,1-1 1,-1 1-1,0 0 0,0-1 1,0 0-1,0 0 0,0 0 0,0 0 1,-1 0-1,4-6 0,-5 7 2,0 0-1,0 0 0,-1-1 0,1 1 0,-1 0 0,1 0 0,-1 0 0,0-1 0,0 1 0,0 0 1,0 0-1,0-1 0,0 1 0,-1 0 0,1 0 0,-1 0 0,0-1 0,1 1 0,-1 0 1,0 0-1,-2-2 0,2 1-6,0 1 0,-1 0 0,1-1 0,-1 1 0,1 0 0,-1 0 0,0 0 1,0 0-1,0 0 0,0 1 0,0-1 0,0 1 0,0-1 0,0 1 0,-1 0 0,1-1 1,-1 1-1,1 1 0,-1-1 0,1 0 0,-1 1 0,0-1 0,1 1 0,-1 0 0,1-1 1,-1 1-1,0 1 0,1-1 0,-1 0 0,0 1 0,1-1 0,-5 2 0,2 0-24,-1 1 0,0 0 0,1 0 0,-1 0 0,1 0 0,0 1 0,0 0 0,1 0 1,-1 0-1,1 1 0,0 0 0,0-1 0,-5 10 0,0 0 27,1 1 1,0 1-1,2-1 1,0 1-1,0 0 1,2 1-1,0-1 1,0 1 0,2 0-1,0 0 1,1 0-1,1 0 1,2 18-1,-1-26-54,0 1 0,1 0-1,1 0 1,0-1-1,0 1 1,1-1 0,0 0-1,0 0 1,1-1 0,0 1-1,1-1 1,0 0 0,0 0-1,0-1 1,1 0 0,1 0-1,-1 0 1,1-1 0,0 0-1,0-1 1,1 0-1,-1 0 1,20 7 0,-12-6-837,1-1 0,33 6 1,32-6-1902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02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71 124 7722,'3'-70'4546,"-4"39"-1704,1 30-2755,0 0 1,0 0-1,0 1 1,0-1-1,0 0 1,1 0-1,-1 0 1,0 0-1,0 1 1,0-1 0,1 0-1,-1 0 1,0 0-1,1 1 1,-1-1-1,1 0 1,-1 1-1,1-1 1,-1 0-1,1 1 1,-1-1-1,1 0 1,0 1-1,-1-1 1,1 1-1,0 0 1,0-1-1,-1 1 1,1-1-1,0 1 1,1-1-1,1 1-39,0 0-1,0 0 1,0 0-1,-1 0 1,1 0-1,0 0 1,0 1-1,0-1 1,4 3-1,46 21-289,-48-21 238,-1 0 1,0 1 0,0-1 0,0 1-1,0 0 1,-1 0 0,1 1 0,-1-1-1,0 1 1,0 0 0,-1-1-1,0 1 1,1 0 0,-2 1 0,1-1-1,-1 0 1,1 0 0,-1 1 0,0 8-1,0 0 0,-1 0-1,0 0 1,-1 0-1,-1 0 0,0 0 1,-4 13-1,1-11 7,0-1-1,0 1 1,-12 21-1,16-34-1,-1 0 0,0 0 0,1 0 1,-1 0-1,0 0 0,0 0 0,-1-1 0,1 1 0,-1-1 1,1 1-1,-1-1 0,0 0 0,0 0 0,0 0 0,0 0 0,0-1 1,0 1-1,0-1 0,-1 0 0,1 0 0,0 0 0,-6 0 1,8-1-16,0 0 1,0-1 0,0 1-1,-1-1 1,1 0 0,0 1 0,0-1-1,0 0 1,0 0 0,0 0-1,1 0 1,-1 1 0,0-1 0,0 0-1,1 0 1,-1-1 0,0 1 0,1 0-1,-1 0 1,1 0 0,-1 0-1,1 0 1,0-1 0,-1 1 0,1 0-1,0 0 1,0-1 0,0 1-1,0 0 1,0 0 0,0-1 0,0 1-1,1 0 1,-1-3 0,1 3 15,-1 0 0,0 0-1,0 0 1,0-1 0,1 1 0,-1 0 0,1 0-1,-1 0 1,1 0 0,-1 0 0,1 0 0,0 0 0,-1 0-1,1 0 1,0 0 0,0 0 0,0 0 0,0 0-1,-1 1 1,1-1 0,0 0 0,1 1 0,-1-1 0,0 0-1,0 1 1,0-1 0,0 1 0,0 0 0,0-1-1,1 1 1,-1 0 0,0 0 0,0 0 0,0 0 0,1 0-1,-1 0 1,0 0 0,0 0 0,1 1 0,-1-1-1,0 0 1,0 1 0,0-1 0,2 1 0,13 7 5,-1 1 0,1 1 0,-2 0-1,1 1 1,-1 1 0,21 22 0,-5-6-51,-24-22 36,1-1 0,-1 1 1,-1 0-1,1 0 0,-1 1 0,0 0 1,-1 0-1,0 0 0,0 1 1,5 12-1,-8-17 9,-1 1-1,1 0 1,-1 0-1,1 0 1,-1 0-1,-1 0 1,1 0-1,0-1 1,-1 1 0,0 0-1,0 0 1,0 0-1,0-1 1,-1 1-1,0-1 1,1 1 0,-1-1-1,0 1 1,-1-1-1,1 0 1,0 0-1,-1 0 1,0-1 0,-4 5-1,-3 1-12,1 0-1,-2 0 1,1-1-1,-1 0 1,-1 0-1,1-1 1,-1-1-1,0 0 1,0-1-1,0 0 1,-1-1-1,-16 2 1,17-3-499,0-1 0,0-1 0,0 0 0,0-1 0,0 0 0,0-1 0,1 0 1,-15-5-1,-19-13-2745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7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13 11458,'-8'-13'6085,"10"23"-2381,4 16-4317,53 358 327,-44-279-954,-13-95 732,-2-7 125,1 0-1,0-1 1,-1 1-1,1-1 1,-1 1 0,0 0-1,0-1 1,0 1-1,0 0 1,-1-1-1,1 1 1,-1-1 0,-1 6-1,-8-8-3806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8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13523,'3'-3'7193,"2"1"-6905,-4 1-304,3-1-40,30-5 56,52-13-8,-14 9-856,1 4-856,12 3-2465,-20 7-312</inkml:trace>
  <inkml:trace contextRef="#ctx0" brushRef="#br0" timeOffset="1">22 311 13315,'0'-11'2152,"14"3"1609,11 5-3969,18-1 16,10-2 208,21 3-680,-3 7-744,3-4-2377,-17 5-200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8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12435,'19'-3'1912,"13"1"1537,30-1-3649,19-1-96,28-9-56,0 3-537,19-3-2551,-13 3 247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8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14779,'-1'0'163,"1"0"-1,-1 0 1,1 0 0,-1 1-1,1-1 1,-3 2 1138,3-1-1139,-1-1 1,1 0-1,0 1 1,0-1 0,-1 1-1,1-1 1,0 0-1,0 1 1,0-1 0,-1 1-1,1-1 1,0 1-1,0-1 1,0 1 0,0 0-1,1 25 1218,11 32-2471,-8-46 1585,7 65-599,-9-53-321,1-1 0,13 43 0,-18-156 394,-3-31 1222,9 116-1110,6 11-172,14 21-110,-20-23 228,17 21-94,-1 0-1,-1 1 1,-2 0 0,0 2 0,12 30 0,-14-150-2506,-10 6 4307,-5 85-1731,0 0 1,1 1-1,-1-1 0,1 1 0,-1-1 0,0 0 0,1 1 0,-1-1 0,1 1 0,-1-1 0,1 1 0,0 0 1,-1-1-1,1 1 0,-1-1 0,1 1 0,0 0 0,-1 0 0,1-1 0,0 1 0,0 0 0,-1 0 0,1 0 1,0 0-1,-1 0 0,1 0 0,0 0 0,0 0 0,0 0 0,31 2-123,-31-2 126,11 1-68,-1 1 1,0 1-1,0-1 0,0 2 1,12 4-1,-18-5-364,0-1 0,0 1-1,-1-1 1,1 1 0,-1 1 0,0-1 0,1 0-1,-2 1 1,1 0 0,0 0 0,-1 0 0,0 1-1,0-1 1,5 9 0,-1 10-3447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0.2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40 12115,'-1'1'193,"-1"-1"0,1 0 0,0 0 0,-1 0 0,1 0 0,0 0 0,-1 0 1,1 0-1,-1 0 0,1 0 0,0-1 0,-1 1 0,1-1 0,0 1 0,0-1 0,-1 1 1,1-1-1,0 0 0,0 0 0,0 0 0,0 1 0,0-1 0,0 0 0,0 0 0,0 0 1,0-1-1,0 1 0,0 0 0,1 0 0,-1 0 0,0-1 0,1 1 0,-1 0 0,1 0 1,0-1-1,-1 1 0,1-1 0,0 1 0,0 0 0,0-1 0,0 1 0,0 0 0,0-1 1,0 1-1,1-3 0,-1 4-235,2 12-283,-1-10 316,9 45-138,9 94 0,-15-77 53,-4-33-471,2 1-1,1-1 0,1 1 0,2-1 0,19 60 1,-24-87 94,2 0 1,-1 0-1,0 0 1,1 0-1,0-1 1,0 1 0,3 3-1,19 6-3771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9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16 15459,'0'-1'170,"0"1"-1,0-1 1,0 0-1,0 1 1,0-1-1,-1 1 1,1-1 0,0 0-1,0 1 1,0-1-1,0 1 1,-1-1-1,1 1 1,0-1-1,-1 1 1,1-1-1,0 1 1,-1-1-1,1 1 1,-1-1-1,1 1 1,0 0-1,-1-1 1,1 1-1,-1 0 1,1-1 0,-1 1-1,1 0 1,-1 0-1,0-1 1,1 1-1,-1 0 1,1 0-1,-1 0 1,0 0-1,1 0 1,-1 0-1,1 0 1,-1 0-1,1 0 1,-1 0-1,0 0 1,1 0-1,-1 0 1,1 0 0,-1 1-1,1-1 1,-1 0-1,0 0 1,0 1-1,18 57-204,-2 0-1,9 83 0,0 123-501,-4-22-3792,-6-161-165,3-23-542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13163,'1'-1'371,"0"0"0,0 0 0,0-1 1,0 1-1,0 0 0,0 0 0,1 1 0,-1-1 0,0 0 1,0 0-1,1 1 0,-1-1 0,0 0 0,2 0 1,2 0-190,-1 1 0,0-1 0,0 1 0,1-1 0,-1 1 0,1 0 0,-1 1 0,5 0 0,3 1-326,0 1 1,0 0-1,0 1 0,12 6 1,-7-1 139,0 0 1,0 1-1,-1 1 1,0 1 0,-1 0-1,-1 1 1,17 19-1,-23-24-51,-1 1 0,0 0 0,-1 0 0,0 0 0,0 1 0,-1-1 0,0 2 0,-1-1 0,0 0 1,-1 1-1,0-1 0,-1 1 0,0 0 0,1 14 0,-3-23-5,1 0 0,-1 0 0,0 0 0,0 0 0,0 0 0,-1 1 0,1-1 1,0 0-1,-1 0 0,1 0 0,-1 0 0,0 0 0,0 0 0,0 0 0,0 0 1,0 0-1,0-1 0,0 1 0,0 0 0,-1-1 0,1 1 0,-1-1 0,1 1 0,-1-1 1,0 1-1,1-1 0,-1 0 0,0 0 0,0 0 0,0 0 0,0 0 0,0-1 1,0 1-1,0-1 0,0 1 0,0-1 0,-4 1 0,-1-2-357,1 1 0,0-1 0,-1 0 0,1 0 0,0-1 0,0 0 0,0 0 0,0-1 0,0 1 0,1-1 0,-11-7-1,-34-29-2866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2:59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16 14363,'-17'-15'8588,"19"30"-6770,1 2-2622,24 270 735,2 24-2241,-28-302 1429,1 1 1,0 0-1,0-1 1,1 1-1,0-1 1,1 0-1,5 10 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0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29 14947,'0'1'234,"0"-1"-1,0 1 1,0 0-1,0-1 1,0 1-1,-1 0 1,1 0-1,0-1 0,-1 1 1,1-1-1,0 1 1,-1 0-1,1-1 1,-2 2 466,2-2-466,-1 1-1,1-1 1,-1 1-1,0-1 1,1 0-1,-1 1 1,0-1-1,1 0 0,-1 1 1,-1-1-1,-1 1-222,0 1 0,1-1-1,-1 1 1,0-1-1,1 1 1,-1 0-1,1 0 1,-1 0-1,1 0 1,-3 4 0,0 0-235,1 0 0,-1 0 0,1 1 0,0-1 0,0 1 0,1 0 0,0 0 0,-4 12 0,6-16 92,1 0-1,-1 1 1,1-1-1,0 1 1,0-1-1,0 0 1,0 1-1,1-1 1,0 1-1,-1-1 1,1 0-1,0 1 0,0-1 1,1 0-1,-1 0 1,1 0-1,0 0 1,-1 0-1,1 0 1,1-1-1,-1 1 1,0-1-1,1 1 1,-1-1-1,5 4 0,-3-3 133,0 0 0,0-1 0,1 1-1,-1-1 1,0 0 0,1 0-1,-1-1 1,1 1 0,0-1 0,-1 0-1,1 0 1,0 0 0,0-1-1,0 0 1,0 0 0,-1 0 0,1 0-1,0-1 1,0 0 0,0 0 0,-1 0-1,1-1 1,-1 1 0,1-1-1,-1 0 1,1-1 0,-1 1 0,0-1-1,0 1 1,0-1 0,-1 0-1,1-1 1,-1 1 0,7-8 0,-7 8 38,0-1 0,0 0 0,0 0 1,0 0-1,-1 0 0,0-1 1,0 1-1,0 0 0,0-1 1,0 0-1,-1 1 0,0-1 1,0 0-1,0 0 0,-1 1 1,0-1-1,1 0 0,-2 0 0,1 0 1,-1 0-1,1 0 0,-1 1 1,-1-1-1,1 0 0,-1 1 1,1-1-1,-1 1 0,-1-1 1,1 1-1,0 0 0,-1 0 0,0 0 1,0 0-1,-6-5 0,4 5-180,-1-1 0,1 2-1,-1-1 1,0 0-1,0 1 1,0 0 0,-1 1-1,1-1 1,0 1-1,-1 0 1,0 1 0,1 0-1,-1 0 1,0 0-1,0 1 1,0 0-1,1 0 1,-1 1 0,0 0-1,0 0 1,1 0-1,-9 4 1,-3 11-3105,17 3-547</inkml:trace>
  <inkml:trace contextRef="#ctx0" brushRef="#br0" timeOffset="1">444 45 9138,'19'-16'4433,"-31"3"-336,5 8-1745,4 1-1936,4 4-424,3 2-72,23 7-304,61 28-1064,-33-11-392,14 4-2249,-12-9-304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0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27 14027,'-15'-13'3049,"-4"3"1464,3 6-4177,-7 12-160,-5 6-40,-12 20-32,-3 12-144,-11 38 48,2 9 64,-1 28-40,12-8-144,4 16-696,17-26-681,8-6-3032,12-34 160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1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50 170 9866,'44'-28'8539,"28"-3"-6199,-52 24-2510,-1-1 0,0-1 0,19-12 1,-37 21 167,-1 0 1,1-1-1,0 1 1,-1-1 0,1 1-1,0-1 1,-1 0-1,1 1 1,-1-1 0,0 1-1,1-1 1,-1 0-1,1 0 1,-1 1-1,0-1 1,1 0 0,-1 1-1,0-1 1,0 0-1,0 0 1,0 0 0,0 1-1,1-1 1,-1 0-1,-1 0 1,1 0 0,0 1-1,0-1 1,0 0-1,0 0 1,0 1 0,-1-1-1,1 0 1,0 0-1,-1 1 1,1-1-1,-1 0 1,1 1 0,-1-1-1,1 0 1,-1 1-1,1-1 1,-1 1 0,1-1-1,-1 1 1,0-1-1,0 0 1,-33-19-169,25 17 110,-1 0-1,1 1 0,-1 0 1,1 1-1,-1 0 0,0 0 1,0 1-1,1 0 0,-1 1 1,0 0-1,1 1 0,-1 0 1,-16 6-1,21-6 24,0 0 0,1 0 0,-1 1 1,1 0-1,-1 0 0,1 0 0,0 0 0,0 1 0,1-1 0,-1 1 0,1 0 1,0 0-1,0 1 0,0-1 0,0 1 0,1-1 0,0 1 0,0 0 0,0 0 1,0 0-1,1 0 0,0 0 0,0 0 0,0 0 0,1 0 0,0 1 0,0 5 0,1-4-129,0 0 0,0 0-1,1 0 1,0-1-1,0 1 1,1 0-1,0-1 1,0 0-1,0 0 1,1 0-1,0 0 1,0 0-1,0-1 1,1 0 0,0 0-1,0 0 1,0 0-1,0-1 1,1 0-1,0 0 1,0 0-1,0-1 1,0 0-1,1 0 1,-1-1-1,1 1 1,10 1 0,46 7-2854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1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 10858,'48'-22'4354,"28"-2"-2924,-8 4-1458,-67 18 72,0 1-1,-1 0 1,1 0-1,0 0 1,-1 0-1,1 0 1,-1 0-1,0-1 0,1 1 1,-1 0-1,0 0 1,0-1-1,0 1 1,0 0-1,0 0 1,0-1-1,0 1 1,0 0-1,0 0 1,-1-1-1,1 1 1,0 0-1,-1 0 0,1 0 1,-1 0-1,0-1 1,1 1-1,-1 0 1,0 0-1,-1-1 1,-21-38 390,19 36-448,1 0-1,-1 1 1,0-1 0,0 1 0,0 0 0,-1 0-1,1 0 1,-1 1 0,1-1 0,-1 1-1,0 1 1,0-1 0,0 0 0,0 1-1,0 0 1,-6 0 0,8 1 5,0 0 0,1 0 1,-1 0-1,0 0 0,1 1 0,-1-1 0,1 1 1,-1 0-1,0 0 0,1 0 0,-1 0 0,1 0 1,0 0-1,-1 1 0,1-1 0,0 1 1,0 0-1,0-1 0,0 1 0,0 0 0,0 0 1,1 1-1,-1-1 0,1 0 0,-1 0 0,1 1 1,0-1-1,0 1 0,0-1 0,0 1 0,0-1 1,0 5-1,0 1-3,0 0 1,0 0 0,1 0-1,0 0 1,0 0-1,1 0 1,0 0 0,0 0-1,1 0 1,0-1 0,0 1-1,1 0 1,0-1-1,1 0 1,-1 0 0,1 0-1,0 0 1,1-1-1,0 1 1,0-1 0,11 10-1,-7-7-445,1 0-1,1-1 1,-1 0-1,1-1 1,1 0 0,-1-1-1,1 0 1,1-1-1,-1 0 1,0-1-1,1 0 1,18 2-1,44-4-3566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4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11402,'1'-34'4042,"0"-2"865,9 75-3979,6 86-868,-5 0 0,-11 239 0,-2-349-490,0-23-1114,-1-22-2070,1-14-222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5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16 11610,'0'0'142,"-1"-1"-1,1 1 1,0-1-1,0 1 1,0 0-1,-1-1 0,1 1 1,0-1-1,0 1 1,0-1-1,0 1 0,0-1 1,0 1-1,0-1 1,0 1-1,0 0 1,0-1-1,0 1 0,0-1 1,0 1-1,0-1 1,1 1-1,-1-1 0,0 1 1,0 0-1,0-1 1,1 1-1,-1-1 0,0 1 1,1 0-1,-1-1 1,0 1-1,1 0 1,-1 0-1,0-1 0,1 1 1,-1 0-1,0 0 1,1-1-1,23 1 728,26 16-1447,-28-5 572,0 1 0,-1 1-1,-1 1 1,0 0-1,-1 2 1,-1 0-1,0 1 1,-2 1-1,0 1 1,27 40 0,-32-43 11,-1 2 0,0-1 0,-2 1 0,0 1 0,0-1 0,-2 1 0,-1 1 0,0-1 0,-1 1 0,-1-1 0,-1 1 0,-1 0 0,-2 34 0,-1-46-18,0 1-1,0 0 0,0-1 1,-1 1-1,-1-1 0,1 0 0,-1 0 1,-1 0-1,1-1 0,-1 1 1,-1-1-1,1 0 0,-1-1 1,0 1-1,-1-1 0,0 0 0,0-1 1,0 0-1,0 0 0,-1 0 1,0-1-1,-12 5 0,9-4-301,-1-1 0,1-1 0,-1 0-1,0 0 1,0-1 0,-1 0 0,1-1 0,0-1-1,-1 0 1,1-1 0,0 0 0,0-1 0,-1 0-1,1-1 1,-20-7 0,7-6-2483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5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88 267 11170,'4'-1'247,"-1"1"0,0 0 0,0-1 0,0 0-1,0 0 1,0 1 0,0-2 0,0 1-1,0 0 1,0-1 0,-1 1 0,1-1 0,0 0-1,-1 0 1,0 0 0,1 0 0,-1 0-1,0-1 1,4-4 0,14-14-1086,-17 19 847,1-1 1,-1 0-1,0 0 0,0-1 0,-1 1 1,1-1-1,0 1 0,-1-1 0,0 0 1,0 0-1,0 0 0,-1 0 0,1 0 0,-1 0 1,1-5-1,-2 5 38,0-1 0,-1 1 0,0 0 0,1-1 0,-1 1 0,-1 0 0,1 0 0,-1-1 0,1 1 0,-1 1 0,0-1 0,-1 0 0,1 0 0,-1 1 0,-4-5 0,-42-44 344,45 49-406,1 0-1,-1 0 1,0 0-1,0 1 1,-1-1-1,1 1 1,0 0 0,-1 0-1,0 1 1,1-1-1,-1 1 1,-6-1-1,9 2-5,0 1 0,-1-1 0,1 1 0,0-1 0,0 1 0,-1 0 0,1 0 0,0 0 0,0 0 0,0 1 0,0-1 0,0 0 0,1 1 0,-1 0 0,0-1 0,1 1 0,-1 0 0,1 0 0,-1-1 0,1 1 0,0 0 0,0 1 0,0-1-1,0 0 1,0 0 0,0 0 0,0 5 0,-3 8-35,0-1 0,-3 31-1,7-41 42,-2 12 6,0 1 0,2-1 0,0 1 0,1-1 0,1 1 0,0-1 0,1 0 0,1 0 0,1 0 0,0 0 0,9 17 0,-11-25-67,1-1 1,1 0 0,0 0-1,0 0 1,0-1 0,0 0-1,1 0 1,0 0 0,1 0-1,-1-1 1,1 0 0,0-1-1,0 1 1,1-1 0,-1-1-1,1 1 1,0-1 0,0-1-1,0 1 1,0-1 0,0-1 0,1 0-1,-1 0 1,9 0 0,0-1-590,0-1 1,0-1 0,20-4 0,52-21-2230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0.6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224 50 11210,'-6'-5'677,"0"0"0,0 0 0,0 1 0,0 0 0,-1 0-1,1 1 1,-1-1 0,-9-2 0,9 4-601,0 0 0,-1 0 0,1 1-1,0 0 1,-1 0 0,1 1 0,-1-1 0,-9 2 0,13 0-135,1-1 0,-1 1 0,0 0 0,0 0 0,1 0 0,-1 0 0,1 1 1,-1-1-1,1 1 0,-1 0 0,1 0 0,0 0 0,0 1 0,0-1 0,0 1 0,1 0 0,-1-1 0,1 1 0,-1 0 1,1 1-1,0-1 0,0 0 0,0 0 0,1 1 0,-1 0 0,1-1 0,0 1 0,0-1 0,0 1 0,0 0 0,1 0 1,0 0-1,-1-1 0,1 1 0,1 0 0,-1 0 0,1 4 0,-1-5 44,1 0-1,-1 0 1,0 0 0,1-1-1,0 1 1,0 0 0,0 0-1,0-1 1,0 1 0,0-1-1,1 1 1,-1-1-1,1 1 1,-1-1 0,1 0-1,0 0 1,0 0 0,0 0-1,0 0 1,1 0 0,2 2-1,-1-3-9,1 1 0,-1 0-1,0-1 1,0 0 0,1 0 0,-1 0-1,1-1 1,-1 1 0,1-1-1,-1 0 1,1 0 0,6-2-1,-3 1-25,0 0-1,0-1 0,-1 0 1,1-1-1,-1 1 0,0-1 1,0-1-1,0 0 0,0 0 1,0 0-1,-1 0 0,0-1 0,0 0 1,0-1-1,7-8 0,-12 12 47,0-1-1,0 0 0,0 0 1,-1 1-1,1-1 0,-1 0 0,1 0 1,-1 0-1,0 0 0,0 0 1,-1-5-1,1 6 15,0 1 0,0 0 0,0 0 0,0 0 0,-1 0 0,1-1 0,0 1 0,-1 0 0,1 0 0,0 0 0,-1 0 0,0 0 0,1 0 0,-1 0 0,1 0-1,-1 0 1,0 0 0,0 0 0,0 0 0,1 1 0,-1-1 0,0 0 0,0 0 0,0 1 0,0-1 0,0 1 0,0-1 0,-1 1 0,1-1 0,0 1 0,-1-1 0,1 2-24,0 0 1,1 0-1,-1 0 0,1 0 1,-1 0-1,1-1 0,-1 1 1,1 0-1,0 0 0,-1 0 1,1 0-1,0 0 0,0 0 1,0 0-1,0 0 0,0 0 0,0 1 1,0-1-1,0 0 0,0 0 1,1 1-1,1 31-22,-2-33 37,2 13-2,0 0-1,0-1 1,1 1 0,8 20-1,-10-30-191,0 0-1,1 0 1,-1 0 0,1 0-1,-1 0 1,1-1-1,0 1 1,0-1 0,0 1-1,0-1 1,1 0 0,-1 1-1,1-1 1,-1 0-1,1-1 1,0 1 0,0 0-1,-1-1 1,1 0 0,0 1-1,0-1 1,1 0-1,-1-1 1,0 1 0,0 0-1,0-1 1,5 0 0,21-6-3054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6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7650,'8'-15'13537,"-6"2"-9469,-2 10-4031,0 6-503,-1 25 515,-4 152-441,0 68 1112,13-123-2851,14 0-3443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6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 12787,'-1'-1'236,"1"-1"0,0 1 0,0-1 0,0 0 1,0 1-1,0-1 0,0 1 0,0-1 0,0 1 0,1-1 1,-1 1-1,0-1 0,1 1 0,0-1 0,-1 1 0,1-1 1,0 1-1,0 0 0,-1-1 0,1 1 0,0 0 0,1 0 1,-1 0-1,0 0 0,2-2 0,0 2-182,-1 1 0,0-1-1,0 1 1,1-1 0,-1 1-1,0 0 1,1 0 0,-1 0 0,0 0-1,1 1 1,-1-1 0,0 1-1,0-1 1,1 1 0,2 1 0,5 2-163,0 1 1,0 0 0,-1 1 0,1 0 0,-1 0 0,15 14-1,-8-3 74,0 0-1,-1 1 1,-1 1 0,0 0-1,-1 1 1,-2 1-1,0 0 1,-1 0-1,9 27 1,-19-46-28,1 1-1,0-1 1,-1 1 0,1-1 0,-1 1 0,1-1 0,-1 1 0,0 0-1,0-1 1,-1 1 0,1-1 0,0 1 0,-1-1 0,1 1 0,-1-1 0,0 1-1,0-1 1,0 0 0,0 1 0,0-1 0,-1 0 0,-2 3 0,2-3-50,-1 0 0,0 0 0,1-1 1,-1 1-1,0-1 0,0 0 0,0 0 0,0 0 1,0 0-1,0-1 0,0 1 0,0-1 0,0 0 1,0 0-1,-6 0 0,-4-1-477,0-1 0,0-1 0,0 0 0,0 0-1,0-1 1,1-1 0,-16-8 0,-19-19-2364,9-6-308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6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66 243 11883,'-22'-63'4891,"13"42"-3848,1 1 0,1-2 0,1 1 1,1-1-1,-3-41 0,9 52-494,4 15-511,9 27-166,-4 0 106,-1 0 0,-1 0 0,-2 0 1,4 64-1,-12 137 82,-2-145-91,11 124 1,1-171 127,-4-20-534,-17-47-2302,-17-54-5675,10 25 2838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3:07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9834,'0'-1'3505,"9"-6"240,21 1-2297,15 1-1328,38-1-8,12-2-48,20 2 8,-14 3 8,-4-4-3841,-40-5 1225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5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45 7042,'-9'-33'4089,"1"21"-1770,8 12-2253,0 0 0,0 0 0,-1 0 0,1 0 1,0 0-1,0 0 0,-1 0 0,1 0 0,0 0 0,0 0 0,-1 0 0,1 1 0,0-1 0,0 0 0,-1 0 0,1 0 0,0 0 0,0 0 1,0 1-1,-1-1 0,1 0 0,0 0 0,0 0 0,0 1 0,0-1 0,-1 0 0,1 0 0,0 1 0,0-1 0,0 0 0,0 0 1,0 1-1,0-1 0,0 0 0,0 0 0,0 1 0,0-1 0,0 0 0,0 0 0,0 1 0,0-1 0,0 0 0,0 0 0,0 1 1,-23 99 408,4 1 1,-10 200-1,31-149-1039,25 168 0,-27-317 348,5 23-846,-6-25 949,1-1-1,0 1 1,0-1-1,0 1 1,0-1 0,1 1-1,-1 0 1,0-1-1,0 1 1,0-1-1,0 1 1,0-1-1,1 1 1,-1-1-1,0 0 1,1 1-1,-1-1 1,0 1-1,0-1 1,1 1-1,-1-1 1,1 0 0,-1 1-1,0-1 1,1 0-1,-1 0 1,1 1-1,-1-1 1,1 0-1,-1 0 1,1 1-1,0-1 1,7-15-3473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5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26 12955,'7'-26'6435,"-7"47"-4243,1 22-2405,2 438 240,10 133-126,-13-581-1648,-13-55-5032,-2-30 2338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6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85 9970,'-4'-13'7482,"25"5"-5666,17 1-1936,44-7 48,28 1 112,52-3 128,16 4-584,41 11-3449,-24 4 985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7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12 12611,'0'-11'5141,"2"17"-3707,0 31-1584,30 456 310,-75-566-989,33 54 609,-1 0 1,-1 1 0,0 0 0,-2 1 0,-16-17-1,27 30 196,-1 1 0,1-1-1,-1 1 1,0 0 0,0 1 0,0-1-1,0 0 1,0 1 0,0 0-1,-1 0 1,1 1 0,-1-1-1,0 1 1,0 0 0,1 0-1,-1 0 1,0 1 0,0-1 0,0 1-1,1 1 1,-1-1 0,0 1-1,0-1 1,0 1 0,1 1-1,-1-1 1,0 1 0,1-1-1,-8 5 1,9-3 3,-1-1 0,1 0 0,-1 1 0,1-1 0,0 1 0,0 0 0,0 0 0,1 0 0,-1 1 0,1-1 0,0 1 0,0-1 0,0 1 0,0 0 0,0-1 0,1 1 0,0 0 0,0 0 0,0 0 0,0 0 0,0 1 0,1-1 0,0 0 0,0 0 0,0 0 0,0 0 0,1 0 0,0 0 0,0 0 0,0 0 0,0 0 0,0 0 0,1 0 0,0 0 0,0 0 0,0-1 0,0 1 0,0-1 0,1 0 0,0 0 1,-1 1-1,1-2 0,0 1 0,1 0 0,-1-1 0,0 1 0,1-1 0,-1 0 0,8 3 0,2-1-474,-1 0 0,1-1 0,0 0 1,-1-1-1,1-1 0,0 0 0,0 0 0,0-2 1,20-2-1,22-6-2508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7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2 183 9106,'32'4'8061,"13"-10"-9328,-33 4 1857,0 0-804,-1 0 0,0-1 0,0 0 0,0 0 0,0-2 0,-1 1 0,0-1 0,14-9 0,-22 13 192,1-1-1,-1 1 0,0-1 1,0 0-1,0 0 1,0 0-1,0 0 0,0 0 1,0 0-1,-1 0 0,1-1 1,-1 1-1,0-1 0,0 1 1,0-1-1,0 1 1,0-1-1,0 0 0,0 1 1,-1-1-1,0 0 0,1 0 1,-1 0-1,0 1 1,-1-1-1,1 0 0,0 0 1,-1 1-1,1-1 0,-1 0 1,0 0-1,0 1 0,0-1 1,0 1-1,0-1 1,-3-2-1,3 2 34,-1 0-1,-1 0 1,1 0-1,0 0 1,-1 0 0,1 0-1,-1 1 1,0-1-1,0 1 1,0 0 0,0 0-1,-1 0 1,1 0-1,0 0 1,-1 1 0,1-1-1,-1 1 1,0 0 0,1 0-1,-1 1 1,0-1-1,0 1 1,1-1 0,-1 1-1,0 1 1,0-1-1,1 0 1,-1 1 0,0 0-1,0 0 1,1 0 0,-1 0-1,1 0 1,-1 1-1,1 0 1,-4 2 0,0-1-17,0 1 1,0 1 0,1-1 0,-1 1 0,1 0-1,0 1 1,0 0 0,1 0 0,0 0-1,0 0 1,0 1 0,1 0 0,-1 0 0,2 0-1,-1 0 1,-2 9 0,5-7-14,-1-1 0,1 1 0,1-1 1,0 1-1,0-1 0,1 1 0,0 0 0,0-1 0,1 1 1,0-1-1,1 0 0,0 0 0,0 0 0,0 0 0,1 0 0,1-1 1,-1 1-1,1-1 0,8 9 0,-9-11-212,1 1 0,1-1 0,-1 0 0,1-1 0,0 1 0,0-1 1,0 0-1,0-1 0,1 1 0,-1-1 0,1 0 0,0-1 0,0 0 0,9 2 0,38-4-2237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12331,'3'31'7441,"18"26"-7530,-9-26 333,-6-8-222,-2 0 0,-1 0 0,0 0 0,-2 44 0,-16 88-236,11-123 42,-2 20-494,-8 84-6769,13-103 2550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1.0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 49 10202,'0'20'5438,"1"71"-5497,4 65 323,-14-257 718,6 80-990,0 1 0,1-1 0,2 0 0,0-1 0,6-40 1,-5 59-27,0 1 1,0-1 0,0 1-1,0-1 1,0 1-1,1-1 1,-1 1 0,1 0-1,0-1 1,0 1 0,0 0-1,0 0 1,0 1 0,0-1-1,0 0 1,1 1 0,-1-1-1,1 1 1,-1 0-1,1-1 1,-1 1 0,1 1-1,0-1 1,-1 0 0,1 1-1,0-1 1,0 1 0,0 0-1,-1 0 1,7 0 0,7 1-1072,0 0 1,0 1 0,28 7 0,3 4-1951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8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12691,'4'-3'459,"1"0"0,-1 0 0,1 1 0,0 0 0,0 0 0,0 0 0,0 1 1,9-2-1,-8 2-366,0 1 0,1 0 1,-1 0-1,0 1 0,1-1 0,-1 1 1,0 1-1,0-1 0,1 1 1,9 5-1,-7-3-140,0 1 1,0 0-1,-1 1 1,1 0-1,-2 0 1,1 1-1,-1 0 1,0 0-1,0 1 0,-1 0 1,11 16-1,-9-10 22,-1 1 0,0 0-1,-1 1 1,-1-1-1,0 1 1,-1 0 0,-1 1-1,2 25 1,-4-37-49,-1 1 1,0-1-1,0 0 1,0 0 0,-1 0-1,1 1 1,-1-1-1,-1 0 1,1 0-1,-1 0 1,1 0-1,-2 0 1,1-1-1,0 1 1,-1-1 0,0 1-1,0-1 1,0 0-1,0 0 1,-1 0-1,0 0 1,0-1-1,0 0 1,0 1-1,0-1 1,-1-1-1,1 1 1,-1-1 0,0 0-1,1 0 1,-7 2-1,5-3-171,0 0 0,0-1 1,1 1-1,-1-1 0,0 0 0,0-1 0,0 1 0,0-1 1,0 0-1,0-1 0,0 0 0,1 0 0,-1 0 0,1 0 1,-1-1-1,1 0 0,0 0 0,0 0 0,0-1 0,1 1 0,-6-6 1,-29-29-2240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8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13843,'-14'-13'7078,"17"24"-4936,10 24-2256,3 36 194,-3-1 1,-3 1-1,0 102 1,13 96-4187,-41-306-4867,-4-3 5318</inkml:trace>
  <inkml:trace contextRef="#ctx0" brushRef="#br0" timeOffset="1">1 367 9666,'12'-1'2633,"10"3"647,14-2-2552,13 3-647,22-1-802,-4-4-447,16 7-2113,-13 1-247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9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13803,'14'-4'6841,"-1"3"-6689,5-3-408,17 0-1152,10 1-328,8-12-2369,-4 2-656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09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11378,'22'-60'5579,"-22"59"-5522,3 16 364,0 18-763,6 244 545,-5-303-108,1-1 1,2 1-1,0 1 1,14-34-1,-10 29-84,-4 10 7,1-5 76,1 0 1,24-45-1,-33 70-96,0 0 1,0-1-1,0 1 0,0 0 0,0 0 1,0 0-1,1-1 0,-1 1 0,0 0 1,0 0-1,0 0 0,0-1 0,1 1 1,-1 0-1,0 0 0,0 0 0,0 0 1,1 0-1,-1-1 0,0 1 0,0 0 1,0 0-1,1 0 0,-1 0 1,0 0-1,0 0 0,1 0 0,-1 0 1,0 0-1,0 0 0,1 0 0,-1 0 1,0 0-1,0 0 0,1 0 0,-1 0 1,0 0-1,0 0 0,1 0 0,-1 1 1,0-1-1,0 0 0,0 0 0,1 0 1,-1 0-1,0 0 0,0 1 0,1-1 1,15 21-86,-2 2 76,0 0 1,-2 0-1,-1 1 0,14 46 1,-7 13-341,5 18-2652,-10-79-170,4-20-166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0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43 12867,'-9'-6'6667,"7"4"-6619,0 0 0,-1 1 0,0-1 0,1 1 0,-1 0 0,0 0 1,0 0-1,1 0 0,-1 0 0,-5 0 0,0-1-164,0 0 0,0 1 0,1 1-1,-1-1 1,0 1 0,0 0 0,0 1 0,0 0 0,1 0 0,-1 1-1,0 0 1,1 0 0,-1 1 0,1 0 0,0 0 0,0 1 0,0 0 0,1 0-1,-1 0 1,1 1 0,0 0 0,0 0 0,-8 10 0,8-7-113,2 0 0,-1 0 0,1 0 0,0 0 0,1 0 0,0 1 0,0 0 0,1 0 1,0 0-1,-1 13 0,3-19 181,0 0-1,-1-1 1,1 1 0,0-1 0,1 1-1,-1 0 1,1-1 0,-1 1 0,1-1-1,0 1 1,-1-1 0,1 1 0,1-1-1,-1 0 1,0 1 0,0-1 0,1 0-1,0 0 1,-1 0 0,1 0 0,0 0 0,0 0-1,0-1 1,0 1 0,0-1 0,0 1-1,0-1 1,1 0 0,-1 0 0,0 0-1,1 0 1,-1 0 0,1 0 0,0-1-1,-1 1 1,1-1 0,-1 0 0,1 0 0,0 0-1,4 0 1,2-1 42,0 0-1,0-1 1,0 0-1,-1 0 1,1-1-1,0 0 1,-1 0 0,0-1-1,0-1 1,0 1-1,0-1 1,-1 0-1,1-1 1,-1 0 0,-1 0-1,1 0 1,-1-1-1,8-11 1,-4 5 244,0-1 0,-2 0 0,1 0 0,-1-1 0,-1 0 0,-1-1 0,0 0 0,-1 0 0,3-18 0,-10 101 1846,2-28-2617,2-1 1,7 43 0,-8-78 316,-1 0 1,1 0-1,-1 0 1,1 0 0,0 0-1,0 0 1,0-1-1,0 1 1,1 0-1,-1-1 1,1 1 0,-1-1-1,1 1 1,0-1-1,0 0 1,0 1-1,0-1 1,1 0 0,-1-1-1,0 1 1,1 0-1,0-1 1,-1 1-1,1-1 1,0 0 0,0 0-1,4 1 1,22-8-2749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0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14 11618,'-14'109'6400,"3"16"-8152,11-151 1770,2-1-1,1 0 1,1 1-1,1 0 1,2 0-1,10-28 1,-16 54-22,-1-1 0,0 1 1,0 0-1,1 0 0,-1 0 1,0 0-1,0 0 0,1 0 1,-1 0-1,0 0 0,1 0 1,-1 0-1,0 0 0,0 0 1,1 0-1,-1 0 0,0 0 1,0 0-1,1 0 0,-1 1 1,0-1-1,0 0 0,1 0 1,-1 0-1,0 0 0,0 0 1,1 1-1,-1-1 0,0 0 1,0 0-1,0 0 0,0 1 1,1-1-1,-1 0 0,0 0 1,0 1-1,0-1 0,0 0 1,0 0-1,0 1 0,0-1 1,0 0-1,1 1 0,-1-1 1,0 0-1,0 0 0,0 1 1,0-1-1,0 0 0,-1 1 1,1-1-1,0 0 0,10 26-15,-9-25 22,14 52-623,13 74 0,-28-127 586,0-1 0,0 1 1,1 0-1,-1 0 0,0 0 1,0 0-1,0 0 0,0-1 1,1 1-1,-1 0 0,0 0 1,0 0-1,0 0 0,1 0 1,-1 0-1,0 0 0,0 0 1,1 0-1,-1 0 0,0 0 1,0 0-1,0 0 0,1 0 0,-1 0 1,0 0-1,0 0 0,1 0 1,-1 0-1,0 0 0,0 0 1,0 0-1,1 0 0,-1 0 1,0 1-1,0-1 0,0 0 1,0 0-1,1 0 0,-1 0 1,0 0-1,0 1 0,0-1 1,0 0-1,0 0 0,1 0 0,-1 0 1,0 1-1,0-1 0,0 0 1,0 0-1,0 1 0,0-1 1,0 0-1,0 0 0,0 0 1,0 1-1,0-1 0,0 0 1,0 0-1,0 0 0,0 1 1,0-1-1,0 0 0,0 0 0,0 1 1,13-29-490,6-38 680,-10 10 234,-7 37 465,1 0 0,1 0 0,7-22-1,-11 41-833,0-1-1,0 1 1,0-1-1,1 1 1,-1 0-1,0 0 1,0-1-1,0 1 1,1 0-1,-1-1 1,0 1-1,0 0 1,0 0-1,1-1 1,-1 1-1,0 0 0,1 0 1,-1 0-1,0-1 1,1 1-1,-1 0 1,0 0-1,1 0 1,-1 0-1,0 0 1,1 0-1,-1 0 1,0-1-1,1 1 1,-1 0-1,0 0 1,1 0-1,-1 1 0,0-1 1,1 0-1,-1 0 1,0 0-1,1 0 1,-1 0-1,1 0 1,-1 0-1,0 1 1,0-1-1,1 0 1,-1 0-1,0 0 1,1 1-1,-1-1 0,1 1 1,19 19-184,-16-15 216,10 12-253,0 0 0,-2 1 0,0 1 0,-1 0 1,-1 0-1,-1 1 0,10 30 0,-16-38-918,1 0 1,0-1-1,8 19 1,2-11-2146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1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10050,'5'0'464,"0"1"0,0-1 1,0 1-1,0 0 0,0 0 0,0 0 0,5 3 0,22 4-962,-27-8 521,0 0-1,1 0 1,-1-1-1,0 0 0,1 0 1,-1 0-1,0-1 0,0 1 1,0-1-1,0 0 0,0-1 1,-1 1-1,1-1 0,-1 0 1,1 0-1,-1-1 0,0 1 1,0-1-1,-1 0 0,1 0 1,-1 0-1,0-1 0,0 1 1,0-1-1,0 1 0,-1-1 1,0 0-1,0 0 1,0 0-1,-1 0 0,1-1 1,-1 1-1,-1 0 0,1 0 1,-1-1-1,0 1 0,0-1 1,0 1-1,-1 0 0,0 0 1,0-1-1,0 1 0,-1 0 1,1 0-1,-1 0 0,0 0 1,-1 0-1,-4-7 0,6 10-21,-1 0 0,1 0-1,-1-1 1,0 1 0,0 0-1,0 1 1,0-1 0,0 0-1,0 0 1,0 1 0,-1-1-1,1 1 1,0 0 0,-1 0-1,0 0 1,1 0 0,-1 0-1,1 0 1,-1 1 0,0-1-1,1 1 1,-1 0 0,0 0-1,0 0 1,1 0 0,-1 0-1,0 1 1,0-1 0,1 1-1,-1 0 1,1-1 0,-1 1-1,1 0 1,-1 1 0,1-1-1,-1 0 1,1 1 0,0-1-1,0 1 1,0 0 0,-2 2-1,-3 2-10,0 0-1,1 0 1,1 1 0,-1-1-1,1 1 1,0 1-1,0-1 1,1 1-1,0 0 1,0 0-1,-4 14 1,6-13-6,1 0-1,0 1 1,0-1-1,0 1 1,1-1 0,1 1-1,-1-1 1,2 1-1,-1-1 1,1 0 0,1 1-1,0-1 1,0 0-1,1-1 1,0 1-1,0-1 1,1 1 0,0-1-1,0-1 1,9 10-1,-7-9-220,0-2 0,0 1-1,1-1 1,0 0-1,0 0 1,0-1-1,1-1 1,0 1-1,0-1 1,0-1 0,0 1-1,13 1 1,63 7-2249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1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1 11338,'-28'4'2305,"-16"13"1112,-3 17-3393,-13 26 24,4 11-40,-2 30 16,18 9 24,19 32 16,31-11-32,34 10 72,20-26-40,32-14-728,6-41-401,23-16-2447,-10-32-73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1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34 13147,'-4'-26'5549,"1"18"-3300,3 13-1249,7 52-1031,-3 111 1,-2-28-2865,3-97-1011,3-12-479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2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25 11578,'-1'-1'342,"0"0"-1,0 0 1,0 0-1,1 0 1,-1 0-1,0 0 1,1 0-1,-1 0 1,1-1-1,-1 1 1,1 0-1,0 0 1,0-1-1,-1 1 1,1 0-1,0-1 1,0-1-1,2 2-266,0 1-1,1 0 0,-1 0 0,0 0 0,0 0 0,0 0 0,1 0 0,-1 1 1,0-1-1,0 1 0,0-1 0,0 1 0,0 0 0,4 2 0,8 2-73,1 0 0,-1 2 0,0 0 0,0 1 0,-1 0 0,0 1 0,0 0 1,-1 1-1,0 0 0,-1 1 0,0 1 0,-1 0 0,0 0 0,-1 1 0,0 0 0,7 17 0,-8-13-30,0 0 0,-2 1 0,0-1 0,-1 2 0,-1-1 0,-1 0 0,0 1 0,-2 0 0,0 32 1,-2-44-39,1 0 0,-1 0 0,0 0 0,-1 0 1,1 0-1,-2 0 0,1 0 0,-1-1 1,0 1-1,0-1 0,0 0 0,-1 1 0,0-2 1,0 1-1,-1 0 0,0-1 0,0 0 0,0 0 1,0 0-1,-1-1 0,0 0 0,0 0 1,0 0-1,0-1 0,-1 0 0,1 0 0,-1 0 1,-8 1-1,5-1-253,-1-1 0,1 0 1,0-1-1,0 0 0,-1-1 0,1 0 0,-1 0 1,1-1-1,0-1 0,0 0 0,-1 0 0,1-1 1,1 0-1,-1 0 0,0-2 0,1 1 0,0-1 1,-13-9-1,-4-11-2375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1.5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31 8442,'38'-13'3417,"-39"1"-49,-1 8-1783,2 3-1089,2 1-448,1 1-40,21 12-184,50 36-368,-30-20-985,4-4-1936,4-9-79</inkml:trace>
  <inkml:trace contextRef="#ctx0" brushRef="#br0" timeOffset="1">384 56 13067,'0'-50'3048,"-10"47"1033,-9 17-3689,-2 4-480,-10 16-80,-4 10 160,-7 23-32,0 6 24,-4 24 16,5-3-208,-2 17-1584,13-20-2249,6-21-16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2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1 209 9666,'0'0'125,"0"1"0,1 0 0,-1 0 1,0-1-1,1 1 0,-1 0 0,1 0 0,-1-1 0,1 1 0,-1-1 0,1 1 0,-1 0 1,1-1-1,0 1 0,-1-1 0,1 1 0,0-1 0,0 0 0,-1 1 0,1-1 0,0 0 0,0 1 1,0-1-1,-1 0 0,1 0 0,0 0 0,0 0 0,0 0 0,0 0 0,-1 0 0,1 0 1,0 0-1,0 0 0,0 0 0,0 0 0,-1-1 0,1 1 0,0 0 0,0-1 0,-1 1 1,1-1-1,0 1 0,-1 0 0,1-1 0,0 0 0,-1 1 0,1-1 0,0 1 0,-1-1 1,1 0-1,-1 1 0,1-2 0,37-23-88,23 10-338,-51 13 205,-1 1 0,1-1 0,-1-1-1,1 0 1,-1 0 0,13-7-1,-20 8 99,0 1-1,-1-1 0,1 1 1,-1-1-1,1 0 0,-1 0 0,0 0 1,0 0-1,0 0 0,0 0 1,0 0-1,0 0 0,0 0 1,-1 0-1,1-1 0,-1 1 1,0 0-1,1 0 0,-1-1 1,0 1-1,0 0 0,-1-1 0,1 1 1,0 0-1,-1 0 0,1 0 1,-1-1-1,0 1 0,0 0 1,0 0-1,0 0 0,-1-2 1,-1-2-15,-1-1 0,1 1 0,-1-1 0,0 1 0,-1 0 0,1 1 0,-1-1 0,-8-6 0,11 10-4,-1 0 1,1 1-1,0-1 0,-1 1 1,1-1-1,-1 1 0,1 0 1,-1 0-1,1 0 0,-1 0 1,0 1-1,0-1 0,1 1 1,-1 0-1,0-1 0,0 1 1,1 0-1,-1 1 0,0-1 1,0 0-1,1 1 0,-6 1 1,4 0-10,-1 1 1,1 0 0,0-1-1,0 1 1,1 0 0,-1 1-1,1-1 1,-1 1 0,1 0-1,0-1 1,0 1 0,-2 5-1,-3 7-25,0-1-1,1 2 1,0-1-1,2 1 0,0 0 1,-3 19-1,6-26 30,1 0 0,0-1 0,1 1 0,0 0 0,1-1 0,0 1 0,0 0 0,1-1 0,5 17 0,-5-20-166,1 0 1,0 0-1,0-1 1,0 1-1,1-1 1,0 1-1,0-1 1,0 0-1,1-1 1,-1 1-1,1-1 1,0 0-1,1 0 1,-1 0-1,8 3 1,49 18-2059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3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10794,'11'54'7062,"-7"20"-4379,-6 100-3851,0-60 948,1-112-4,1 0 0,0-1 0,0 1 0,0 0 0,0-1 1,0 1-1,0 0 0,0-1 0,1 1 0,-1 0 0,1-1 0,-1 1 0,1-1 1,-1 1-1,1-1 0,0 1 0,0-1 0,0 1 0,0-1 0,0 0 0,0 1 1,1 0-1,15 0-3704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3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11642,'15'-10'2561,"-5"4"968,9 5-3297,1 3-328,11 8 40,-3 4 80,4 4 40,-6 1-56,3 9-16,-11-5-64,-7 10 32,-7-4-80,-7 3-312,-9-10-280,-6 0-481,-5-15-239,-1-5-2041,4-14 465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3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21 12843,'-20'-21'7292,"20"32"-4840,8 40-2451,-2 2 0,-3-1 0,-2 0 0,-10 98 0,0 28-715,9-172-1577,-6-24-3246,-5-12 793</inkml:trace>
  <inkml:trace contextRef="#ctx0" brushRef="#br0" timeOffset="1">0 288 12499,'5'-6'2632,"14"-3"1209,5 4-3721,10 3-32,4 2-232,11-2-1096,6 10-2609,10-7 320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4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79 12243,'-6'-73'7361,"7"67"-6721,3 9-376,-1 0-208,4 30 80,61 87-16,-40-21-56,-10 44 56,-16 4-63,-27 35-882,-17-7-3408,-51-4 849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6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12410 0 7554,'33'14'1792,"-40"-16"-666,0 0 0,0 0 1,-1 1-1,1 0 0,-9 0 0,-94-2-1621,88 3 1196,-50 4-295,-92 16 0,-8 0-317,-2055 151 1684,519-36-1017,868-65-195,258-3-245,309-34-217,-640 79 106,17 19-85,56 5 7,102 3-36,43 19-75,-6 20 39,325-74 164,-654 153 423,1007-254 37,15-3-1687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6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420 27 7242,'-1'-1'197,"1"0"1,0 0 0,0-1-1,-1 1 1,1 0 0,0 0-1,-1 0 1,0 0 0,1-1 0,-1 1-1,1 0 1,-1 0 0,0 0-1,0 0 1,0 0 0,0 0-1,0 1 1,0-1 0,0 0-1,0 0 1,0 1 0,0-1 0,0 0-1,0 1 1,0-1 0,0 1-1,-1 0 1,1-1 0,-2 1-1,-1 1 245,1 1-1,0 0 1,1 0-1,-1 1 1,0-1-1,0 1 1,1-1-1,0 1 0,-4 5 1,-5 5-945,-44 55 1312,-61 102 1,3-3-670,110-162-122,-24 28 44,25-31-54,1 0 1,-1 0 0,0-1 0,0 1-1,1-1 1,-1 1 0,0-1-1,0 0 1,0 1 0,-1-1 0,1 0-1,0 0 1,0-1 0,-4 2-1,1-5-447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17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15 11562,'-11'-14'7884,"43"24"-7865,-6-2 359,639 173 1814,-665-181-2201,0 1 0,0-1-1,0 0 1,1 0 0,-1 0-1,0 0 1,0 0 0,1 1-1,-1-1 1,0 0 0,0 0-1,0 0 1,1 0 0,-1 0 0,0 0-1,0 0 1,1 0 0,-1 0-1,0 0 1,0 0 0,1 0-1,-1 0 1,0 0 0,0 0-1,1 0 1,-1 0 0,0 0-1,0-1 1,1 1 0,-1 0-1,0 0 1,0 0 0,0 0-1,1 0 1,-1 0 0,0-1-1,0 1 1,0 0 0,0 0-1,0 0 1,1-1 0,-1 1-1,0 0 1,0 0 0,0-1-1,0 1 1,0 0 0,0 0 0,0 0-1,0-1 1,0 1 0,0 0-1,0 0 1,0-1 0,0 1-1,0 0 1,0 0 0,0-1-1,0 1 1,0 0 0,0-1-1,-12-13-2544,-16-8-1559,-16-13-683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7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2 178 5313,'-2'-16'11366,"18"36"-12210,4 10 889,-10-13 25,1 0 0,1-1 1,0 0-1,19 19 0,-30-35-31,1 1 0,-1 0 0,1 0 0,-1 0 0,1-1 0,-1 1 0,1-1 0,-1 1 0,1-1-1,0 0 1,-1 1 0,1-1 0,-1 0 0,1 0 0,0 0 0,-1 0 0,1-1 0,0 1 0,-1 0 0,1-1-1,-1 1 1,1-1 0,-1 1 0,1-1 0,-1 0 0,3-1 0,36-30 648,-31 25-565,191-175-3933,-110 91 581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7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9 7314,'-2'-1'280,"1"0"0,-1 0 0,0 0 0,0 0 0,0 0 1,1 1-1,-1-1 0,0 1 0,0-1 0,0 1 0,0 0 1,0 0-1,0 0 0,0 0 0,0 0 0,0 0 1,0 0-1,0 1 0,0-1 0,-1 2 0,-43 17-203,28-10 496,-215 93 467,232-101-1042,0-1 0,0 0 0,0 0 0,1 1 0,-1-1 0,0 0 0,0 1 0,0-1-1,0 1 1,0-1 0,1 1 0,-1 0 0,0-1 0,1 1 0,-1 0 0,0-1 0,1 1 0,-1 0 0,1 0 0,-1 0-1,1 0 1,-1-1 0,1 1 0,-1 0 0,1 0 0,0 0 0,0 0 0,0 0 0,-1 1 0,2-1-2,0 1 1,0-1-1,0 0 1,0 1-1,0-1 0,0 0 1,0 0-1,0 0 1,0 0-1,0 0 1,1 0-1,-1 0 1,0-1-1,1 1 0,-1 0 1,2 0-1,66 20-11,-68-21 18,73 14 73,-31-6-4,50 14 0,-82-18-69,0 0 0,0 0 1,-1 1-1,1 0 0,-1 1 0,0 0 0,-1 1 0,1 0 0,11 11 0,-19-15-7,0-1-1,1 1 1,-1 0-1,-1-1 0,1 1 1,0 0-1,-1 0 1,1 0-1,-1 1 1,0-1-1,0 0 0,0 0 1,-1 1-1,1-1 1,-1 0-1,0 1 1,0-1-1,0 0 0,0 1 1,0-1-1,-1 0 1,1 1-1,-1-1 1,0 0-1,0 0 0,-1 1 1,1-1-1,0 0 1,-1 0-1,0 0 1,0-1-1,0 1 0,0 0 1,0-1-1,-4 4 1,1-1-12,0 0 0,0 0 0,0-1 0,-1 0-1,0 0 1,1 0 0,-1-1 0,-1 0 0,1 0 0,0 0 0,-1-1 0,1 0 0,-1 0 0,0-1 0,1 0 0,-1 0 0,-7 0 0,2-3-362,0-1 1,0 0 0,1 0 0,-1-1-1,1 0 1,0-1 0,1 0-1,-1-1 1,1 0 0,-14-12 0,-9-9-2357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2.0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28 10530,'-10'-19'3342,"8"10"-1092,9 11-1499,323 223-824,-318-219-7,-8-2 317,-13 6 62,3-3-235,-21 22-64,-118 132-591,120-129-1375,-34 60-1,25-23-1243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21 8714,'-28'-9'4575,"-9"-2"-1008,34 11-3554,-1 0 0,0 0 0,0 0 1,1 1-1,-1-1 0,0 1 0,1 0 0,-1 0 0,-6 2 1,-4 4-2,0 0 0,0 1 0,0 0 0,1 1 0,0 0 0,1 1 0,0 0 0,0 1 0,2 1 0,-1 0 0,-11 17 0,20-26-43,0-1 1,1 1 0,0-1-1,-1 1 1,1-1-1,0 1 1,0 0 0,1-1-1,-1 1 1,0 0 0,1 0-1,0 0 1,0 0-1,0-1 1,0 1 0,0 0-1,0 0 1,1 0 0,-1 0-1,1-1 1,0 1-1,0 0 1,2 4 0,0-3-48,-1 0 1,1-1-1,0 1 0,0-1 1,0 0-1,1 0 1,-1 0-1,1 0 1,0-1-1,0 1 1,-1-1-1,2 0 0,-1 0 1,5 1-1,-3-1 4,0 0-1,0-1 1,1 1-1,-1-1 1,0-1-1,1 1 1,-1-1-1,1 0 1,0 0-1,6-2 1,-9 1 90,-1 1 0,1-1 0,-1 0 0,0-1 0,1 1 0,-1 0 0,0-1 0,0 0 0,0 0 0,0 0-1,0 0 1,-1 0 0,1 0 0,0-1 0,-1 1 0,0-1 0,0 0 0,4-5 0,-1-5 137,1 1-1,-2-1 0,6-25 1,-7 24 26,0 1 0,2-1 1,6-16-1,-11 29-179,0 1 1,0 0-1,1-1 0,-1 1 1,0 0-1,0 0 0,0-1 1,0 1-1,0 0 1,0-1-1,0 1 0,0 0 1,0 0-1,1-1 0,-1 1 1,0 0-1,0 0 0,0-1 1,0 1-1,1 0 0,-1 0 1,0 0-1,0 0 0,1-1 1,-1 1-1,0 0 0,0 0 1,1 0-1,-1 0 0,0 0 1,1 0-1,-1-1 0,0 1 1,0 0-1,1 0 0,-1 0 1,0 0-1,1 0 0,-1 0 1,0 0-1,0 0 0,1 1 1,-1-1-1,0 0 0,1 0 1,-1 0-1,0 0 0,0 0 1,1 1-1,11 19-161,-7-10 148,18 42-59,-7-17-1054,1 1 0,1-2 0,24 33 0,-9-30-1925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8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52 12155,'-9'-11'1446,"7"7"-1092,-1 1 0,1-1 0,-1 1-1,0 0 1,1 0 0,-2 0 0,1 0 0,0 0 0,0 1 0,-1-1-1,1 1 1,-6-2 0,9 5-365,-1-1 0,1 1 0,0 0 0,-1 0 0,1 0 0,0-1 0,-1 1 0,1 0 0,0 0 1,0 0-1,0 0 0,0 0 0,0 0 0,0-1 0,0 1 0,0 0 0,0 0 0,0 0 0,0 0 0,1 0 0,-1-1 0,0 1 0,1 0 0,-1 0 0,0 0 0,1-1 0,0 2 0,0 3-19,31 102-199,-16-61 318,13 77 0,-19-20 71,-4 0 0,-10 141 0,2-179-196,2-63 26,-1 13-362,0 0-1,1-1 0,1 1 1,1 0-1,4 19 0,-6-33 234,0 0 0,0 0 0,1 0-1,-1 0 1,0 0 0,1 0 0,-1-1-1,1 1 1,-1 0 0,1 0 0,-1 0-1,1-1 1,-1 1 0,1 0 0,0-1-1,-1 1 1,1 0 0,0-1 0,0 1-1,0-1 1,0 1 0,-1-1 0,3 1-1,21-9-3575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8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9 118 10906,'0'1'212,"0"1"0,1 0-1,-1 0 1,1 0-1,0 0 1,0 0 0,-1 0-1,1-1 1,0 1-1,1 0 1,-1-1-1,0 1 1,0-1 0,1 1-1,-1-1 1,1 1-1,-1-1 1,1 0 0,3 2-1,-3-2-172,0-1-1,1 0 1,-1 1-1,0-1 1,1 0-1,-1 0 1,0 0-1,0-1 1,1 1-1,-1 0 1,0-1-1,0 0 1,1 1-1,-1-1 1,0 0 0,0 0-1,0 0 1,4-3-1,2-1-19,-1-1 0,1 0 0,-1 0 0,0-1 0,0 1 0,7-12-1,-11 15-23,-1 0-1,0 0 1,0 0 0,0 0-1,0 0 1,0-1-1,-1 1 1,0 0-1,1-1 1,-1 1-1,0-1 1,-1 1-1,1-1 1,-1 0-1,1 1 1,-1-1-1,0 0 1,-1 1-1,0-6 1,1 8-1,0 1 0,-1-1 0,1 0 1,0 0-1,-1 0 0,1 1 0,-1-1 0,1 0 1,-1 0-1,1 1 0,-1-1 0,1 0 0,-1 1 1,0-1-1,1 1 0,-1-1 0,0 1 0,0-1 1,0 1-1,1-1 0,-1 1 0,0 0 0,0-1 1,0 1-1,0 0 0,1 0 0,-3 0 0,-26 8-3,-20 27 19,44-30-45,-1 0 0,1 1 0,0 0 0,0 0 0,1 1 0,0-1 0,0 1-1,0 0 1,1 0 0,0 0 0,0 0 0,1 1 0,0-1 0,0 1 0,1-1-1,-1 14 1,2-17-27,0 1-1,1 0 1,-1 0-1,1 0 1,0-1-1,0 1 0,1-1 1,0 1-1,-1-1 1,1 1-1,1-1 1,-1 0-1,1 0 1,0 0-1,-1 0 0,2 0 1,-1-1-1,0 1 1,1-1-1,0 0 1,-1 0-1,1-1 1,0 1-1,1-1 0,-1 1 1,0-1-1,1-1 1,6 3-1,4 0-90,0-1 0,0 0 0,0-2-1,1 1 1,-1-2 0,1 0 0,0-1 0,-1 0-1,0-2 1,24-5 0,-17 2 106,1-1-1,-1-1 1,0 0 0,-1-2-1,0-1 1,28-18 0,-43 24 265,0 0 1,-1 0 0,1 0-1,-1-1 1,0 0-1,-1 0 1,0 0 0,0 0-1,5-10 1,-8 13-44,1 0 0,-1 0 0,0 0 0,0 0 0,0-1 0,0 1 0,0 0 0,-1-1 1,1 1-1,-1 0 0,0-1 0,0 1 0,-1-1 0,1 1 0,-1 0 0,1-1 0,-1 1 0,0 0 0,0-1 0,-1 1 1,1 0-1,-1 0 0,-1-3 0,2 4-169,-1 1 1,1-1 0,-1 0-1,1 1 1,-1 0 0,0-1-1,1 1 1,-1 0-1,0 0 1,0 0 0,0 0-1,0 0 1,0 0 0,0 0-1,0 1 1,0-1-1,0 1 1,0 0 0,0-1-1,0 1 1,-1 0 0,1 0-1,0 0 1,0 1-1,0-1 1,0 0 0,0 1-1,0-1 1,0 1 0,0 0-1,0 0 1,0 0 0,0 0-1,0 0 1,0 0-1,0 0 1,1 1 0,-1-1-1,1 1 1,-1-1 0,1 1-1,-1 0 1,1-1-1,0 1 1,0 0 0,0 0-1,0 0 1,0 0 0,0 0-1,1 0 1,-1 0-1,0 0 1,1 0 0,0 0-1,0 0 1,-1 0 0,1 1-1,0-1 1,1 0 0,-1 0-1,0 0 1,1 0-1,-1 0 1,1 0 0,-1 0-1,1 0 1,0 0 0,2 3-1,5 6-32,1 0-1,0-1 1,1 0-1,0-1 1,0 0-1,1-1 1,0 0-1,1 0 1,14 6-1,-13-7 28,-1-1 0,-1 2 0,0-1 0,0 2 0,0 0 0,-1 0 0,0 0 0,16 22 0,-25-30-7,-1 0-1,1 1 0,0-1 1,0 0-1,-1 0 0,1 1 1,-1-1-1,1 0 1,-1 0-1,0 1 0,1-1 1,-1 1-1,0-1 1,0 0-1,0 1 0,0-1 1,0 0-1,0 1 1,-1-1-1,1 1 0,0-1 1,-1 0-1,1 0 0,-1 1 1,1-1-1,-1 0 1,1 0-1,-2 2 0,-1 0-98,1-1-1,-1 0 1,0 0-1,1 0 1,-1 0-1,0 0 1,0 0-1,-1-1 1,1 1-1,0-1 0,-4 1 1,-9 2-946,-1 0 0,1-2 1,-29 2-1,-28-5-2571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9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73 12955,'-22'-57'2832,"17"47"1201,4 6-3889,0 3-120,3 10-80,-2-8 0,2 15-8,4 78 112,1 0-64,-3 9 80,-3 26-72,5-6 8,-3 0-488,2-30-504,2-10-1753,8-40-1215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3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25 13611,'-7'-3'818,"5"3"-582,0 0-1,1-1 1,-1 1-1,1-1 1,-1 1-1,1-1 1,-1 0-1,1 1 1,-1-1-1,1 0 1,-1 0-1,1 0 1,0 0-1,0 0 1,0-1-1,0 1 1,-1 0-1,1-1 1,1 1-1,-2-2 1,4 2-256,1 1 0,0 0 0,-1-1 0,1 1 0,0 1 1,0-1-1,-1 0 0,1 1 0,0-1 0,4 3 0,19 4 3,-1 2 1,0 1-1,0 1 1,-1 0-1,-1 2 0,0 1 1,-1 1-1,0 1 1,-2 1-1,0 1 0,0 0 1,20 27-1,-38-42-16,1-1-1,-2 1 1,1 0 0,0 0 0,0 0-1,-1 0 1,0 1 0,0-1-1,0 0 1,0 1 0,0-1-1,0 0 1,-1 1 0,0-1-1,0 1 1,0 6 0,-1-8-11,0 1 0,0 0 0,0-1 0,0 1 0,0-1 0,-1 1 0,1-1 0,-1 1 0,0-1 0,0 0 0,1 0 0,-1 0 0,-1 0 0,1 0 0,0 0 1,-4 1-1,-2 2-148,0-1 0,-1 0 0,0-1 0,0 0 0,0 0 0,0-1 0,0 0 0,0 0 0,-1-1 0,-15 0 0,8-2-598,1-1-1,-1 0 0,1-1 1,-1 0-1,-29-12 1,-11-13-2556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12859,'7'12'6930,"25"62"-7101,23 131 137,-97-306 212,34 71-170,1-1 0,-4-43 1,11 74-29,0-1-1,0 0 1,0 0 0,0 1 0,0-1 0,0 0-1,0 1 1,1-1 0,-1 0 0,0 0-1,0 1 1,0-1 0,1 0 0,-1 1 0,0-1-1,1 0 1,-1 1 0,1-1 0,-1 1-1,1-1 1,-1 1 0,1-1 0,-1 1 0,1-1-1,-1 1 1,1-1 0,0 1 0,-1 0-1,1-1 1,0 1 0,-1 0 0,1 0 0,0-1-1,-1 1 1,3 0 0,32 0-1420,-21 1 590,41 2-2627,8 0-293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0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17 9258,'2'-6'7716,"-9"6"-5379,-11 5-2413,-4 8 58,16-11 12,1 1-1,0 0 0,0 1 0,0-1 0,0 1 1,1 0-1,-1 0 0,1 0 0,0 0 1,-3 6-1,6-9-34,0 0 0,1 0 1,-1 0-1,1 0 0,-1 0 0,1 0 1,-1 1-1,1-1 0,0 0 0,-1 0 1,1 1-1,0-1 0,0 0 0,0 0 1,0 1-1,0-1 0,0 0 0,0 0 1,0 1-1,1-1 0,-1 0 0,1 0 1,0 2-1,21 27-675,38 15 168,-50-39 450,-8-4 115,0-1 0,0 1 0,0-1 0,0 0 0,0 0 0,0 0 0,0 0 1,0 0-1,1 0 0,-1-1 0,0 1 0,1-1 0,2 1 0,-4-2-11,0 0-1,0 0 1,1 0-1,-1 0 1,0-1 0,0 1-1,0 0 1,0-1-1,0 1 1,-1-1-1,1 1 1,0-1-1,-1 1 1,1-1 0,-1 0-1,1 1 1,-1-1-1,0 1 1,0-1-1,0 0 1,0 1 0,0-1-1,0-2 1,1-5-142,0 1 1,-1-1 0,0 1-1,0 0 1,-1-1 0,0 1-1,-1-1 1,1 1 0,-2 0-1,-2-8 1,3 11-271,-1 0 1,0 1-1,1-1 1,-1 1-1,-1 0 0,1 0 1,-1 0-1,0 0 1,1 0-1,-2 1 0,1 0 1,-6-4-1,1 2-2484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0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17 14899,'0'0'179,"-1"0"0,1 0 0,-1 0 0,1 0 0,-1 0-1,1 0 1,-1 0 0,0 0 0,1 0 0,-1 0 0,1 0 0,-1 0 0,1 0-1,-1 0 1,0-1 0,1 1 0,-1 0 0,1 0 0,-1-1 0,1 1 0,0 0-1,-1-1 1,0 0 179,1 1-179,-1 0 0,1-1 0,0 1 0,-1-1-1,1 1 1,0-2 0,-7-6 1604,7 8-1744,4 4-202,1 1 0,-1 0 0,0 1 0,-1-1 0,1 1 0,-1 0 0,0 0 0,-1 0 0,4 10 0,2 5 66,-1-4 111,-1 0-1,-1 0 1,-1 1 0,0-1 0,-1 1 0,1 20-1,-7 104 100,0-53-6,-1-102-76,0 0 0,-1 0 0,0 1 0,-1-1 0,0 1 0,-15-21 0,14 24-111,0 1 0,0-1-1,-1 1 1,0 0 0,0 1 0,-1 0-1,0 0 1,-14-8 0,19 13-19,1 0 0,-1 1 1,1-1-1,-1 1 0,1 0 0,-1 0 1,0 0-1,0 0 0,1 1 0,-1 0 1,0 0-1,-6 0 0,8 1-13,-1-1 0,1 1-1,-1 0 1,1 0 0,0 0 0,-1 0-1,1 1 1,0-1 0,0 0 0,0 1-1,0 0 1,0-1 0,0 1 0,1 0-1,-1 0 1,0 0 0,1 0-1,0 1 1,-1-1 0,-1 4 0,2-2-6,-1 0 0,1 0 0,0-1 0,0 1 1,0 0-1,0 0 0,1 0 0,-1 0 1,1 0-1,0 0 0,1 0 0,-1 0 0,1 0 1,-1 0-1,1 0 0,0 0 0,1 0 1,-1 0-1,1 0 0,-1-1 0,1 1 0,0-1 1,1 1-1,-1-1 0,0 0 0,1 0 1,0 0-1,5 5 0,-1-2-207,1 0 1,-1-1-1,1 1 1,0-1-1,0-1 0,0 0 1,1 0-1,0-1 1,-1 0-1,1 0 0,16 2 1,41-2-1923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11482,'2'-19'8332,"5"30"-9429,6 14 760,-13-25 337,4 8-169,1-1 0,0 1 0,1-1 0,0 0 0,12 11 0,-16-16 165,0-1 0,0 1 0,0-1 0,0 0 0,0 0 0,0 0 1,0 0-1,1 0 0,-1 0 0,0-1 0,0 1 0,1-1 0,-1 1 0,0-1 0,1 0 0,-1 0 1,0 0-1,1 0 0,-1 0 0,0-1 0,1 1 0,-1-1 0,0 0 0,0 1 0,1-1 0,-1 0 0,0 0 1,0-1-1,0 1 0,0 0 0,0-1 0,1-1 0,5-3 58,0-2 0,-1 1 1,0-1-1,-1 0 0,1 0 0,-2-1 0,7-11 1,-9 16-78,-1-1 0,0 0 0,0 0 0,0 0 1,0 0-1,-1 0 0,0 0 0,0-1 1,0 1-1,-1 0 0,1-1 0,-1 1 1,-1 0-1,1-1 0,-3-9 0,-15-4-957,18 19 882,0 0 1,-1-1-1,1 1 0,0 0 0,0 0 0,-1-1 1,1 1-1,0 0 0,-1 0 0,1-1 0,0 1 1,-1 0-1,1 0 0,-1 0 0,1-1 0,0 1 1,-1 0-1,1 0 0,0 0 0,-1 0 0,1 0 0,-1 0 1,1 0-1,0 0 0,-1 0 0,1 0 0,-1 0 1,1 0-1,0 0 0,-1 0 0,1 1 0,-1-1 1,1 0-1,0 0 0,-1 0 0,1 1 0,0-1 1,-1 0-1,1 0 0,0 1 0,-1-1 0,1 0 0,0 0 1,0 1-1,-1-1 0,1 0 0,0 1 0,0-1 1,0 1-1,0-1 0,-1 0 0,1 1 0,3 7-3258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1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3 12691,'29'0'7902,"-41"-2"-7140,2 1-880,-1 1 1,1 1-1,0 0 0,0 0 0,0 1 0,0 0 0,1 1 1,-1 0-1,0 1 0,1 0 0,0 0 0,0 1 0,-9 6 1,15-10 39,1 0 1,-1 1 0,1-1-1,-1 1 1,1 0 0,0-1-1,0 1 1,0 0 0,0 0-1,0 1 1,0-1 0,1 0-1,-1 1 1,1-1 0,-1 1-1,1-1 1,0 1 0,0-1 0,0 1-1,1 0 1,-1 0 0,0-1-1,1 1 1,0 0 0,0 0-1,0 0 1,0 0 0,0-1-1,0 1 1,1 0 0,-1 0-1,1 0 1,0-1 0,1 4-1,1-2-109,0 0 0,0 0 0,0 0 0,1 0 0,-1 0 0,1-1 0,0 1 0,0-1 0,1 0 0,-1-1 0,0 1 0,1-1 0,0 1 0,-1-2 0,1 1 0,0 0 0,0-1 0,9 2 0,60 1-2722,8-10-10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2.6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 47 9274,'-1'-19'2288,"-3"7"905,-3-2 664,7 12-3321,0 5-632,2 14-32,4 68 72,-4-14 24,-2-1-168,-2 5-1312,5-6-2257,-4-38 80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2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74 10050,'-21'-30'2505,"0"2"1146,8 12 2098,15 25-7378,7 24 1606,-2 0 1,-1 0 0,-2 1 0,-1-1 0,-3 64-1,-32 173 389,14-139-240,12-207-7790,-3 22 3142</inkml:trace>
  <inkml:trace contextRef="#ctx0" brushRef="#br0" timeOffset="1">1 333 11875,'5'-2'2368,"6"-3"1225,4 2-3593,13-4 8,9 5-16,19-3-24,7 0-584,17 1-601,-10-1-487,8 5-1865,-20 1-103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2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36 206 10698,'17'-1'7334,"-8"10"-5062,-2 27-3229,-5-24 1474,0 16-757,0 0-1,-2 0 1,-2 0-1,0 0 1,-10 44-1,10-64-1095,6-31-4679,4-10 2291</inkml:trace>
  <inkml:trace contextRef="#ctx0" brushRef="#br0" timeOffset="1">1 11 11803,'5'-8'2048,"10"6"761,5 3-3786,11 1-2567,4 6 351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2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 12459,'-25'11'998,"-3"3"340,7 4 2672,18-13-4021,0 1-1,0-1 0,0 1 0,1 0 0,0-1 1,0 1-1,1 0 0,-1 1 0,1-1 0,0 0 1,1 0-1,0 10 0,0-10 0,0 1-5,0 1 1,1-1-1,0 0 0,0 1 1,1-1-1,0 0 1,1 0-1,4 10 0,-6-14 20,0 0 0,1 1 0,-1-1 0,1 0 0,0-1 0,0 1 0,0 0 0,0 0 0,1-1 0,-1 1 0,1-1 0,-1 0 0,1 0 0,0 0 0,0 0 0,0 0 0,0-1 0,4 2 0,-6-3 10,1 0 0,-1 0 0,0 0 0,1-1 0,-1 1 0,0 0 1,1-1-1,-1 1 0,0-1 0,0 0 0,0 1 0,0-1 0,1 0 0,-1 0 1,0 1-1,0-1 0,0 0 0,0 0 0,-1 0 0,1 0 0,0 0 1,0-1-1,-1 1 0,1 0 0,0 0 0,-1 0 0,1-1 0,-1 1 0,0 0 1,1-1-1,-1 1 0,0-2 0,8-46-12,-7 42-179,-1 0-1,0 1 0,0-1 0,-1 1 1,0-1-1,0 0 0,-1 1 0,-4-12 0,5 14-278,-1 1-1,1 0 0,-1-1 0,0 1 0,-1 0 0,1 0 0,0 1 1,-1-1-1,0 0 0,-5-3 0,-12-5-3316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3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12195,'4'31'6786,"4"3"-4726,-5-22-2268,0 0 0,0 0 1,-1 0-1,-1 0 0,0 1 1,-1 22-1,1-43 160,1-1-1,-1 1 1,2 0 0,-1 0 0,1 0 0,1 0-1,-1 1 1,1-1 0,0 1 0,1 0-1,0 0 1,10-10 0,-14 15 71,1 0 1,-1 1-1,1-1 0,-1 1 1,1 0-1,0-1 0,0 1 0,0 0 1,0 0-1,0 0 0,0 0 1,0 1-1,0-1 0,0 1 1,0-1-1,1 1 0,-1-1 0,0 1 1,0 0-1,0 0 0,3 1 1,-2-1-7,1 1 0,0 1 0,-1-1-1,1 0 1,-1 1 0,1 0 0,-1 0 0,0 0 0,1 0 0,-1 0 0,3 4 0,1 0-209,-1 1-1,0-1 1,-1 1-1,0 0 1,0 1 0,0-1-1,-1 1 1,0 0-1,5 14 1,-8-16-295,1 0 0,-1 0 0,-1 1 1,1-1-1,-1 0 0,-1 11 0,-15 37-3079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3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9 117 8562,'-4'-38'1849,"2"24"-1181,1 0 0,0 0 0,2-21 0,2 34-1695,3 9 795,8 19 227,-1 5 21,0 1 0,-3 1 1,0 0-1,4 35 0,14 155 575,2 423 2241,-31 0-840,1-608-1957,4 204 131,-17-287-5286,9-10 1566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4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90 104 5281,'-90'-27'6819,"138"27"-8343,721-31 2623,-157-1-373,10 38 162,64-1 165,-391-13-844,519-8-13,-9 41-73,-664-15 202,153 33 1,-285-42-270,-2 0 78,-12 0-222,5-1-2,41-3-186,199-12 296,-187 14-1499,-45 34 1175,5 29 419,-2 1 0,5 91 0,-10 138 1398,-6-157-682,2-20-150,25 724 766,-24-789-1418,10 95-124,-13-145 32,0 0 1,0 1-1,0-1 0,1 0 0,-1 0 0,0 1 0,0-1 1,0 0-1,0 0 0,0 1 0,0-1 0,0 0 0,0 0 1,1 1-1,-1-1 0,0 0 0,0 0 0,0 0 0,1 1 1,-1-1-1,0 0 0,0 0 0,0 0 0,1 0 0,-1 0 1,0 1-1,0-1 0,1 0 0,-1 0 0,0 0 0,0 0 0,1 0 1,-1 0-1,0 0 0,0 0 0,1 0 0,-1 0 0,0 0 1,1 0-1,-1 0 0,0 0 0,0 0 0,1 0 0,-1 0 1,0 0-1,0-1 0,1 1 0,-1 0 0,0 0 0,0 0 1,0 0-1,1-1 0,-1 1 0,0 0 0,13-12-2914,6-15-1129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6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47 180 8962,'-1'-2'301,"0"1"0,0-1 1,-1 0-1,1 0 0,-1 0 0,1 1 1,-1-1-1,0 1 0,1-1 0,-1 1 1,0 0-1,0-1 0,0 1 0,-3-1 0,-14-11 3508,22 60-3985,37 229 277,-40-267 156,-1-16 999,8 3-643,744-49-521,-563 46-61,364-11 14,96-4-13,394-14 21,380-22 20,-936 46 116,-59 4-21,-416 7-136,7 0 106,0 0 1,0 1 0,20 3 0,-29-2-18,1-1 1,-1-1-1,1 0 1,-1 0-1,11-3 1,-7 1-66,4 0 321,-18-3 953,-5-13-1223,1-114-5171,8 53 1226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8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17 157 8098,'-8'-11'1704,"-1"-1"639,9 12-2325,0 0 1,0-1-1,0 1 1,0 0-1,0 0 1,1-1-1,-1 1 1,0 0-1,0-1 1,0 1-1,0 0 1,0 0-1,1 0 1,-1-1-1,0 1 0,0 0 1,0 0-1,1 0 1,-1-1-1,0 1 1,0 0-1,1 0 1,-1 0-1,0 0 1,0 0-1,1 0 1,-1 0-1,0-1 1,1 1-1,-1 0 1,0 0-1,0 0 0,1 0 1,-1 0-1,0 0 1,1 0-1,-1 0 1,0 1-1,0-1 1,1 0-1,-1 0 1,0 0-1,0 0 1,1 0-1,432-5 1328,-115-3-649,451-8 757,-6 1-678,-153-2-71,-85 0-499,-220 15-94,693-24 604,-968 24-789,554-12-1362,-561 13-1913,-10-4-182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5:49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69 1200,'-23'-40'2990,"6"12"8537,14 36-10489,-1 26-2030,4-25 1434,-1 4-448,-4 50-2,5 112 0,4-159 308,-3-11-1229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0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11 9714,'-17'-10'2361,"0"21"791,-9 19-2752,-5 17-344,-10 28-8,5 7-48,-7 18-40,12-3 16,3-4-8,9-27-152,8-11-736,7-35-984,20-36-5010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3.1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46 10802,'-5'-3'723,"0"1"1,0-1-1,0 1 0,0 0 0,0 0 0,-1 0 1,1 1-1,-10-1 0,13 2-710,-1 0 1,0 0 0,1 1-1,-1-1 1,1 1-1,-1-1 1,1 1-1,-1 0 1,1 0-1,-1 0 1,1 1-1,0-1 1,0 0-1,0 1 1,0 0-1,0-1 1,0 1 0,0 0-1,0 0 1,1 0-1,-1 0 1,1 0-1,-3 4 1,2-3-16,-1 2-1,0-1 0,0 1 0,0 0 1,1 0-1,-1 0 0,1 0 0,1 1 1,-1-1-1,1 0 0,-1 1 0,2-1 0,-1 1 1,0-1-1,1 1 0,0 0 0,1-1 1,1 11-1,1-6 2,0 0 0,1 1 0,0-1 0,0 0 0,1-1 0,1 1 0,-1-1 0,1 0 0,1-1 0,0 1 0,0-1 1,12 9-1,-15-13-32,1-1 1,-1 0 0,1 0-1,0 0 1,1 0-1,-1-1 1,0 0 0,1 0-1,-1-1 1,1 1 0,-1-1-1,1 0 1,0-1 0,-1 1-1,1-1 1,0 0-1,-1-1 1,1 1 0,0-1-1,-1 0 1,1-1 0,-1 1-1,1-1 1,-1 0 0,6-3-1,-5 1-24,0 0-1,0 0 0,0 0 1,-1 0-1,1-1 0,-1 0 1,0 0-1,0-1 0,-1 1 1,1-1-1,-1 0 0,-1 0 1,1 0-1,-1-1 0,0 1 1,0-1-1,-1 0 0,0 0 1,0 0-1,-1 0 0,0 0 1,0 0-1,-1 0 0,1 0 1,-2-1-1,1 1 0,-1 0 1,0 0-1,0 0 0,-1 0 1,-4-12-1,4 13 49,0 0-1,0 1 1,0-1 0,-1 1 0,0-1-1,0 1 1,0 0 0,0 0 0,-1 0-1,0 1 1,0-1 0,-1 1-1,1 0 1,-1 0 0,0 0 0,0 1-1,0 0 1,0 0 0,0 0-1,-1 0 1,0 1 0,1 0 0,-1 0-1,0 1 1,0-1 0,0 1 0,0 0-1,0 1 1,0 0 0,0 0-1,0 0 1,0 1 0,0-1 0,0 2-1,0-1 1,0 1 0,-9 3-1,10-3-68,0 0-1,0 1 1,0-1-1,0 1 1,1 0-1,-8 7 1,10-9-58,1 0 0,0 0 0,0 1 0,-1-1 1,1 1-1,0-1 0,0 1 0,0-1 0,1 1 0,-1 0 0,0-1 1,1 1-1,-1 0 0,1 0 0,-1 0 0,1-1 0,0 1 0,0 0 1,-1 0-1,1 0 0,1-1 0,-1 1 0,1 3 0,13 22-2456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11130,'5'5'2105,"-5"4"1176,0 2-3337,0 3-25,0-2 114,-4 7 23,-4 1 40,-3 14 16,-4 8 16,-4 16-64,-2 1-32,-2 10-32,5-4 16,1-1-697,0-14-367,11-7-2320,5-18-49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1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84 11234,'-21'-2'2425,"-12"-7"1016,20 6-3329,7 3-184,12-1 0,12 0 56,27-4 32,22-5 64,34-3-576,10-2-433,20 1-2503,-23 4 119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2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81 12155,'-17'-10'3152,"20"1"545,16 9-3337,28-2-576,21-1-128,47-3-280,22-5-592,56 1-2489,-5-19 144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41 6225,'-5'-2'600,"1"1"0,-1-1-1,0 1 1,0 1 0,0-1 0,-10 0-1,-60 9 215,24-2 69,262-25 442,136-8-2337,-241 30-1196,-19 3-31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3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53 9874,'-2'-10'1084,"1"6"-487,-1 0 1,2 0-1,-1-1 0,0 1 1,1 0-1,0 0 0,1-9 1,1 55 894,-14 186-1492,0-5-772,12-183-1151,10 64 1,3-46-1216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3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47 12291,'-9'-12'4229,"-17"-5"-911,25 17-3343,1 0 0,-1 0 0,1 0 1,-1 0-1,1 0 0,-1 0 1,1 0-1,-1 0 0,1 1 0,-1-1 1,1 0-1,-1 0 0,1 1 1,0-1-1,-1 0 0,1 1 0,-1-1 1,1 0-1,0 1 0,-1-1 0,1 0 1,0 1-1,-1-1 0,1 1 1,0-1-1,0 0 0,0 1 0,-1-1 1,1 1-1,0-1 0,0 1 1,0-1-1,0 1 0,0-1 0,0 1 1,0 0-1,-7 28-312,6-21 230,-2 4 72,-13 84-1357,15-89 1168,1 0 0,0 0 0,0 1 0,0-1 0,1 0 0,0 0 0,1 0 0,-1 0 0,1 0 0,1 0 0,5 11 0,-8-17 198,1 0 0,-1 0 0,1 0 1,-1 0-1,1 0 0,0-1 0,0 1 0,-1 0 0,1-1 0,0 1 0,0 0 0,0-1 0,0 1 0,-1-1 0,1 1 0,0-1 0,0 0 0,0 1 0,0-1 0,0 0 0,0 0 0,0 0 0,0 0 0,0 0 0,2 0 0,0 0 13,-1-1-1,1 0 0,-1 0 1,1 0-1,-1 0 0,0 0 1,0 0-1,1 0 0,-1-1 1,2-2-1,5-3 40,-1-1-1,0-1 1,11-14 0,-10 9 60,1 0 0,-2 0 1,0 0-1,9-23 0,-15 33-39,-1-1-1,1 0 1,-1 0-1,0 0 0,0 0 1,0 1-1,-1-1 0,1 0 1,-1 0-1,0 0 0,-1 0 1,1 0-1,-1 0 0,0 0 1,-1 0-1,1 0 0,-1 1 1,0-1-1,-2-5 1,2 8-58,0 0 1,0 0 0,0 0 0,0 0-1,0 0 1,0 0 0,-1 0 0,1 1-1,-1-1 1,1 1 0,-1 0 0,0 0-1,1-1 1,-1 2 0,0-1 0,0 0 0,0 1-1,0-1 1,1 1 0,-1 0 0,0 0-1,0 0 1,0 0 0,0 0 0,0 1-1,0 0 1,0-1 0,-5 3 0,-8 3-694,-1 0 0,1 1 0,-24 14 1,27-14-150,-47 23-2397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4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11362,'-6'-13'1627,"-5"-20"2745,9 103-4551,3 75 133,0-127 42,1 0 0,1-1-1,1 1 1,0-1 0,14 33-1,-18-48 13,1-1 1,-1 1-1,1-1 0,-1 1 0,1-1 0,0 0 0,0 1 0,0-1 0,0 0 1,-1 0-1,2 0 0,-1 0 0,0 0 0,0 0 0,0 0 0,0 0 0,2 1 0,-2-2 4,-1 0-1,1-1 0,0 1 0,-1 0 0,1 0 0,-1 0 0,1-1 0,-1 1 0,1 0 0,-1-1 0,1 1 1,-1 0-1,1-1 0,-1 1 0,1-1 0,-1 1 0,0-1 0,1 1 0,-1-1 0,1 1 0,-1-1 0,0 1 1,0-1-1,1 1 0,-1-1 0,0 1 0,0-2 0,13-58 520,-12 50-524,10-93 240,-8 63-200,14-64 1,-17 101-125,1 0 0,0 0 0,0 0 1,0 1-1,0-1 0,1 0 0,-1 0 0,1 1 1,-1-1-1,1 0 0,0 1 0,0 0 1,0-1-1,1 1 0,-1 0 0,0 0 0,1 0 1,-1 1-1,1-1 0,0 0 0,3 0 1,1-1-680,1 1 0,0 1 1,0-1-1,0 1 0,0 1 0,16 0 1,21 3-2951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4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7 195 12819,'-1'0'182,"0"-1"0,1 0 0,-1 0 0,1 1-1,-1-1 1,1 0 0,-1 0 0,1 1 0,0-1 0,0 0 0,-1 0 0,1 0 0,0 0 0,0 0 0,0 0 0,0 1 0,0-1 0,0 0 0,0 0 0,0 0 0,0 0-1,1-1 1,13-13 121,36-4-2885,-39 16 2937,35-10-485,-31 10 2,-1-1 0,0 0 0,-1-1 0,1 0-1,16-10 1,-28 14 129,-1 0-1,0 0 0,1 0 0,-1 0 0,0 0 0,0 0 1,0 0-1,0 0 0,0 0 0,0-1 0,0 1 0,0 0 1,0-1-1,-1 1 0,1 0 0,0-1 0,-1 1 1,1-1-1,-1 1 0,0-1 0,1 1 0,-1-1 0,0 0 1,0 1-1,0-1 0,0 1 0,0-1 0,-1 1 0,1-1 1,0 1-1,-1-1 0,1 1 0,-1-1 0,1 1 0,-1-1 1,0 1-1,0 0 0,1-1 0,-3-1 0,1 1 38,0-1 0,0 1 0,0-1-1,-1 1 1,1-1 0,-1 1 0,0 0-1,1 1 1,-1-1 0,0 0 0,0 1-1,0-1 1,-1 1 0,1 0 0,0 0-1,0 0 1,-1 1 0,-2-1 0,-2 1-53,0 1 0,1 0 0,-1 0 1,1 1-1,-1 0 0,1 0 0,-1 0 1,1 1-1,0 1 0,0-1 0,1 1 1,-1 0-1,1 1 0,0-1 0,0 1 1,0 0-1,1 1 0,0 0 0,0-1 1,-5 8-1,7-9-16,1 0 1,-1 0-1,1 1 0,0-1 0,0 0 1,0 1-1,0-1 0,1 1 1,0 0-1,0 0 0,0-1 0,1 1 1,-1 0-1,1 0 0,0 0 1,1-1-1,-1 1 0,1 0 0,0 0 1,0-1-1,0 1 0,1 0 1,0-1-1,-1 0 0,2 1 1,-1-1-1,0 0 0,1 0 0,0 0 1,0 0-1,0-1 0,7 7 1,-1-3-245,0-1-1,1 0 1,-1 0 0,2-1 0,-1 0 0,0 0 0,1-2 0,0 1 0,0-1 0,0-1 0,17 2 0,71 4-2132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5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41 9154,'-10'-38'8297,"9"36"-7638,2 5-453,5 27-932,2 32 819,-2 0 0,-5 95-1,3 48 100,-3-190-183,-2-9 6,1 1 0,1-1 1,-1 0-1,1 0 0,0 1 1,2 7-1,-2-17-17,0 1 1,0-1-1,0 0 1,0 0-1,-1 0 1,1 0-1,-1 0 0,1 0 1,-1 0-1,0 0 1,-1 0-1,1 0 1,-1-3-1,1-1-48,-1-8-224,0-1-1,-1 1 1,-1-1-1,0 1 1,-1 0 0,-11-28-1,13 38 224,0 0 0,1 0 0,-2 1 0,1 0 0,-1-1 0,1 1 0,-1 0 0,0 0 0,-1 0 0,1 0 0,-1 1-1,1 0 1,-1-1 0,0 1 0,-1 0 0,1 1 0,0-1 0,-1 1 0,1 0 0,-1 0 0,0 0 0,0 1-1,1 0 1,-1 0 0,-9-1 0,11 2 33,0 1-1,0-1 1,0 1 0,0-1-1,0 1 1,0 0-1,1 0 1,-1 0-1,0 1 1,0-1 0,1 1-1,-1-1 1,1 1-1,0 0 1,-1 0 0,1 0-1,0 0 1,0 1-1,0-1 1,0 0-1,1 1 1,-1-1 0,1 1-1,-1 0 1,1 0-1,0-1 1,0 1 0,0 0-1,1 0 1,-1 0-1,1 0 1,-1 0 0,1 0-1,0 0 1,0 3-1,0 5-18,0 0 0,1 0 0,0 0 0,0 0 0,1-1 0,1 1 0,0-1 0,5 15 0,-4-18-44,-1-1 0,0 0-1,1 0 1,0-1 0,1 1 0,-1-1 0,1 0 0,0 0 0,0-1-1,1 1 1,0-1 0,-1 0 0,1 0 0,0-1 0,1 0-1,12 5 1,-9-5-334,1-1-1,0 1 0,0-1 1,1-1-1,-1 0 1,0-1-1,0 0 0,1-1 1,19-4-1,58-20-2906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5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12 13283,'-2'2'584,"-22"22"5323,23-24-5943,1-1 21,-1 1 39,2 8-679,0 14 530,1-1 0,2 1 0,0-1 0,1 0 0,1-1 0,1 1-1,1-1 1,0 0 0,13 19 0,-20-37 85,0 0 0,0-1 1,1 1-1,-1-1 0,0 1 0,1-1 0,-1 1 0,1-1 0,-1 0 1,1 0-1,0 0 0,-1 0 0,1 0 0,0 0 0,0 0 0,0 0 1,0-1-1,0 1 0,0-1 0,-1 0 0,1 1 0,0-1 0,0 0 1,4 0-1,-2-1 28,-1 0 1,1-1-1,-1 1 1,1-1 0,-1 1-1,0-1 1,1 0-1,-1-1 1,0 1-1,0 0 1,0-1 0,2-3-1,9-10 126,-1 0 0,-1-1 0,16-30 0,-28 47-114,39-77 285,-36 70-255,0-1 1,-1 0 0,0 0 0,0 0-1,-1 0 1,0 0 0,0-1-1,-1-11 1,1 20-65,-1 0-1,0-1 1,0 1 0,0 0-1,0 0 1,0-1 0,0 1-1,1 0 1,-1-1-1,0 1 1,0 0 0,0 0-1,0-1 1,0 1 0,0 0-1,0-1 1,0 1-1,0 0 1,0 0 0,0-1-1,-1 1 1,1 0 0,0-1-1,0 1 1,0 0-1,0 0 1,0-1 0,0 1-1,-1 0 1,1 0 0,0-1-1,0 1 1,0 0-1,-1 0 1,1 0 0,0 0-1,0-1 1,-1 1 0,1 0-1,0 0 1,0 0-1,-1 0 1,1 0 0,0 0-1,-1-1 1,1 1 0,0 0-1,0 0 1,-1 0 0,1 0-1,-1 0 1,-4 14-4404,4-2 840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3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80 112 11586,'-30'-17'7095,"-1"-1"-4243,30 18-2878,0 1 0,1 0 0,-1 0 0,0-1 1,0 1-1,1 0 0,-1 0 0,1 0 0,-1 0 1,1 0-1,-1 0 0,1 0 0,0 0 0,-1 0 1,1 0-1,0 0 0,0 0 0,0 0 0,-1 1 0,-2 17-90,0 0-1,2 0 1,0 1-1,1-1 1,0 0-1,7 33 0,-7-46 58,2-1-1,-1 0 0,1 0 1,0 1-1,0-1 0,0-1 1,1 1-1,-1 0 0,1 0 1,0-1-1,1 0 0,6 8 1,-7-10 11,0 0-1,0-1 1,0 1 0,0 0 0,1-1-1,-1 0 1,0 0 0,1 0 0,-1 0 0,1 0-1,-1-1 1,1 1 0,-1-1 0,1 0-1,-1 0 1,1 0 0,-1-1 0,1 1 0,-1-1-1,1 0 1,5-2 0,0 0-40,0-1 1,-1 0-1,0 0 1,0 0-1,0-1 1,0-1-1,-1 1 1,0-1-1,0 0 1,0-1-1,-1 1 1,0-1-1,0-1 1,-1 1-1,0-1 1,0 0-1,-1 0 1,0 0-1,0-1 1,4-15-1,-6 18 72,-1-1 1,1 1-1,-2-1 0,1 0 0,0 1 0,-1-1 0,0 0 0,-1 0 0,0 1 1,0-1-1,0 0 0,-1 1 0,0-1 0,0 1 0,0 0 0,-1-1 1,0 1-1,-1 0 0,1 1 0,-1-1 0,0 1 0,0-1 0,-1 1 0,1 1 1,-1-1-1,0 0 0,-1 1 0,-7-5 0,8 6-11,0 1 0,0 0 1,0-1-1,0 2 0,0-1 0,0 0 0,0 1 0,-8-1 1,11 2-105,1 0 0,-1 0 0,0-1 1,1 1-1,-1 0 0,1 1 0,-1-1 1,1 0-1,-1 0 0,0 1 1,1-1-1,-1 1 0,1-1 0,-1 1 1,1 0-1,0 0 0,-1-1 0,1 1 1,0 0-1,0 0 0,-1 0 0,1 0 1,0 1-1,0-1 0,0 0 1,0 0-1,0 1 0,0-1 0,1 0 1,-2 4-1,0 20-2823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5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14 10650,'-2'-1'536,"1"0"-1,-1-1 1,0 1-1,1 0 0,-1 0 1,0 0-1,0 0 1,0 0-1,0 0 0,0 0 1,0 1-1,0-1 1,0 1-1,0-1 0,-1 1 1,-3 0-1,2 0-356,-1 1 0,0 0-1,1 0 1,-1 0 0,0 0 0,1 1-1,-7 2 1,-2 3-404,-1 1 0,2 0 0,-1 1-1,-13 12 1,20-16 71,0 0 1,0 1-1,1 0 0,0 0 0,0 1 0,0-1 0,1 1 1,0 0-1,0 0 0,1 1 0,0-1 0,-3 10 0,5-13 36,0 0 0,1 0 0,0 0-1,0 0 1,0 0 0,0-1 0,0 1-1,1 0 1,0 0 0,0 0-1,0 0 1,0-1 0,0 1 0,1 0-1,0-1 1,-1 1 0,1-1 0,1 0-1,-1 0 1,0 0 0,1 0 0,0 0-1,-1 0 1,1-1 0,0 1-1,6 3 1,-2-2-226,0 0-1,0 0 1,1-1-1,-1 0 1,1 0 0,0-1-1,0 0 1,0 0-1,0-1 1,9 1-1,46 1-2151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6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164 188 11074,'-38'38'2826,"47"-36"186,45-10-4506,-38 3 1409,-1-1 0,0-1 0,0 0 0,0-1 0,17-13 0,-24 15 104,-1 1-1,0-1 0,0-1 1,-1 1-1,1-1 0,-1 0 1,-1-1-1,1 1 0,-2-1 1,9-16-1,-12 22-10,-1 0 0,1 0 0,-1 0 0,1 0 0,-1 0-1,0 0 1,1 0 0,-1 0 0,0 0 0,0 1 0,-1-1 0,1 0 0,0 0 0,-1 0 0,1 0 0,-1 0 0,1 0-1,-1 0 1,0 1 0,0-1 0,0 0 0,0 0 0,0 1 0,0-1 0,0 1 0,-1-1 0,1 1 0,-1 0 0,1-1 0,-1 1-1,1 0 1,-1 0 0,0 0 0,1 0 0,-1 0 0,0 0 0,0 1 0,0-1 0,-2 0 0,-5-2-6,0 1 1,0 0-1,0 0 0,0 1 1,0 0-1,0 1 1,-12 1-1,6 1-39,0 1 0,-1 0 0,1 1 0,1 1 1,-1 1-1,1 0 0,-1 0 0,2 2 0,-1 0 0,1 0 0,1 1 0,-15 13 1,22-17 8,-1 1 1,1 0 0,0 0-1,0 0 1,0 0 0,1 1-1,0 0 1,0 0-1,1 0 1,0 0 0,-3 11-1,5-12 8,0-1-1,0 1 0,1 0 0,0-1 0,0 1 0,1 0 0,-1-1 0,1 1 0,0-1 0,1 1 0,-1-1 0,1 0 0,0 1 0,0-1 0,1 0 1,0 0-1,4 6 0,2-1-207,0 0 0,0 0 1,1-2-1,0 1 0,1-1 1,0-1-1,0 1 0,1-2 1,-1 0-1,2 0 0,-1-1 1,0-1-1,19 5 0,109 24-2108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6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8 208 10098,'-3'-44'1391,"0"11"442,2-1 2297,1 47-4207,5 138-104,-3-132 177,1 0 1,0-1 0,1 1 0,1-1 0,1 0 0,9 19 0,-15-37 3,0 0 1,0 0-1,0 1 1,1-1-1,-1 0 1,0 0-1,0 0 1,0 0 0,0 1-1,0-1 1,1 0-1,-1 0 1,0 0-1,0 0 1,0 0-1,0 0 1,1 1-1,-1-1 1,0 0-1,0 0 1,0 0 0,1 0-1,-1 0 1,0 0-1,0 0 1,0 0-1,1 0 1,-1 0-1,0 0 1,0 0-1,0 0 1,1 0-1,-1 0 1,0 0 0,0 0-1,0 0 1,1 0-1,-1 0 1,0-1-1,0 1 1,0 0-1,1 0 1,-1 0-1,0 0 1,0 0-1,0 0 1,0-1 0,0 1-1,1 0 1,-1 0-1,0 0 1,0 0-1,0-1 1,0 1-1,0 0 1,0 0-1,0 0 1,0-1-1,0 1 1,0 0 0,0 0-1,1 0 1,-1-1-1,0 1 1,-1 0-1,1-1 1,8-19-6,-7 18-1,113-352-215,-114 353 224,0-1 0,0 1 1,1 0-1,-1-1 1,1 1-1,-1-1 0,1 1 1,-1 0-1,1 0 0,0-1 1,0 1-1,0 0 1,-1 0-1,1 0 0,0 0 1,0 0-1,1 0 1,-1 0-1,0 0 0,0 0 1,0 1-1,0-1 0,1 0 1,-1 1-1,0-1 1,1 1-1,-1-1 0,1 1 1,-1 0-1,0-1 1,3 1-1,-1 1-4,0 0-1,0 1 1,0-1-1,0 0 1,0 1 0,0 0-1,0 0 1,-1 0-1,1 0 1,-1 0 0,1 0-1,-1 1 1,2 2-1,10 13-32,-1 0 0,21 38 0,-12-9-15,-1 2 0,14 54-1,7 17-280,-41-117 190,13 24-407,-14-27 451,0 1-1,1-1 0,-1 1 1,0-1-1,0 1 0,1-1 0,-1 1 1,1-1-1,-1 0 0,0 1 1,1-1-1,-1 0 0,1 1 1,-1-1-1,1 0 0,-1 1 0,1-1 1,-1 0-1,1 0 0,0 0 1,-1 1-1,1-1 0,-1 0 0,1 0 1,-1 0-1,1 0 0,0 0 1,-1 0-1,1 0 0,-1 0 1,1 0-1,-1-1 0,1 1 0,0 0 1,-1 0-1,1 0 0,-1-1 1,1 1-1,-1 0 0,1 0 1,-1-1-1,1 1 0,-1-1 0,18-21-3091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7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138 199 12323,'0'0'127,"-1"-1"1,1 1-1,-1 0 1,1 0-1,-1-1 0,0 1 1,1 0-1,0-1 1,-1 1-1,1-1 1,-1 1-1,1-1 1,-1 1-1,1-1 1,0 1-1,-1-1 1,1 1-1,0-1 1,0 1-1,-1-1 1,1 0-1,0 1 1,0-1-1,0 1 1,0-1-1,0 0 1,0 1-1,0-1 0,0 0 1,7-26-72,24-29-3184,-24 44 3617,-6 10-523,0 0 0,0 0 0,0 0 0,0 0 0,0-1 0,0 1 0,0 0-1,-1 0 1,1-1 0,-1 1 0,1 0 0,-1-1 0,0 1 0,0 0 0,0-1 0,0 1 0,-1 0 0,1-1-1,-1 1 1,1 0 0,-1 0 0,0-1 0,0 1 0,0 0 0,0 0 0,0 0 0,0 0 0,-1 0 0,1 0-1,0 0 1,-1 1 0,0-1 0,1 0 0,-1 1 0,0-1 0,0 1 0,0 0 0,0 0 0,0 0-1,0 0 1,-1 0 0,1 0 0,0 0 0,-3 0 0,0 0 33,0 0 0,0 0 1,0 0-1,0 1 0,0 0 1,0 0-1,0 0 0,0 1 0,0 0 1,0 0-1,0 0 0,0 0 0,0 1 1,1 0-1,-1 0 0,0 0 0,1 1 1,-9 5-1,9-3-6,0 0 1,0 0-1,1 0 1,-1 1-1,1-1 1,0 1-1,1 0 1,-1 0-1,1 0 0,0 0 1,1 1-1,-1-1 1,1 0-1,1 1 1,-1-1-1,1 1 1,0-1-1,1 0 1,-1 1-1,2 6 0,0-1 14,1 0 0,0 0-1,0 0 1,1-1 0,1 1 0,0-1-1,1 0 1,0 0 0,9 13-1,-9-17-156,-1-1 0,1 0-1,0-1 1,1 1 0,-1-1-1,1 0 1,0-1-1,0 0 1,1 0 0,-1 0-1,1-1 1,0 0 0,0 0-1,9 1 1,58 2-1602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9586,'-7'26'8331,"10"32"-9380,-1-33 1598,2 161-407,-3-85 281,22 172 0,-12-235-2227,-14-85-9812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8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12347,'2'-6'2624,"9"-3"1169,19 4-3665,13-2-128,25 1-440,8-3-392,26 3-2961,-12 2 448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70 9194,'-12'8'1142,"10"-6"-887,0-1 0,0 1 0,0-1 1,0 1-1,-1-1 0,1 0 0,0 0 0,-1 0 0,1-1 0,0 1 1,-4 0-1,-17-9 5499,23 8-5757,-1-1-1,1 1 0,0 0 1,-1-1-1,1 1 1,-1 0-1,1 0 1,-1 0-1,1 0 1,0-1-1,-1 1 1,1 0-1,-1 0 0,1 0 1,-1 0-1,1 0 1,-1 0-1,1 0 1,-1 0-1,1 0 1,-1 1-1,1-1 1,-1 0-1,1 0 0,-1 0 1,1 0-1,0 1 1,-1-1-1,1 0 1,-1 1-1,1-1 1,0 0-1,-1 1 1,1-1-1,0 0 0,-1 1 1,1-1-1,0 0 1,-1 1-1,1-1 1,0 1-1,0-1 1,0 1-1,-1-1 0,1 1 1,0-1-1,0 0 1,0 1-1,0-1 1,0 1-1,0 0 1,-4 33-548,4-33 573,0 10-89,0 1 0,1-1 0,0 1 0,1 0 0,4 16 0,-4-21-92,0-1 1,1 0-1,-1 0 0,1 0 1,0-1-1,1 1 0,-1-1 1,1 1-1,0-1 0,1 0 0,-1-1 1,10 9-1,-13-13 158,-1 0 0,1 1 0,-1-1 0,1 0 1,-1 0-1,1 0 0,-1 0 0,1 1 0,-1-1 0,1 0 0,-1 0 0,1 0 0,-1 0 1,1 0-1,-1 0 0,1 0 0,-1 0 0,1-1 0,-1 1 0,1 0 0,-1 0 0,1 0 0,-1 0 1,1-1-1,-1 1 0,0 0 0,1 0 0,-1-1 0,1 1 0,-1 0 0,0-1 0,1 1 1,-1-1-1,1 0 0,14-20 573,0 0-470,-10 19-104,-1-1 0,0 1 0,1 0 0,0 1 0,0-1 0,-1 1 0,1 0 0,0 0 0,0 1 0,0-1 0,0 1 0,0 0 1,0 0-1,0 1 0,0-1 0,5 3 0,10 2 7,-1 2 0,35 15 0,-40-15-2,1 0 0,0-1-1,1-1 1,27 6 0,-38-10 5,1-1 0,0 1 0,-1-1 1,1 0-1,-1 0 0,1-1 0,-1 0 0,1 0 0,-1 0 0,1 0 1,-1-1-1,0 0 0,0 0 0,1 0 0,-2-1 0,1 0 1,0 0-1,0 0 0,-1-1 0,0 1 0,0-1 0,0 0 1,5-6-1,-5 3 59,1-1 0,-1-1 0,0 1 0,-1 0 0,0-1 0,0 0 0,-1 0 0,0 0 0,0 0 0,-1 0 1,0 0-1,-1 0 0,-1-14 0,1 16-79,0 0-1,0 0 1,-1 0 0,0 0 0,-1 0 0,0 0 0,0 0 0,0 1-1,-1-1 1,1 1 0,-2-1 0,1 1 0,-1 0 0,0 0-1,0 0 1,-7-7 0,10 13-83,1 0 1,0 0-1,0-1 1,0 1-1,0 0 0,-1 0 1,1-1-1,0 1 1,0 0-1,0 0 0,-1 0 1,1-1-1,0 1 1,0 0-1,-1 0 0,1 0 1,0 0-1,-1 0 1,1 0-1,0-1 0,0 1 1,-1 0-1,1 0 1,0 0-1,-1 0 0,1 0 1,0 0-1,-1 0 1,1 0-1,0 0 0,0 0 1,-1 0-1,1 1 1,0-1-1,-1 0 0,1 0 1,0 0-1,0 0 0,-1 0 1,1 0-1,0 1 1,0-1-1,-1 0 0,1 0 1,0 0-1,0 1 1,0-1-1,-1 1 0,4 9-3472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8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13003,'13'8'900,"11"9"177,-23-17-1013,-1 0 0,0 0 0,0 0 0,1 0 1,-1 0-1,0 1 0,0-1 0,0 0 0,1 0 0,-1 0 0,0 0 0,0 1 0,0-1 0,0 0 1,1 0-1,-1 0 0,0 1 0,0-1 0,0 0 0,0 0 0,0 1 0,0-1 0,0 0 0,0 0 1,0 1-1,0-1 0,0 0 0,0 0 0,0 1 0,0-1 0,0 0 0,0 0 0,0 1 0,0-1 1,0 0-1,0 0 0,0 1 0,0-1 0,0 0 0,0 0 0,-1 1 0,1-1 0,0 0 0,0 0 0,0 0 1,0 1-1,-1-1 0,1 0 0,0 0 0,0 0 0,0 0 0,-1 0 0,1 1 0,0-1 0,0 0 1,-1 0-1,1 0 0,0 0 0,0 0 0,-1 0 0,1 0 0,0 0 0,0 0 0,-1 0 0,1 0 1,0 0-1,0 0 0,-1 0 0,-8 3-76,0 1 1,0-1-1,0 2 1,0-1-1,1 2 1,0-1-1,-14 13 0,14-13-15,5-3-75,0 1 1,0-1-1,0 0 0,1 1 1,-1-1-1,0 1 0,1 0 1,0 0-1,0 0 1,0 0-1,0 0 0,0 1 1,1-1-1,-1 0 1,1 1-1,0 0 0,0-1 1,0 1-1,0-1 1,1 1-1,-1 0 0,1 0 1,0-1-1,0 1 0,1 0 1,-1-1-1,1 1 1,0 0-1,0-1 0,0 1 1,0-1-1,1 1 1,-1-1-1,1 0 0,0 1 1,3 4-1,-2-5 58,0 1 0,0-1-1,0 0 1,1 0 0,-1 0-1,1 0 1,-1 0 0,1-1 0,0 0-1,0 0 1,0 0 0,1 0-1,-1 0 1,0-1 0,1 0 0,-1 0-1,1 0 1,-1-1 0,1 1 0,-1-1-1,1 0 1,-1 0 0,1-1-1,-1 1 1,1-1 0,-1 0 0,1 0-1,6-4 1,-3 1 94,-1 0 1,0-1-1,-1 0 1,1 0-1,-1-1 1,0 0-1,0 0 1,-1-1-1,0 1 1,7-11-1,-9 13-32,-1-1 1,1 1-1,-1 0 1,1-1-1,-1 0 0,-1 1 1,1-1-1,-1 0 0,0 0 1,0 0-1,0 0 1,-1 0-1,1 0 0,-1 0 1,0 0-1,-1 0 0,1 0 1,-3-9-1,1 11-82,0 0 0,0 0 0,-1 0-1,1 0 1,-1 0 0,1 0 0,-1 1 0,0 0-1,0-1 1,0 1 0,0 0 0,0 0 0,0 1-1,-1-1 1,1 1 0,-7-2 0,4 1-401,1 0 0,-1 1 1,0 0-1,0 0 0,0 0 0,0 1 1,0 0-1,0 0 0,-7 1 1,7 4-2188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9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65 9706,'-1'1'145,"0"0"-1,-1 0 1,1 0-1,0 0 1,1 0-1,-1 1 1,0-1 0,0 0-1,0 1 1,1-1-1,-1 0 1,1 1-1,-1-1 1,1 1-1,-1-1 1,1 1 0,0-1-1,0 1 1,0-1-1,0 1 1,0 0-1,0-1 1,0 1 0,1-1-1,0 3 1,5 54 3310,-4-47-3121,0 18-332,-1-12 16,0 0-1,2 0 1,0 0-1,0 0 0,2-1 1,0 1-1,7 15 1,-3-84 2481,-5 9-2454,3 1 1,2-1-1,1 2 0,18-45 1,-27 83-263,0 1 1,1-1 0,-1 1 0,1-1-1,-1 1 1,1-1 0,0 1 0,0 0 0,0 0-1,0 0 1,1 0 0,-1 0 0,1 0-1,-1 1 1,1-1 0,-1 1 0,1 0-1,0 0 1,-1-1 0,1 2 0,0-1 0,0 0-1,0 1 1,0-1 0,0 1 0,0 0-1,0 0 1,4 0 0,35 2-3873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9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56 11819,'-8'-21'6515,"-10"-6"-6638,14 19 453,9 67-2564,-2 30 2445,-4 0-1,-16 107 0,9-105 40,6-78-198,1-7-37,0 0 0,0-1 0,1 1-1,-1 0 1,1 0 0,1 0 0,-1 0 0,1-1 0,0 1 0,0 0-1,1 0 1,2 7 0,-1-14-223,-1 0-1,0 0 1,0 0-1,0 0 1,0-1-1,0 1 1,0-1-1,0 1 1,0-1-1,0 0 1,-1 0-1,1 0 1,-1 0 0,2-3-1,-2 4-74,24-30-2306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1:08.2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95,'1'-2,"1"1,-1-1,0 0,1 1,-1-1,1 1,-1 0,1-1,0 1,0 0,-1 0,1 0,0 0,0 1,0-1,0 0,0 1,0-1,4 1,-2-2,55-11,-1 2,1 3,79-2,-73 6,1315-20,-1026 26,979 0,-1153 13,-15 1,70-17,-259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3.9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120 68 10290,'-14'-10'6827,"-7"-5"-4780,20 15-2001,0-1-1,0 1 1,0-1 0,0 1 0,0 0-1,0-1 1,-1 1 0,1 0-1,0 0 1,0 0 0,0 0-1,0 0 1,0 0 0,0 0 0,-1 1-1,1-1 1,0 0 0,0 1-1,0-1 1,0 0 0,0 1-1,0-1 1,0 1 0,-1 0 0,-20 31-362,17-23 220,0 0 1,1 0-1,0 0 1,0 1-1,1-1 1,0 1-1,1 0 1,0 0-1,1 0 1,0 0-1,0 0 0,1 0 1,2 19-1,-1-23 40,0-1-1,1 1 1,-1 0-1,1 0 0,0-1 1,0 1-1,1-1 1,0 0-1,0 1 0,0-1 1,1-1-1,-1 1 1,1 0-1,0-1 0,0 0 1,1 0-1,-1 0 1,8 4-1,-7-5 41,0-1-1,0 0 1,0 0 0,1-1-1,-1 0 1,0 0-1,1 0 1,-1 0 0,1-1-1,-1 0 1,1 0 0,-1 0-1,1-1 1,-1 0 0,1 0-1,-1 0 1,0-1-1,0 1 1,0-1 0,7-4-1,-5 2-23,1 0 0,-1 0 0,0-1 0,0 0-1,-1-1 1,0 1 0,0-1 0,0 0 0,0-1-1,-1 1 1,0-1 0,-1 0 0,1-1 0,-1 1 0,-1-1-1,1 1 1,2-12 0,-4 13 18,-1 0 1,1-1-1,-1 1 1,-1 0-1,1 0 1,-1 0-1,0-1 1,-1 1-1,1 0 1,-1 0-1,-1-1 1,1 1-1,-1 0 0,0 0 1,0 1-1,0-1 1,-1 0-1,0 1 1,0-1-1,-1 1 1,0 0-1,0 0 1,-8-7-1,4 5-2,0 0 1,0 1-1,-1 0 0,0 0 0,0 1 1,0 0-1,-15-4 0,19 7-84,1 0-1,-1 1 1,1 0-1,-1 0 0,1 0 1,-1 1-1,0 0 1,1 0-1,-1 0 1,0 0-1,1 1 1,-1-1-1,0 1 0,1 0 1,-1 1-1,1-1 1,0 1-1,-7 3 1,10-4-66,-1 0 1,1-1-1,0 1 1,0 0 0,0 0-1,0 0 1,0 0 0,0 1-1,0-1 1,0 0 0,1 0-1,-1 1 1,0-1-1,1 0 1,-1 2 0,1 21-2921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39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4 12379,'5'-4'5865,"-6"5"-6033,-4 3 32,-23 23-16,-43 44 144,44-42-152,3-5-1097,10-8-2319,4-19 239</inkml:trace>
  <inkml:trace contextRef="#ctx0" brushRef="#br0" timeOffset="1">150 71 9202,'-20'59'3873,"64"-35"-120,15 9-1649,21 7-2136,20 7 88,-4-5 0,9 1 48,-25-10-272,-14 1-3633,-33-18 1121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71 105 10746,'-14'-13'370,"9"9"-60,1 1 0,-1-1 0,1 0-1,0 0 1,0 0 0,1-1 0,-1 1 0,1-1 0,0 0 0,0 0 0,0 0 0,1 0 0,0 0 0,0-1-1,0 1 1,1-1 0,-2-7 0,16 55-2513,-4 4 2129,-3-1 0,3 89 0,-16 106 730,0-75-126,6-130-176,0-23-799,-6-31-4797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1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11122,'20'-4'1969,"18"1"1279,13-3-3328,23-1 64,7-1 144,19 0-216,-6-3-552,10 4-2632,-13 4 519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1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83 9226,'-14'0'5354,"3"0"-2558,3 4-3111,7 31-1464,1-25 2454,2 336-535,0-322 12,-2-24-144,0 0 0,0 0 1,0 0-1,0 0 0,0-1 1,0 1-1,1 0 1,-1 0-1,0 0 0,0 0 1,0 0-1,0 0 0,0 0 1,0 0-1,0 0 0,0 0 1,0 0-1,0 0 0,0 0 1,0-1-1,0 1 0,0 0 1,0 0-1,1 0 0,-1 0 1,0 0-1,0 0 1,0 0-1,0 0 0,0 0 1,0 0-1,0 0 0,0 0 1,0 0-1,0 0 0,0 0 1,1 0-1,-1 0 0,0 0 1,0 0-1,0 0 0,0 0 1,0 0-1,0 0 0,0 0 1,0 0-1,0 0 1,0 1-1,1-1 0,-1 0 1,0 0-1,0 0 0,0 0 1,0 0-1,9-40 1004,-5 17-902,90-375-583,-94 395 384,1 1 1,-1 0-1,1 0 0,-1 0 1,1 0-1,0 0 0,-1 0 1,1 0-1,0 0 1,1 0-1,-1 0 0,0 0 1,0 0-1,1 1 0,-1-1 1,1 0-1,-1 1 0,1 0 1,2-2-1,-2 2-147,1 1 0,-1 0 0,0 1 0,0-1 0,0 0 0,0 1 0,1-1 0,-1 1 1,0-1-1,0 1 0,0 0 0,0 0 0,0 0 0,-1 0 0,1 0 0,0 1 0,0-1 0,1 2 0,30 22-3175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1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0 12251,'-8'7'6419,"-19"-1"-6576,6-1 276,3 0-349,0 2 1,0 0-1,1 0 1,0 2-1,0 0 1,-18 14-1,31-20 43,0 0-1,0 0 1,1 1 0,-1-1-1,1 1 1,0 0-1,0 0 1,0 0 0,1 0-1,-1 1 1,1-1 0,0 1-1,-1 5 1,2-6 14,1 0 1,-1 0-1,1 0 0,0 0 1,1 0-1,-1 0 0,1 0 1,0-1-1,-1 1 0,2 0 1,-1 0-1,0-1 0,1 1 1,0-1-1,0 1 1,0-1-1,0 0 0,0 1 1,5 3-1,-5-3 33,1-1 0,0 0 0,0 0 0,0 0 0,1 0 0,-1 0 0,1 0 0,-1-1 0,1 0 0,0 0 0,0 0 0,0 0 0,0 0 0,0-1 0,0 0 0,1 0 0,3 1 0,-4-2 218,0 0 0,-1-1 0,1 1 0,0-1 0,-1 0 0,1 0 0,-1 0 1,1 0-1,-1-1 0,0 1 0,0-1 0,1 0 0,-1 0 0,0 0 0,0 0 0,-1-1 0,1 1 1,0-1-1,-1 1 0,4-6 0,9-10 587,42-56 990,-52 66-1068,0 1 0,-1-1 0,0-1 1,0 1-1,0 0 0,-1-1 0,3-15 0,11 69-204,-12-30-395,11 28-1546,2 1-1,31 53 0,-11-48-1660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115 594 13075,'3'37'5076,"3"104"-5447,-7-51 638,-7-155 510,-3 0 1,-27-91-1,-12-69-1282,44 195 415,1-1 0,2 0 0,2 1 0,0-1-1,2 0 1,2 0 0,7-37 0,-9 64-2,0 0 0,0 1 0,0-1 0,1 1 0,0 0 0,0-1 0,-1 1 0,2 0 0,-1 0 0,0 0 0,1 0 0,-1 1 0,1-1 0,0 0 0,0 1 0,0 0 0,0 0 0,0 0 0,1 0 0,-1 1 0,1-1 0,-1 1 0,1 0 0,-1 0 0,1 0 0,0 0 0,-1 0 0,1 1 0,0 0 0,0 0 0,7 1 0,3 0-593,1 1 1,-1 1-1,0 1 1,0 0-1,0 0 1,23 12-1,11 9-1786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2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 12531,'-2'-12'5609,"7"12"-5969,-3-1-56,11 0 176,37-2-88,79-2-505,-7 8-2543,1 2 447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223 513 11658,'-38'28'2876,"27"-27"-206,11 3-2639,0 1-244,5 242 289,-5-203-24,0-35 924,0-13-241,1-30 179,-2-54-126,-22-142-388,-3-35-603,26 251 63,0 0 0,0 0-1,1 0 1,1 0-1,0 0 1,1 1 0,8-23-1,-9 31-15,1-1-1,0 1 1,0 0-1,1 0 0,-1 0 1,1 0-1,0 0 1,0 1-1,1 0 1,-1 0-1,1 0 1,0 0-1,0 1 0,1 0 1,-1 0-1,1 0 1,-1 1-1,1-1 1,8-1-1,1 0-588,0 1 0,1 0-1,0 1 1,0 0 0,0 2-1,17 0 1,43 11-2230</inkml:trace>
  <inkml:trace contextRef="#ctx0" brushRef="#br0" timeOffset="1">43 543 12035,'-42'3'2224,"53"-10"1073,13 5-3601,17-3 24,11 1 72,20 2-449,-1 2-199,16 3-2448,-2 4 135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3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119 313 10946,'-55'-58'6192,"54"58"-6150,4 36-764,0 215 701,-7-231-645,7-31-3380,11-23 835</inkml:trace>
  <inkml:trace contextRef="#ctx0" brushRef="#br0" timeOffset="1">4 2 10530,'-4'-1'1633,"9"8"-97,13 10-4713,16-5-199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3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12411,'-22'7'3328,"17"-6"-3114,-1 0 0,1 1 0,0 0 1,0 0-1,0 0 0,0 1 0,0 0 0,-6 4 0,-2 3-219,0 0 0,0 1 0,1 0 0,1 1 0,0 0 0,-13 21-1,21-29-10,0 0-1,0 0 0,0 0 0,1 1 1,0-1-1,0 1 0,0-1 0,1 1 1,-1 0-1,1-1 0,0 1 0,1 0 1,-1 0-1,1 0 0,0 0 0,0 0 1,0 0-1,1-1 0,0 1 0,0 0 1,0 0-1,0 0 0,1-1 0,0 1 0,0-1 1,0 1-1,0-1 0,1 0 0,4 6 1,-1-4-224,1 0-1,-1 0 1,1-1 0,0 0 0,0 0 0,1-1 0,-1 0-1,1 0 1,0-1 0,0 1 0,0-2 0,11 3 0,0-1-659,0-1-1,0-1 1,1-1 0,27-1 0,61-12-3754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4.4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87 84 10978,'-5'-7'1510,"-20"-21"4500,24 27-5982,0 1-1,0 0 1,1-1 0,-1 1-1,0 0 1,0 0 0,0 0 0,1 0-1,-1 0 1,0 0 0,0 0 0,0 0-1,1 0 1,-1 0 0,0 0-1,0 0 1,0 0 0,1 1 0,-1-1-1,0 0 1,0 1 0,1-1-1,-1 0 1,0 1 0,1-1 0,-1 1-1,0-1 1,1 1 0,-1 0-1,1-1 1,-1 1 0,1 0 0,-1-1-1,1 1 1,-1 0 0,1-1-1,0 1 1,-1 0 0,1 0 0,0-1-1,0 1 1,-1 0 0,1 1 0,-6 12-102,1 0 1,1 1 0,0-1 0,1 1-1,1 0 1,0 0 0,0 15 0,2-23-14,0 0-1,0 0 1,0-1 0,1 1 0,0 0 0,0-1 0,1 1 0,0-1 0,0 1 0,1-1 0,0 0 0,0 0 0,0 0-1,0 0 1,1-1 0,0 1 0,1-1 0,6 7 0,-8-10 70,0 0 0,0-1 1,1 1-1,-1-1 0,0 0 0,1 0 0,-1 0 0,0 0 1,1-1-1,-1 0 0,1 1 0,-1-1 0,1 0 1,-1 0-1,1-1 0,-1 1 0,1-1 0,-1 0 0,0 0 1,1 0-1,-1 0 0,0-1 0,0 1 0,0-1 0,0 0 1,0 1-1,0-2 0,2-1 0,3-2 39,0 0 1,0 0-1,-1-1 0,0 0 0,0 0 0,-1-1 1,0 0-1,8-13 0,-12 15-6,1 0 0,-2 0-1,1 1 1,-1-1 0,1 0 0,-2 0-1,1 0 1,-1 0 0,0-1 0,0 1-1,0 0 1,-1 0 0,0 0 0,0 0-1,-1 1 1,0-1 0,0 0 0,0 0-1,-1 1 1,-3-6 0,0 0-135,0 0 0,-1 1 1,-1 0-1,0 0 0,0 1 1,-1 0-1,0 1 0,-20-14 1,29 21-102,-1 0 0,0 0 1,0 1-1,0-1 1,0 1-1,0-1 1,0 1-1,0-1 1,0 1-1,0-1 1,0 1-1,0 0 1,0-1-1,0 1 0,0 0 1,0 0-1,0 0 1,-1 0-1,1 0 1,-2 1-1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7:44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14123,'-15'14'6401,"24"-12"-8201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08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17 150 10346,'-8'-38'873,"6"29"-374,0 0-1,0-1 1,1 1-1,0 0 1,0-1-1,1 1 1,2-14-1,-2 22-461,0 0 0,0 0 0,0-1-1,1 1 1,-1 0 0,0 0 0,0 0-1,1-1 1,-1 1 0,1 0 0,-1 0-1,1 0 1,0 0 0,-1 0 0,1 0 0,0 0-1,0 0 1,1-1 0,-1 1-24,-1 1 1,1 0-1,0 0 1,-1 0-1,1-1 1,0 1-1,-1 0 0,1 0 1,0 0-1,0 0 1,-1 0-1,1 1 1,0-1-1,-1 0 1,1 0-1,0 0 0,-1 1 1,1-1-1,0 0 1,-1 1-1,1-1 1,1 1-1,1 2 13,1 0 0,0 0 0,-1 1 0,0-1 0,0 1 0,0 0 0,4 6 1,8 18 10,-2 2 1,0-1 0,15 59 0,13 103-47,-22-92 25,-11-59-31,4 20 119,-12-60-100,0 0-1,0 0 0,0 0 1,0 0-1,0 0 1,0 0-1,0 0 0,1 0 1,-1 0-1,0 0 1,0 0-1,0 0 0,0 0 1,0 0-1,0 0 1,0 0-1,0 0 0,1 0 1,-1 0-1,0 0 1,0 0-1,0 0 0,0 0 1,-3-39 80,2 21-71,-11-199 98,12 192-94,2 1 1,1-1 0,0 1 0,2 0-1,1 0 1,15-41 0,-18 59-21,0 0-1,0 0 1,0 1 0,1-1 0,0 1-1,0 0 1,0 0 0,1 0-1,0 0 1,0 1 0,0 0 0,0 0-1,0 0 1,1 1 0,0 0 0,0 0-1,0 0 1,0 0 0,0 1-1,0 0 1,1 1 0,-1 0 0,1 0-1,-1 0 1,13 0 0,-4 2-117,1 0 0,-1 1 1,0 0-1,0 1 1,0 1-1,0 1 0,-1 0 1,0 1-1,26 13 0,-29-15-4390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79 10386,'-5'-15'1749,"2"8"-409,0-1-1,0 1 1,1-1 0,0 0-1,0 0 1,0-9 217,2 26-1390,6 512 166,-7-134-225,0-364-90,0-18 62,0 0 0,1 0 0,0 1 0,0-1 0,0 0 0,3 9 0,-7-22 1543,0-1-4020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0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33 632 7042,'-1'1'484,"-1"0"1,1-1 0,-1 1 0,1-1 0,-1 0 0,1 0 0,-1 1-1,1-1 1,-1 0 0,0 0 0,1-1 0,-1 1 0,1 0 0,-1 0-1,1-1 1,-1 1 0,-1-2 0,-1-7 1711,17-5-1482,215-162 938,-11 10-988,-24 18-266,-163 128-297,54-26 0,-3 2 126,-73 35 716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10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58 8202,'-6'-3'866,"0"1"-198,1 1 0,0-2 0,0 1 0,0-1 0,0 1 0,0-1-1,0-1 1,1 1 0,-1-1 0,1 0 0,0 0 0,0 0 0,0 0 0,-1-8 2733,30 20-3286,34 19-35,-1 3-1,-1 2 1,99 76 0,32 19 16,-155-107-43,2-2 1,0-1-1,62 21 0,-61-32 10,5 4 231,-40-10-216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11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41 7850,'36'-41'9144,"-43"42"-7916,-12 6-1793,-7 9 592,1 0-1,0 1 0,1 2 1,0 1-1,-25 27 1,47-45-21,0-1 1,0 1-1,0 0 1,1 0-1,-1 0 1,1 0-1,-1 0 0,1 0 1,0 0-1,0 0 1,-1 1-1,2-1 1,-1 1-1,0-1 1,0 0-1,1 1 1,-1 3-1,2-3 11,0-1-1,1 1 1,-1 0-1,1-1 1,-1 1-1,1-1 1,0 0-1,0 0 1,0 0-1,0 0 1,1 0-1,-1 0 1,1 0-1,-1-1 1,1 1-1,-1-1 1,5 2-1,26 12 116,0-2 0,0-1 0,70 14 0,-96-25-123,0 0-1,0 1 0,0 0 0,-1 0 1,1 1-1,-1-1 0,0 2 1,1-1-1,-2 1 0,1-1 0,0 1 1,-1 1-1,1-1 0,-1 1 1,-1 0-1,1 1 0,-1-1 0,1 1 1,-2-1-1,1 1 0,-1 1 1,0-1-1,0 0 0,0 1 0,-1-1 1,0 1-1,0 0 0,-1 0 1,0-1-1,0 1 0,-1 0 0,0 0 1,0 0-1,0 0 0,-1 0 1,0 0-1,-3 9 0,3-7 5,-1 0 0,0-1 0,-1 1 0,0-1 0,0 1 0,-1-1 0,0 0 0,0 0 0,-8 9 0,8-12 2,-1-1-1,0 0 1,1 0 0,-1 0-1,-1-1 1,1 1-1,0-1 1,-1-1 0,0 1-1,0-1 1,0 0 0,0 0-1,0-1 1,-9 2-1,-10 1-163,-1-1 0,0-2-1,-1 0 1,-46-6-1,55 3-857,0-2-1,0 0 0,0-1 1,-25-10-1,-24-25-2882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29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15 10594,'-20'-14'7282,"27"18"-7306,3-2-48,14-6-16,8 8 144,11-4-40,5-4 56,15 4-960,-8 4-481,7-1-2223,-16 4-321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13011,'26'-8'2208,"28"1"1433,21-2-4177,43-5-1889,7-1-1263,12-9-441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5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34 128 9562,'-12'-24'2707,"8"17"-1465,0 0 0,1-1 1,0 1-1,-4-15 0,7 22-1226,0 0 0,0 0 0,0 0-1,0 0 1,0 0 0,0 0 0,0 0 0,0 0 0,0 0 0,0 1 0,0-1-1,0 0 1,0 0 0,0 0 0,1 0 0,-1 0 0,0 0 0,0 0 0,0 0-1,0 0 1,0 0 0,0 0 0,0 0 0,0 0 0,0 0 0,0 0 0,1 0-1,-1 0 1,0 0 0,0 0 0,0 0 0,0 0 0,0 0 0,0 0 0,0 0-1,0 0 1,0 0 0,0-1 0,0 1 0,0 0 0,1 0 0,-1 0 0,0 0-1,0 0 1,0 0 0,0 0 0,0 0 0,0 0 0,0 0 0,0 0 0,0 0-1,0 0 1,0 0 0,0-1 0,0 1 0,0 0 0,0 0 0,0 0 0,8 11-192,29 57 83,-29-56 85,0 1 1,-1-1 0,-1 1 0,0 1-1,8 26 1,-6-5 20,-2 0-1,-1 1 1,-2 0 0,-1 0-1,-1-1 1,-3 1 0,-5 39-1,0-136 553,10-7-467,4 0 0,2 0 1,27-102-1,-35 163-111,1 1 0,0 0 0,0 0 0,0 0 0,1 0 0,0 0 0,0 0 0,0 1 0,1-1 0,-1 1 0,1 0 0,1 0 0,-1 0-1,1 1 1,0 0 0,0 0 0,0 0 0,0 0 0,1 1 0,-1 0 0,1 0 0,0 0 0,0 1 0,0 0 0,1 0 0,-1 0 0,0 1 0,1 0 0,-1 0 0,0 1 0,1 0 0,-1 0 0,1 0 0,-1 1 0,1 0 0,-1 0 0,0 1 0,1-1 0,6 4 0,67 35-6201,-60-39 2180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5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10298,'-52'10'2099,"22"-9"2228,414 4-3581,-332-4-660,-30 0 7,-1-1 1,34-3 0,-53 1-355,-8 0-743,-8-1-1542,-8-1-310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8:44.9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263 95 11010,'26'-50'2765,"-26"48"-2623,0 1 0,1 0 0,-1 0 0,0-1 0,1 1 0,-1 0 0,0 0 0,0-1-1,0 1 1,0 0 0,0 0 0,-1-1 0,1 1 0,0 0 0,0 0 0,-1-1 0,1 1 0,-1 0 0,1 0 0,-1 0 0,0 0 0,1 0 0,-1-1 0,0 1 0,0 1 0,0-1 0,0 0 0,1 0-1,-1 0 1,-1 0 0,1 1 0,0-1 0,0 0 0,0 1 0,0-1 0,0 1 0,0-1 0,-2 1 0,0-1-76,0 0-1,1 0 1,-1 0 0,0 1-1,1-1 1,-1 1 0,0 0-1,0 0 1,1 0 0,-1 0 0,0 1-1,0-1 1,1 1 0,-6 1-1,4 1-84,-1 1 0,1 0 0,1-1 0,-1 2 0,0-1 0,1 0 0,0 1 0,0-1 0,0 1 0,1 0 0,0 0 0,0 0 0,-3 8 0,1 2 0,0-1 0,1 2 0,-3 24 0,6-31 1,0 0 1,0 1-1,0-1 1,2 0-1,-1 1 1,1-1-1,0 0 1,1 0-1,0 0 1,0-1-1,7 14 1,-8-20 16,0 1-1,0 0 1,0 0 0,0-1 0,0 0 0,1 1 0,-1-1-1,1 0 1,-1 0 0,1 0 0,0 0 0,0-1 0,0 1-1,0-1 1,0 0 0,0 1 0,0-2 0,0 1 0,1 0-1,-1 0 1,0-1 0,1 0 0,-1 0 0,0 0-1,0 0 1,1 0 0,-1-1 0,0 1 0,1-1 0,-1 0-1,0 0 1,0 0 0,0-1 0,0 1 0,4-3 0,0 0 23,0 1 1,-1-1-1,0-1 1,0 1-1,0-1 1,-1 0-1,0 0 1,0-1 0,0 1-1,0-1 1,-1 0-1,0-1 1,0 1-1,-1-1 1,1 1-1,2-12 1,-5 14-89,1 0 1,-2-1-1,1 1 1,0 0-1,-1 0 0,0-1 1,0 1-1,0 0 1,0 0-1,-1-1 0,0 1 1,0 0-1,0 0 1,0 0-1,-1 0 1,1 0-1,-1 0 0,0 0 1,0 1-1,-1-1 1,1 1-1,-1-1 0,0 1 1,1 0-1,-1 0 1,-1 0-1,1 0 0,0 1 1,-8-5-1,-2 0-623,-1 2-1,0-1 0,0 2 1,-1-1-1,1 2 0,-1 0 0,0 1 1,1 1-1,-23 0 0,16-1-88,-127-6-4759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6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 56 8658,'-1'-4'393,"0"1"1,-1 0 0,1 0-1,-1 0 1,0 0-1,0 0 1,0 0 0,0 0-1,0 0 1,-1 1-1,1-1 1,-1 1 0,1 0-1,-1 0 1,0 0-1,0 0 1,0 0 0,-4-1-1,3 2-271,-1 0 1,1 0-1,0 0 0,-1 1 1,1 0-1,-1 0 0,1 0 0,0 0 1,-1 1-1,1-1 0,0 1 1,-8 2-1,-2 3-160,0 0 0,0 0 1,1 2-1,0-1 0,0 2 0,1 0 0,-15 13 1,3 1 72,1 1-1,2 1 1,0 1 0,2 1 0,1 1 0,-22 44 0,18-27 13,3 2-1,1 1 1,-16 72-1,24-68-2,2-1 0,2 2 0,3-1 0,2 0 0,2 1 0,2-1 0,3 1 0,2-2 0,2 1 0,24 69 0,-16-68-276,3-1 1,2-2-1,2 0 1,2-1-1,3-2 1,1-1-1,2-1 1,3-2-1,62 60 0,-39-56-2989,-15-28-309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7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81 10522,'-7'-81'8390,"27"116"-8395,-4 2 6,-2 0 0,-2 1 1,13 69-1,-14-56-1,-5-21 220,0 0-1,1 43 1,-7-101 115,2 1 0,0-1 0,2 1 0,1 0 0,1 0 0,18-51-1,-19 67-352,0 0 0,0 0 0,1 0 0,1 0 0,0 1 0,0 0 0,1 1 0,0-1 0,1 1 0,0 1 0,0 0 0,1 0 0,0 1 0,0 0 0,1 1 0,0 0 0,0 1 0,15-6 0,-4 5-1,0 0 0,1 1 0,0 2 0,0 0 0,40 0 0,-62 3-71,-1 0-1,1 0 1,0 0-1,-1 0 1,1 0-1,0 0 1,0 0-1,-1 1 1,1-1-1,0 0 1,-1 0-1,1 0 1,0 1-1,-1-1 1,1 0 0,-1 1-1,1-1 1,0 1-1,-1-1 1,1 0-1,-1 1 1,1-1-1,-1 1 1,1 0-1,-1-1 1,0 1-1,1-1 1,-1 1-1,0 0 1,1-1-1,-1 1 1,0 0-1,0-1 1,0 1-1,1 0 1,-1-1-1,0 2 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8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8034,'2'-50'1616,"-2"-5"4964,0 25-204,1 45-6408,1 1 0,0-1 1,6 21-1,1 13 38,2 103 8,-15 267 1,3-374 4,2-29-2,-1-1 0,-1 0-1,0 0 1,-1 0 0,-5 17 0,0-38-1001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8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6 690 8362,'-6'-8'10620,"19"-3"-9431,1 4-1096,0 0 0,0-1 0,-1-1 0,13-10 0,-7 4 16,41-22 0,125-66 215,-5-7 0,169-138 0,-306 218-245,-30 22-5,-1-1-1,0 0 1,0-1-1,-1 0 1,15-16-1,-27 26-81,1 0 0,0 0 0,0 0 0,0 0 1,0 0-1,0 0 0,0 0 0,0 0 0,-1 0 0,1 0 0,0 0 0,0 0 0,0 0 0,0 0 0,0 0 0,0 0 1,0 0-1,-1 0 0,1 0 0,0 0 0,0-1 0,0 1 0,0 0 0,0 0 0,0 0 0,0 0 0,0 0 0,-1 0 0,1 0 1,0 0-1,0 0 0,0 0 0,0-1 0,0 1 0,0 0 0,0 0 0,0 0 0,0 0 0,0 0 0,0 0 0,0 0 1,0 0-1,0-1 0,0 1 0,0 0 0,0 0 0,0 0 0,0 0 0,0 0 0,0 0 0,0-1 0,0 1 0,0 0 1,0 0-1,0 0 0,0 0 0,0 0 0,0 0 0,0 0 0,0 0 0,0-1 0,1 1 0,-1 0 0,0 0 0,0 0 1,0 0-1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9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40 8386,'-1'-4'942,"0"1"1,0-1-1,0 1 0,-1-1 1,1 1-1,-1 0 0,0 0 1,0 0-1,0 0 1,-2-3 961,12 11-1251,117 88 235,-31-16-742,-4 5-1,124 144 1,80 76-24,-291-300-115,6 6 30,0 0 0,0-1-1,1 0 1,11 6 0,-22-14 33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39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38 7242,'31'-38'8209,"-51"42"-6820,-20 8-1629,35-9 251,1 1 0,-1 0 0,1-1 0,0 1 0,0 0 1,0 1-1,1-1 0,-1 1 0,1 0 0,0 0 1,1 0-1,-5 10 0,7-14-12,-1 1 2,0 0 1,1 0 0,-1 0-1,1 0 1,-1 0-1,1 0 1,0 1 0,0-1-1,0 0 1,0 0 0,0 0-1,0 0 1,1 0 0,-1 1-1,1-1 1,0 0 0,-1 0-1,1 0 1,0 0 0,0-1-1,0 1 1,1 0 0,-1 0-1,0 0 1,1-1-1,-1 1 1,1-1 0,-1 1-1,4 1 1,4 4-8,0-1 0,0-1 0,0 0 0,14 6 0,-11-6 51,2 3-8,2 0 2,0 1 0,0 0-1,25 22 1,-38-29-44,-1 0-1,0 0 0,1 0 0,-1 0 0,0 1 0,0-1 1,-1 1-1,1-1 0,0 1 0,-1 0 0,0-1 1,1 1-1,-1 0 0,0 0 0,0 0 0,-1 0 0,1 0 1,-1 0-1,0 0 0,1 1 0,-1-1 0,0 0 1,-1 0-1,1 0 0,-1 0 0,1 0 0,-1 0 0,-1 4 1,0-4 6,1 0 1,-1-1-1,1 1 1,-1 0-1,0-1 0,0 0 1,0 1-1,0-1 1,0 0-1,0 0 1,-1 0-1,1 0 1,-1 0-1,1-1 1,-1 1-1,0-1 1,0 0-1,1 0 1,-7 2-1,4-2-406,0 0 0,0-1 1,-1 1-1,1-1 0,0 0 0,-1-1 0,1 1 0,0-1 0,-1 0 0,1-1 0,-5-1 1,-18-7-2845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08:40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83 8994,'-7'-27'915,"0"-1"614,5 1 7751,3 28-9215,0-1 0,0 1 0,1 0 0,-1 0 0,0 0 0,0 0 0,0 0 0,0 0 0,0 0 0,0 1 0,-1-1 0,1 0 0,0 1 0,0 1 0,6 14-27,0 0 1,1-1 0,1 0-1,13 18 1,-10-16 42,-1 1-1,0 0 1,10 26 0,-3 9 65,-2 0-1,-3 1 1,-2 0 0,-2 1 0,-3 0 0,-2 1 0,-3-1-1,-6 59 1,-5-23-519,-4-1 0,-4-1 0,-3 0 1,-39 97-1,47-149-861,-3-1 0,-23 44 0,10-37-1059,-43 51 1,72-94 2277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0:59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0 11458,'-7'1'372,"1"1"-1,-1 0 0,1 0 1,-1 0-1,1 0 1,0 1-1,0 0 0,0 1 1,0 0-1,1-1 0,-1 2 1,1-1-1,-9 10 0,-11 7 290,-45 31-640,10-10 38,-70 67 0,128-107-60,-1 1 0,0-1 0,1 1 0,0 0 0,0-1 0,0 1-1,0 0 1,0 1 0,0-1 0,1 0 0,0 0 0,-2 4 0,3-5-3,0-1-1,1 0 1,-1 1-1,0-1 1,0 1-1,1-1 1,-1 0-1,1 1 1,-1-1 0,1 0-1,-1 1 1,1-1-1,0 0 1,0 0-1,-1 0 1,1 0 0,0 0-1,0 0 1,0 0-1,0 0 1,0 0-1,1 0 1,-1 0 0,0-1-1,0 1 1,1 0-1,-1-1 1,0 1-1,1-1 1,-1 0-1,2 1 1,122 38-32,-90-30 64,0 1 0,0 2 0,37 19 1,-62-26-32,0 1 0,0 0 0,-1 1 0,1 0 0,-2 1 0,1 0 0,-1 0 1,0 0-1,-1 1 0,0 1 0,0-1 0,-1 1 0,0 0 0,4 12 0,-7-17 5,-1-1 1,0 1-1,0 0 0,-1 0 0,1 1 0,-1-1 0,0 0 0,-1 0 0,1 1 0,-1-1 0,0 0 0,0 1 0,-1-1 0,0 0 1,0 1-1,0-1 0,0 0 0,-1 0 0,0 0 0,0 0 0,0 0 0,-1-1 0,1 1 0,-1-1 0,0 1 0,-1-1 0,1 0 1,-7 6-1,2-4-341,0 0 0,-1 0-1,1-1 1,-1 0 0,-1-1 0,1 0 0,-1 0 0,1-1 0,-1 0 0,0-1 0,0 0 0,0-1 0,-21 1 0,-19-4-2875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0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76 10434,'-5'-24'821,"4"20"-414,0-1 0,0 1 0,0-1 0,0 0 1,1 1-1,0-1 0,0 0 0,0 1 0,2-7 0,20 70 1631,-11-10-1630,-2 1 0,5 98 0,-14 112-96,-3-116-213,4-83 15,1-1-1,12 61 1,-22-161-8109,6-4 4500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0 749 10738,'3'17'2668,"2"-27"40,11-21-2036,8 4-406,2 1-1,0 1 0,1 1 0,2 2 0,59-37 1,-19 13-79,487-380 253,-544 416-384,0-1 0,-1 0 0,-1 0 0,10-15 0,-20 25-208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10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375 30 11482,'-10'-13'2737,"-13"1"1016,7 8-3369,-6 9-64,1 7-64,-7 13 32,-2 8 48,-10 36 24,1 18 32,-8 52 40,5 33-55,4 63-57,19 13-56,41 53-32,36-26-264,89 1-4345,37-64 1392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1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57 11747,'-5'-12'1206,"-5"-26"4872,10 37-6057,1 0 1,0 1 0,0-1 0,0 0-1,0 1 1,0-1 0,-1 1 0,1 0-1,0-1 1,0 1 0,0 0 0,0 0-1,0-1 1,0 1 0,0 0-1,0 0 1,0 0 0,0 0 0,0 0-1,0 0 1,1 1 0,-1-1 0,-1 0-1,3 1 1,38 4-16,-36-4 36,65 13 145,0 4 0,81 30 0,140 70 130,-105-40-239,30 14-425,-209-89-1283,-15-9-1198,7 6 2580,-19-14-3306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11923,'24'-49'2888,"-21"29"265,-2 16-2472,4 13-858,11 25 178,-1 0 0,-2 1 0,-1 0 0,-2 1 0,11 70 0,-14-40 25,-2-1 0,-6 104 0,-1-152 176,-1-18 804,-7-37 13,7 17-959,0 1-1,1 0 1,1-1 0,0 1-1,5-35 1,-2 41-60,1 0 1,0 0 0,1 1 0,0-1-1,1 1 1,1 0 0,0 0-1,1 1 1,0 0 0,10-14 0,-6 13-66,0 1 0,1 0 0,1 1 0,-1 0 0,2 1 0,-1 0 0,2 1 0,-1 1 0,24-10 0,-15 9-1024,46-13 0,28 6-4496,-44 11 1335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2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27 11266,'-12'-7'3233,"1"-3"272,14 7-2641,9 3-1488,12-2 96,8 2 432,17-2 176,2 0-16,14 3-808,-7 2-529,7 3-2279,-14 1-217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2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10666,'19'8'2625,"18"-8"303,15 0-2968,29-5-1792,18-3-1809,10-12 489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3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42 10586,'0'-1'215,"0"-1"0,0 0 0,0 0 0,0 0 0,0 0 0,0 0 0,0 0 0,-1 0 0,1 0-1,-1 0 1,0 0 0,1 1 0,-1-1 0,0 0 0,0 0 0,0 1 0,0-1 0,0 0 0,0 1 0,-3-3 0,1 3-22,0 1 1,0 0-1,0 0 1,0 0-1,0 0 1,0 1-1,1-1 1,-1 1-1,0-1 1,0 1-1,0 0 1,1 0-1,-1 0 1,1 1-1,-5 2 1,-17 7-178,1 1 0,1 0 0,0 2 0,1 1 0,1 1 0,0 0 0,1 2 0,1 0 0,-19 25 0,36-43-16,0 1 0,0 0 0,0 1 1,1-1-1,-1 0 0,0 0 0,1 0 0,-1 0 1,1 0-1,-1 1 0,1-1 0,-1 0 0,1 1 1,0-1-1,0 0 0,0 0 0,0 1 0,0-1 1,0 0-1,0 1 0,0-1 0,0 0 0,1 1 1,-1-1-1,0 0 0,1 0 0,-1 1 0,1-1 0,0 0 1,-1 0-1,1 0 0,0 0 0,-1 0 0,1 0 1,0 0-1,0 0 0,0 0 0,0 0 0,0 0 1,0-1-1,0 1 0,1 0 0,-1-1 0,2 2 1,8 2 8,-1 0-1,1-1 1,0 0 0,16 2 0,-9-1 9,11 2-11,-1 2 0,0 0 0,52 26 0,-71-30-11,0 1 1,0 1-1,0-1 0,-1 1 1,0 1-1,0 0 0,0 0 1,-1 0-1,-1 1 0,1 0 1,-1 1-1,0-1 0,-1 1 1,8 16-1,-12-20 0,1-1 0,-1 0 0,0 1 0,0-1 0,0 1 0,-1-1 0,1 1 0,-1-1 0,0 1 0,0 0 0,-1-1 0,0 1 0,1-1 0,-2 1 0,1-1 0,0 0-1,-3 5 1,1-2 4,-1-1-1,0 0 0,0 0 1,-1 0-1,0-1 0,0 0 0,0 1 1,-1-2-1,-11 9 0,3-4-1,1-1 0,-2-1 0,1 0 1,-1-1-1,0-1 0,0 0 0,-1-1 0,1-1 0,-20 2 0,26-4-106,0-1-1,-1 0 1,1-1-1,0 0 1,0-1-1,-18-4 1,24 5-121,0 0 1,0 0-1,-1-1 1,1 1-1,1-1 1,-1 0-1,0 1 1,0-1-1,1 0 1,-1-1-1,1 1 1,-1 0-1,1-1 1,0 1-1,0-1 1,0 0-1,0 0 0,1 0 1,-1 1-1,1-2 1,0 1-1,0 0 1,-1-4-1,1-34-3410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3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23 9458,'-11'1'6145,"-6"-1"-5184,-28 5-865,45-6-32,10-1 24,13-2 8,8-1 8,20-2-32,5 2 16,14 2 24,-7 1-32,2 2-40,-16 2-56,-10 0-784,-17-2-497,-12 1-2207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 8 12515,'-22'-8'2680,"-17"16"1153,-2 12-3713,-16 26-104,3 10-16,-7 32 16,10 8 16,9 26 0,22-7 0,26 25-40,18-18 0,34 12-120,15-23-272,30 4-1184,12-35-2249,24-22 56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6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4 121 7866,'-2'-5'694,"2"0"0,-1-1 0,1 1 0,0 0-1,0 0 1,0-1 0,0 1 0,1 0 0,0 0 0,0 0 0,1 0 0,0 0 0,4-10 0,-5 15-668,0-1-1,0 1 0,0 0 1,1 0-1,-1-1 1,0 1-1,0 0 1,0 0-1,1 0 0,-1 0 1,0 0-1,0 1 1,0-1-1,0 0 1,1 0-1,-1 1 0,0-1 1,0 1-1,0-1 1,0 1-1,0-1 1,0 1-1,0 0 1,0 0-1,0-1 0,0 1 1,0 0-1,-1 0 1,1 0-1,0 0 1,1 2-1,24 31 36,-15-11-20,-1-1-1,-1 1 1,-1 0 0,9 41-1,7 98 56,-19-136-6,-2-41 194,4-28-98,-3 33-156,57-155 149,-51 143-185,1 2 1,0-1-1,2 2 1,0-1-1,24-25 1,-33 41-23,0-1 0,1 1 0,-1 0 0,1 0 0,0 1 1,1-1-1,-1 1 0,1 0 0,-1 1 0,1-1 0,0 1 0,0 0 0,0 1 1,0-1-1,0 1 0,0 1 0,0-1 0,0 1 0,9 0 0,0 13-6078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8370,'4'-8'5343,"5"-7"1088,19 10-17909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8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68 7370,'-17'-26'902,"0"2"1650,7 7 3516,10 35-2856,-2 13-3398,-14 389 785,0-105-344,16-311-854,-2 27 1982,-1-23-2953,-9-35-9966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1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329 1 13691,'10'26'2777,"18"-4"1399,6 18-4000,22 45 201,2 24 255,-2 59 80,-13 25-16,-28 70 40,-29 6-376,-35 61-208,-22-19-64,-35 44-944,5-33-1400,-50-13-2665,14-78-441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9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919 42 8426,'3'-33'1872,"-3"33"-1793,0-1 0,0 1 0,0 0 0,0-1 0,-1 1 0,1 0 0,0-1 1,0 1-1,0 0 0,0-1 0,0 1 0,-1 0 0,1-1 0,0 1 0,0 0 0,-1-1 0,1 1 0,0 0 0,0 0 0,-1 0 0,1-1 0,0 1 0,-1 0 0,1 0 0,0 0 0,-1-1 0,1 1 0,0 0 0,-1 0 0,1 0 0,0 0 0,-1 0 1,1 0-1,0 0 0,-1 0 0,1 0 0,0 0 0,-1 0 0,1 0 0,0 0 0,-1 0 0,1 0 0,0 0 0,-1 1 0,1-1 0,0 0 0,-1 0 0,1 0 0,0 1 0,-1-1 0,1 0 0,0 0 0,0 0 0,-1 1 0,1-1 0,-29 16 150,27-14-96,-71 47 657,-105 90 1,-61 83-8,22-21-529,50-48 202,166-153-429,1 0-42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09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39 10810,'-2'-3'617,"0"0"-1,0 0 0,0 1 0,0-1 0,0 1 1,-1-1-1,0 1 0,1 0 0,-1 0 0,0 0 1,0 1-1,0-1 0,0 1 0,0-1 1,-10-3 2365,18 11-2765,568 569-35,-500-505-204,-8-7 11,-2 3 1,60 83-1,-120-146 316,-9-31-11375,0-39 6152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1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8 7618,'-8'-7'9806,"8"7"-9614,-19 13 1432,15-10-1729,0 1 0,0 0 0,1 0 0,-1 0 1,1 0-1,0 1 0,-4 7 0,6-9 105,0 1 0,0-1 1,1 1-1,-1-1 0,1 1 0,-1-1 0,1 1 0,0-1 0,1 1 0,-1 0 0,1-1 0,-1 1 1,1-1-1,0 1 0,0-1 0,1 0 0,-1 1 0,1-1 0,-1 0 0,1 0 0,4 5 1,2-1 11,-1 0-1,1 0 1,1-1 0,-1 0 0,1-1 0,10 5 0,-9-5 0,-1 0 0,1 1 0,-1 1 0,0-1 0,12 12 0,-19-15-14,1 0 1,-1 0 0,0 1-1,0-1 1,0 0 0,0 1-1,-1 0 1,1-1 0,-1 1-1,0 0 1,0 0 0,0-1-1,-1 1 1,1 0 0,-1 0-1,0 0 1,0 0 0,0 0-1,-1 0 1,0 4 0,0-2-4,-1 0 0,0 1 1,0-1-1,0 0 0,-1 0 1,0 0-1,0-1 0,0 1 1,-6 6-1,7-10-171,0 1 0,-1-1 0,1 1-1,-1-1 1,1 0 0,-1 0 0,0 0 0,-5 2 0,6-3-197,-1 0-1,1 0 1,0 0 0,0-1 0,-1 1-1,1-1 1,-1 0 0,1 0 0,0 0-1,-1 0 1,1 0 0,-1 0-1,-3-2 1,-15-5-3370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11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17 9018,'-9'-16'11325,"44"54"-9841,-18-16-1362,0 1 0,-2 0 0,-1 2 0,0-1 0,-2 2-1,-1-1 1,13 47 0,-13-17 5,-3 0 0,-2 0-1,-2 1 1,-3 0-1,-2 0 1,-2 0 0,-3-1-1,-16 64 1,0-27-565,-4 0 1,-4-2-1,-80 166 0,80-197-1333,-3-1-1,-3-2 0,-54 66 1,-11-16-3756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38.4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64 127 5585,'-64'-20'5743,"74"20"-5383,429 12 583,-55 0-673,269-14-155,112 1 8,138 1-20,-25-1-1,1263-20 70,-859-2-108,-836 20-70,1452-21 106,-1277 5-92,-7-5 97,800 11 367,-1369 14-497,-26-1-77,1 0 1,-1 2 0,1 0 0,-1 1 0,20 5 0,-87 5-6260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39.5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10 114 6681,'-9'-14'5017,"20"15"-4197,12 2-993,77 5 291,202-12 0,-134-3 45,2165-51 1049,-1572 39-1130,27 10 4,27 14 8,26 4 28,32-9-26,-13-9-86,-817 9-5,2238-17 713,-1641 14-428,826 41-19,-1432-38-345,-23 0-37,0-1 0,0 2-1,0-1 1,0 2 0,0-1 0,0 1 0,0 1 0,0 0 0,-1 1 0,13 5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1:51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42 643 7986,'-42'-99'5019,"52"116"-5032,0-1-1,0 0 1,19 21-1,25 36 95,-39-49-52,2 6 17,1-2 0,2 0 1,0-1-1,43 43 0,-61-68-27,0 0 1,0 0-1,0-1 0,1 1 0,-1 0 1,0-1-1,1 0 0,-1 1 0,1-1 1,-1 0-1,1 0 0,0 0 0,0-1 1,-1 1-1,1-1 0,0 1 0,0-1 1,0 0-1,-1 0 0,1 0 0,0-1 1,0 1-1,0-1 0,-1 1 0,1-1 1,0 0-1,-1 0 0,1 0 0,-1 0 1,1-1-1,4-2 0,4-6 97,0 0 0,-1 0-1,0-1 1,-1-1 0,12-16 0,-2 2-20,40-53 166,226-277-839,-119 177-1966,13-17-16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1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20 7850,'-5'-18'4865,"5"17"-4321,0 4-552,0-2-56,0 1 56,1 25 8,4 61 72,-6-11-16,-5 5-8,-1 16 40,-2-10-32,1 3-32,3-19-48,1-7-432,3-27-296,2-17-1969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9322,'1'-5'4129,"5"5"-4329,-4-2 16,5 1 152,37 0-288,47-4-264,-24 2-2017,-3 1 257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2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49 8442,'-6'-38'5058,"1"27"-2219,7 27-1011,10 66-1731,-4 0 0,-5 145 1,5 62-5187,0-219 1745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19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60 11322,'-5'-7'649,"2"4"5,0-1 1,1 1-1,0 0 0,0-1 0,0 0 0,0 0 0,0 0 0,0 0 0,1 0 0,0 0 0,-1-7 672,13 47-1472,3 28 125,-2 1 1,2 66 0,-2 145 85,-5-82-33,-6-173-39,18 222 6,-18-235-732,1-13-1211,5-14-819,10-14-1017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2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53 10898,'0'-3'296,"-1"1"0,1 0 0,-1-1 0,0 1 0,0 0 0,0-1 0,0 1 0,0 0 0,0 0 0,-1 0 0,1 0 0,0 0 0,-1 0-1,0 0 1,1 0 0,-1 1 0,0-1 0,-4-2 0,2 2-209,1 1 0,-1-1 0,0 1 0,1 0 1,-1 0-1,0 0 0,0 0 0,0 1 0,0 0 0,-8 0 0,3 1-163,-1 0 0,1 1 0,-1 0 0,1 0 0,0 1 0,0 0 0,0 1 0,0 0 1,-9 6-1,5-1-294,0 0 0,1 1 0,0 0 0,1 1 1,0 0-1,-14 20 0,23-28 270,0 0 0,0 1 0,0-1 0,0 1 0,0 0 0,1 0 0,0-1 0,0 1 1,0 0-1,0 0 0,0 0 0,1 0 0,0 6 0,0-7 83,1 0 0,0 0 0,0 0 1,0 0-1,0 0 0,0-1 0,1 1 0,-1 0 0,1-1 1,0 1-1,-1-1 0,1 1 0,0-1 0,1 0 1,-1 0-1,0 0 0,1 0 0,-1 0 0,1 0 0,3 1 1,-3-1 16,0-1 1,0 1 0,1-1-1,-1 1 1,1-1-1,-1 0 1,1-1 0,-1 1-1,1 0 1,-1-1 0,1 0-1,0 0 1,-1 0-1,1 0 1,0-1 0,6-1-1,-3 0 25,0-1 0,0 0-1,0 0 1,0-1 0,0 1 0,-1-2-1,12-8 1,-6 3 142,-1-1 0,0 0 0,0-1-1,-1-1 1,-1 1 0,0-2 0,10-19 0,-16 28-102,-1-1 1,1 0-1,-1 1 1,-1-1-1,1 0 1,-1 0-1,0 1 1,0-8-1,-1 13-190,3 14-165,4 14 248,-1-2-69,1-1 0,1-1 0,1 1 0,1-1 0,24 41 0,-33-63-72,0 0 0,0-1-1,1 1 1,-1 0 0,0-1-1,1 1 1,-1-1 0,1 1 0,0-1-1,0 0 1,-1 1 0,1-1-1,0 0 1,0 0 0,0 0-1,0-1 1,4 2 0,11-5-2232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7994,'9'10'519,"0"0"0,0 1 0,-1 0 0,-1 1 0,0 0 0,0 0 0,-1 0 0,-1 1 0,5 15 0,13 70-353,-18-72-96,-12-79 3677,6 42-3763,1 0 0,0-1 0,1 1 0,0 0 0,1-1 0,0 1 1,1 0-1,0 0 0,7-16 0,-7 21-273,0 1 1,1 0 0,-1 0-1,1 0 1,0 1 0,0-1-1,0 1 1,1 0 0,-1 0-1,1 0 1,0 1 0,0 0-1,1 0 1,-1 0-1,1 0 1,-1 1 0,1 0-1,12-3 1,13 1-2847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8738,'3'8'3623,"20"58"-3308,-17-39-287,-2 1 0,-1-1 0,-1 0-1,-2 31 1,0-41 18,-1-67 2332,0 26-1947,1 1 0,5-44 0,-3 58-494,0 1 0,0-1 0,1 1 0,0-1-1,0 1 1,1 0 0,0 0 0,1 1 0,0-1-1,0 1 1,9-10 0,-12 14-237,1 0 1,1 1-1,-1-1 0,0 1 1,0-1-1,1 1 0,0 0 0,-1 0 1,1 1-1,0-1 0,0 1 1,0-1-1,0 1 0,0 1 1,0-1-1,0 1 0,7-1 1,16 5-2799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3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11530,'34'-9'1225,"-25"8"1679,4 4-3456,8 4-16,4 2 544,2 2-200,-1 5-304,3 4-2377,-1 2 465</inkml:trace>
  <inkml:trace contextRef="#ctx0" brushRef="#br0" timeOffset="1">310 44 12371,'33'-44'2520,"-44"49"1193,-4 8-3689,-9 20-96,-7 15 16,-10 31 24,-2 13-200,-11 30-1368,0 4-2081,1 1 16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4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89 6721,'1'-9'106,"0"4"391,-1 0 1,1 0-1,-1 0 0,0 0 1,0 0-1,-1 0 0,0 0 1,0 0-1,0 0 0,0 0 0,-3-6 1,4 10-490,-1 1 0,1-1 0,0 1 0,0 0-1,0-1 1,0 1 0,0-1 0,0 1 0,0-1 0,0 1 0,0 0 0,0-1 0,0 1 0,0-1 0,0 1 0,1 0 0,-1-1 0,0 1 0,0-1 0,0 1 0,1 0 0,-1-1 0,0 1 0,0 0 0,1-1-1,-1 1 1,0 0 0,0-1 0,1 1 0,-1 0 0,0 0 0,1-1 0,-1 1 0,1 0 0,-1 0 0,0 0 0,1 0 0,-1-1 0,1 1 0,-1 0 0,0 0 0,1 0 0,-1 0 0,1 0 0,-1 0 0,1 0-1,-1 0 1,0 0 0,2 1 0,29 0-76,-27 0 67,0-1 0,0 1 0,0 0 0,-1 0 0,1 0 0,0 1-1,0 0 1,-1-1 0,1 1 0,-1 0 0,1 1 0,-1-1 0,0 1 0,0-1 0,0 1-1,0 0 1,0 0 0,-1 0 0,1 0 0,-1 1 0,0-1 0,0 1 0,0 0 0,-1-1 0,1 1-1,-1 0 1,0 0 0,1 6 0,0-2 2,-1 1-1,0-1 1,-1 1-1,0-1 1,0 1-1,-1-1 0,0 1 1,0-1-1,-1 1 1,0-1-1,-1 0 1,0 0-1,-7 15 1,1-19-233,35 12-2,-9-2 234,-1 0 0,28 33 0,-37-39-15,0 1-1,0 0 1,-1 0-1,-1 1 1,0 0 0,0 0-1,-1 0 1,6 20 0,-10-29 10,1 0 0,-1 1 0,0-1 1,0 0-1,0 1 0,0-1 1,0 1-1,0-1 0,0 0 0,0 1 1,0-1-1,-1 1 0,1-1 0,-1 0 1,1 0-1,-1 1 0,1-1 1,-1 0-1,0 0 0,0 1 0,1-1 1,-1 0-1,0 0 0,0 0 0,0 0 1,-2 1-1,0 0 4,0-1 0,0 1 0,0-1 0,-1 1-1,1-1 1,-1 0 0,1-1 0,-1 1 0,1 0 0,-5-1 0,-8 1 27,0-2 1,0 0 0,-26-5-1,22 2 70,0-1 0,-33-14 0,45 16-353,1 0 0,0-1-1,1 0 1,-1 0 0,0 0 0,1-1-1,0 0 1,0 0 0,1-1 0,-8-8-1,8 1-1723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 12371,'-2'0'243,"-1"0"0,1 0 0,-1 0 0,1 0 0,-1 1 0,1-1 0,-1 1 0,1 0 0,-1 0 1,1-1-1,-1 2 0,1-1 0,0 0 0,0 0 0,0 1 0,-1-1 0,1 1 0,-2 1 0,-42 41-793,35-32 740,-17 18-411,1 1 0,1 1 0,2 2-1,-25 46 1,60-84 31,0 1 0,1 1 0,0 0 0,-1 0 0,1 1 0,15 1-1,-18 0 70,97-4-301,-38 4-2718,-28 1 697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45 10178,'-4'-26'3313,"1"8"1968,11 47-5329,-2 1 0,-1-1 0,-1 2 0,0 59 0,-18 127-3134,5-116-803,5-29-314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6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19 9658,'-2'-19'9127,"13"60"-8401,-7-1-1012,-2-1-1,-1 1 1,-3-1 0,-11 75-1,0 16-5449,13-93 1499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6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29 119 11650,'-12'9'5134,"4"13"-4066,0 18-2010,8-38 1320,-1 5-378,2 0 0,-1 0-1,1 0 1,0 0 0,1 0 0,-1 0 0,1 0 0,1-1 0,-1 1 0,1-1 0,1 1 0,-1-1 0,1 0 0,0 0-1,9 9 1,-6-9 7,1 0 0,0-1-1,1 0 1,-1 0 0,1-1-1,0-1 1,0 1 0,12 2-1,17 8 13,-24-8-29,0 0 0,-1 1 0,0 0 0,0 2-1,21 17 1,-32-24-8,1 1 1,-1-1-1,1 1 0,-1 0 0,0 0 0,0 0 0,0 0 0,-1 0 0,1 0 0,-1 0 1,1 1-1,-1-1 0,0 1 0,0-1 0,-1 1 0,1-1 0,-1 1 0,1-1 0,-1 1 1,-1-1-1,1 1 0,0-1 0,-1 1 0,1 0 0,-1-1 0,0 0 0,0 1 0,-1-1 0,-3 7 1,0-1-177,-1 0 0,0-1 1,-1 0-1,0 0 1,0 0-1,-1-1 1,0 0-1,0 0 1,-1-1-1,0 0 0,0-1 1,0 1-1,-1-2 1,1 0-1,-1 0 1,0 0-1,-1-1 1,1-1-1,0 0 0,-1 0 1,-11 0-1,-7-10-2464,8-10 1</inkml:trace>
  <inkml:trace contextRef="#ctx0" brushRef="#br0" timeOffset="1">52 38 10730,'1'-9'2489,"1"-1"688,7 6-3057,12 1-505,12-1-407,27 4-2544,9-8 743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7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11394,'-3'2'4521,"5"13"-2784,8 35-2400,-4-18 854,-1 23-205,-2 1 1,-2-1-1,-9 69 1,0 38 84,7-152-390,-3-17-2203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19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47 10754,'-12'-46'13685,"13"91"-14110,12 421 158,9 117 153,-58-637-7545,7 6 2679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52 10562,'-8'-6'4753,"11"6"-4969,-2-1 0,3 0 272,21-1-72,51-8-304,-26 1-376,-5 1-344,8-1-1969,-12 4 217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7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7586,'5'-9'4561,"0"7"-4137,-4 0-296,1 1-120,15-4 72,57-15-56,-20 9-368,2 3-2233,4 8 601</inkml:trace>
  <inkml:trace contextRef="#ctx0" brushRef="#br0" timeOffset="1">468 59 8962,'19'-4'926,"-1"2"3832,-16 16-4431,4 15-387,-2 0 0,-1 0-1,-1 1 1,-1-1 0,-2 0 0,0 1 0,-9 41 0,1-51-1129,9-21 1038,-1 1 0,0-1 0,1 0 0,-1 1 0,0-1 0,1 0 0,-1 0 0,1 1 0,-1-1 0,1 0 0,-1 0 0,1 0 0,0 0 0,0 0 0,-1 0 0,1 0 0,0 0 0,0 1 0,0-1 0,0 0 0,0-1 0,-7-31-2524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8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8026,'10'-3'4313,"1"6"-4353,0 5-561,6 5-1927,-3-2 319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8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9506,'8'77'5195,"-4"-44"-5386,0 43 1,-7 101-1589,9-219 1731,2 1 0,2 0 0,1 1 0,25-59 0,-33 92 107,0 0 0,1 0 0,-1 0 0,1 1 0,1-1 0,-1 1 0,1 0 0,0 1-1,7-7 1,-10 11-54,-1-1 0,1 1-1,0 0 1,0 0 0,0 0-1,0 1 1,0-1 0,0 0-1,0 1 1,1 0 0,-1-1-1,0 1 1,0 0 0,0 0-1,0 0 1,1 0 0,-1 1-1,0-1 1,0 0 0,0 1-1,0 0 1,0-1 0,0 1-1,0 0 1,0 0 0,0 0-1,0 0 1,0 0 0,-1 1-1,1-1 1,0 1-1,-1-1 1,1 1 0,-1-1-1,1 1 1,1 3 0,3 3 9,1 1 0,-1 0 0,0 1 0,-1-1 0,0 1 0,-1 0 0,0 1 0,5 19 0,0 8-1132,3 41 0,-11-67 466,3 28-1431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9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7 6169,'-2'1'249,"0"0"-1,0 0 1,0 0-1,0 0 1,0-1-1,0 1 1,-1 0-1,1-1 1,0 0-1,0 1 1,0-1 0,0 0-1,-1 0 1,1-1-1,0 1 1,0 0-1,0-1 1,0 1-1,0-1 1,-4-1-1,-15-2-199,5 2 0,0 0-1,0 1 0,0 1 1,-28 3-1,38-2-42,0 0 0,1 0-1,-1 0 1,1 1 0,-1 0-1,1 0 1,0 1 0,-1-1 0,1 1-1,1 0 1,-1 1 0,0-1 0,1 1-1,-1 0 1,1 0 0,0 0-1,1 0 1,-7 9 0,6-3 1,-1 0 0,2 1-1,-1-1 1,1 0 0,1 1 0,0 0 0,1 0 0,0-1 0,0 1 0,2 20-1,-1-26-11,1-1-1,0 0 1,0 0-1,0 0 1,0 1-1,0-1 1,1 0-1,0 0 0,0-1 1,0 1-1,0 0 1,1-1-1,3 5 1,-4-6-18,0 0 0,1 0 0,-1-1 0,1 1 0,-1-1 0,1 0 0,0 1 1,-1-1-1,1 0 0,0-1 0,0 1 0,0 0 0,0-1 0,0 0 1,0 1-1,0-1 0,0 0 0,0-1 0,0 1 0,-1 0 0,5-2 0,-1 0-8,1 0 0,-1 0 0,0-1 0,0 1 0,-1-2 0,1 1 0,-1 0 0,1-1 0,-1 0 0,0-1 0,0 1 0,-1-1 0,1 0 0,-1 0 0,0 0 0,-1 0 0,1-1 0,-1 0 0,0 1 0,0-1 0,-1 0 0,3-10 0,2-9 300,-1 1 0,0-1 0,-2-1 0,1-34 1,-3 56-99,3 10-80,9 20-45,-8-15-37,4 11-191,0 1 283,28 44 0,-36-63-317,1 0-1,-1 0 1,1-1 0,0 1-1,0-1 1,0 1 0,1-1-1,-1 0 1,1 0 0,-1 0-1,1-1 1,0 0 0,0 1-1,1-1 1,-1 0 0,0-1-1,1 1 1,6 0 0,4-4-1829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1 155 5465,'7'-9'702,"0"0"-1,-1-1 1,0 0-1,0 0 1,-1 0-1,0-1 1,-1 1-1,5-20 1,-9 29-632,0-1 1,0 1 0,0 0-1,0 0 1,0 0 0,0-1 0,1 1-1,-1 0 1,0 0 0,1 0 0,-1 0-1,1-1 1,-1 1 0,1 0 0,0 0-1,-1 0 1,1 0 0,0 0 0,0 0-1,1 0 1,15 19 1254,-8-6-1215,-1-3-118,-2-1-6,0-1 1,0 1-1,0 0 0,-1 1 1,-1-1-1,1 1 0,-1 0 1,-1 0-1,1 0 0,1 10 0,-4-29 65,1 0-1,0 0 0,1 0 1,0 1-1,0-1 0,6-10 0,-2 1 16,4-8-59,0-11-41,-11 37-72,11 14 18,0 1 0,-1 0 0,10 16 0,-7-8 18,11 24-169,-23-43 145,0 1-1,0-1 0,1 1 0,-1-1 1,1 0-1,0 0 0,0 0 0,0 0 0,0 0 1,0 0-1,1 0 0,0-1 0,-1 1 1,1-1-1,4 4 0,3-5-2467,3-4-258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19 8370,'-10'-18'8860,"-10"18"-8609,10 1-393,0 1 1,0 0-1,0 1 0,0 0 1,0 0-1,1 1 1,-1 1-1,1 0 0,0 0 1,0 0-1,1 1 0,0 0 1,-10 10-1,16-13 84,0-1 0,1 1 0,-1 0 1,1 0-1,-1 0 0,1 0 0,0 0 0,0 0 0,0 1 1,0-1-1,1 0 0,-1 0 0,1 1 0,0-1 0,0 0 1,0 1-1,0-1 0,1 0 0,0 0 0,-1 1 1,1-1-1,0 0 0,0 0 0,1 0 0,2 5 0,-1-3-221,-1 0 1,2 0-1,-1-1 0,0 0 0,1 1 0,0-1 0,0-1 0,0 1 1,0 0-1,1-1 0,-1 0 0,1 0 0,0-1 0,9 5 0,25 3-2074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0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9098,'2'-3'3050,"29"1"-3649,-18 2 609,2 0 8,-1 0-1,1-1 1,-1 0 0,1-2 0,20-5-1,-32 8 9,0-1 0,-1 0 0,1 0 0,-1 0-1,1-1 1,-1 1 0,0-1 0,0 1 0,1-1 0,-1 0 0,0 1-1,0-1 1,-1 0 0,1 0 0,0-1 0,-1 1 0,1 0 0,-1 0-1,0-1 1,0 1 0,1-1 0,-2 1 0,1-1 0,0 0-1,0 1 1,-1-1 0,0 0 0,1 1 0,-1-1 0,0 0 0,-1 0-1,1 1 1,0-1 0,-1 0 0,1 1 0,-1-1 0,0 0 0,-2-4-1,2 3-15,-1 1 0,1-1 0,-1 1 0,0-1-1,0 1 1,-1 0 0,1 0 0,-1 0 0,1 0 0,-1 0-1,0 1 1,0-1 0,0 1 0,0 0 0,-7-4-1,8 5-7,0 0-1,0 1 1,0-1-1,0 0 0,1 1 1,-1-1-1,0 1 0,0 0 1,0 0-1,0 0 1,0 0-1,0 0 0,0 0 1,0 0-1,0 1 1,0-1-1,0 1 0,0-1 1,0 1-1,0 0 0,1 0 1,-1 0-1,0 0 1,0 0-1,1 0 0,-1 0 1,1 1-1,-1-1 1,1 0-1,0 1 0,-1-1 1,1 1-1,-1 2 0,-7 9-94,1 1-1,1 0 0,1 0 1,0 0-1,0 1 0,1 0 1,1 0-1,1 0 0,-2 16 1,4-25 17,1-1 0,-1 1 1,1-1-1,0 1 0,1 0 1,0-1-1,-1 1 1,2-1-1,-1 1 0,1-1 1,-1 0-1,1 0 1,1 1-1,-1-1 0,1 0 1,0-1-1,0 1 1,0-1-1,1 1 0,0-1 1,0 0-1,0 0 0,0 0 1,0-1-1,1 0 1,0 0-1,8 5 0,50 12-2145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1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18 10898,'-1'-2'248,"-1"1"1,1-1-1,0 1 0,-1 0 0,0-1 0,1 1 0,-1 0 0,0 0 0,1 0 0,-1 0 0,0 1 0,0-1 0,0 0 1,1 1-1,-1-1 0,0 1 0,0 0 0,0-1 0,0 1 0,-2 0 0,1 1-166,-1 0-1,1-1 1,0 1-1,0 0 1,0 1-1,1-1 1,-1 0-1,0 1 1,0 0-1,1-1 1,-5 5-1,-4 5-228,0 0-1,0 2 0,2-1 0,-10 15 0,15-22 389,-10 18-248,0 1 0,1 1 0,2-1 0,0 2 0,2 0 0,1 0 0,1 0 0,-4 32 0,7-36-15,2 0 0,1 1-1,0-1 1,2 0 0,1 0 0,0 0 0,2 0-1,0 0 1,2-1 0,12 35 0,-15-50-18,0 1-1,0-1 1,1 0 0,0 0-1,0 0 1,0-1 0,0 1 0,1-1-1,0 0 1,0 0 0,1-1 0,-1 0-1,1 0 1,0 0 0,0 0 0,0-1-1,1 0 1,-1 0 0,1-1-1,0 0 1,-1 0 0,1 0 0,0-1-1,0 0 1,0-1 0,0 1 0,0-1-1,0-1 1,0 1 0,0-1-1,0 0 1,0-1 0,0 0 0,-1 0-1,1 0 1,0-1 0,-1 0 0,0 0-1,0-1 1,7-5 0,-4 4 33,0-1 1,-1 0 0,0-1 0,0 0-1,-1 0 1,0-1 0,10-13-1,-16 19-1,1 0-1,-1 0 1,0 0-1,0 0 1,0 0-1,0 0 1,0-1-1,-1 1 1,1 0-1,-1-1 1,1 1-1,-1 0 1,0-1-1,0 1 0,0 0 1,0-1-1,0 1 1,-1 0-1,1-1 1,-1 1-1,1 0 1,-1-1-1,0 1 1,0 0-1,0 0 1,0 0-1,0 0 1,-1 0-1,1 0 1,0 0-1,-1 0 1,0 1-1,1-1 1,-1 0-1,0 1 1,0 0-1,0-1 1,-3-1-1,-8-3-51,-1-1 1,0 2-1,0 0 0,0 0 0,-1 2 1,1 0-1,-1 0 0,0 1 0,0 1 1,-15 1-1,-28-5-646,49 3-456,17-3-1181,12-2-219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1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6257,'19'-1'11512,"-19"1"-11499,13 180-158,-3-82 140,-8-76-153,-1-5-1057,0 0 0,1 0 0,9 31-1,2-17-2203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0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40 210 6513,'0'0'155,"-25"-14"2267,25 14-2200,-1-1 0,0 1 0,0 0 0,0-1 0,1 1 0,-1 0 1,0-1-1,1 1 0,-1-1 0,0 1 0,1-1 0,-1 0 0,1 1 0,-1-1 1,1 1-1,-1-1 0,1 0 0,-1 0 0,1 1 0,-1-1 0,1 0 0,0 0 1,0 1-1,-1-1 0,1 0 0,0 0 0,0 0 0,0-1 0,24-1 656,-1 2-689,304-19 1157,311-25 35,243-49-2127,-850 88-2592,-31 6 3255,0-1-1,0 1 1,0 0 0,0 0 0,0-1 0,0 1 0,0 0 0,0 0 0,0-1 0,0 1 0,0 0 0,0-1 0,0 1 0,0 0-1,0 0 1,-1-1 0,1 1 0,0 0 0,0 0 0,0 0 0,0-1 0,-1 1 0,1 0 0,0 0 0,0 0 0,0 0 0,-1-1-1,1 1 1,0 0 0,0 0 0,-1 0 0,1 0 0,0 0 0,0 0 0,-1 0 0,1 0 0,0 0 0,0-1 0,-1 1 0,1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0 241 7914,'2'-3'588,"1"0"1,-1 0 0,0 1-1,1-1 1,-1 1 0,1 0 0,0 0-1,0 0 1,-1 0 0,5-2-1,3 1-757,-1-1 0,1 1-1,0 0 1,14-1 0,-1 0 646,-15 2-526,1 0 1,-1-1-1,0 1 0,-1-1 0,1-1 0,-1 0 0,1 0 0,-1 0 1,0-1-1,12-10 0,-17 12 40,0 1 0,0-1-1,0 1 1,0-1 0,0 0 0,-1 0 0,1 0 0,-1 0-1,0 0 1,0 0 0,0-1 0,0 1 0,0 0 0,-1 0-1,0-1 1,1 1 0,-1 0 0,0-1 0,-1 1 0,1 0-1,-1-1 1,1 1 0,-1 0 0,0 0 0,0-1 0,-1 1-1,1 0 1,0 0 0,-1 0 0,-2-2 0,2 1 19,0 1 1,0 0 0,0 0-1,-1 0 1,1 0-1,-1 1 1,0-1-1,0 1 1,0-1 0,0 1-1,0 0 1,-1 0-1,1 0 1,-1 1 0,1-1-1,-1 1 1,0 0-1,1 0 1,-1 0-1,0 0 1,0 1 0,1 0-1,-6 0 1,6 0-7,0 0 1,0 0-1,0 1 1,0 0-1,0 0 1,0-1-1,0 2 0,1-1 1,-1 0-1,0 0 1,1 1-1,-1 0 1,1-1-1,-1 1 1,1 0-1,0 0 1,0 0-1,0 1 0,0-1 1,0 0-1,1 1 1,-1-1-1,1 1 1,-1 0-1,1 0 1,0-1-1,0 1 1,0 0-1,0 0 0,0 3 1,0 3-21,0 1 0,0-1-1,1 1 1,0-1 0,0 0 0,1 1 0,0-1 0,1 0 0,0 1-1,1-1 1,0 0 0,0 0 0,1-1 0,0 1 0,0-1-1,1 0 1,0 0 0,0 0 0,1-1 0,0 0 0,1 0 0,0 0-1,0-1 1,0 0 0,0 0 0,13 7 0,-12-9-248,0 0-1,0-1 1,0 0 0,1 0-1,-1-1 1,1 0 0,-1-1 0,1 1-1,0-2 1,-1 1 0,13-2-1,48-10-2180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2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49 9922,'-35'-40'2471,"35"40"-2365,0-1-1,0 1 1,0-1 0,-1 1-1,1-1 1,0 1-1,-1-1 1,1 1 0,-1-1-1,1 1 1,0-1-1,-1 1 1,1 0 0,-1-1-1,1 1 1,-1 0-1,1-1 1,-1 1 0,0 0-1,1 0 1,-1 0-1,1-1 1,-1 1-1,1 0 1,-1 0 0,0 0-1,1 0 1,-1 0-1,1 0 1,-1 0 0,1 0-1,-1 0 1,0 1-1,1-1 1,-1 0 0,0 1-1,-13 23-999,11-19 1057,2-2-160,-2 2-98,1 0 1,0-1 0,0 1 0,0 0 0,1 0-1,0 0 1,0 0 0,0 0 0,0 0-1,1 0 1,0 0 0,0 1 0,0-1-1,1 0 1,-1 0 0,1 0 0,0 0-1,1 0 1,3 9 0,-1-6 10,1-1 1,-1 1-1,2-1 1,-1 1-1,1-2 1,0 1 0,0-1-1,1 1 1,13 8-1,-19-15 92,0 0 1,0 0-1,-1 0 1,1 0-1,0-1 0,0 1 1,0 0-1,0 0 0,0-1 1,0 1-1,-1-1 1,1 1-1,0-1 0,0 1 1,-1-1-1,1 1 0,0-1 1,-1 0-1,1 1 1,0-1-1,-1 0 0,1 1 1,-1-1-1,1 0 0,-1 0 1,1-1-1,14-23 346,-12 17-281,0 0 1,0 0-1,-1 0 0,0-1 0,0 1 0,-1 0 1,0-1-1,-1-10 0,1 15-110,-1 0 1,0 0-1,0 1 0,-1-1 1,1 0-1,-1 0 0,0 1 1,0-1-1,0 1 0,-1-1 1,1 1-1,-1-1 0,1 1 1,-1 0-1,0 0 0,-1 0 1,1 0-1,0 0 0,-1 0 1,0 1-1,-3-4 0,3 5 2,-1 0 0,1 0 0,0 1-1,-1-1 1,1 1 0,0 0 0,-1 0-1,1 0 1,0 0 0,-1 0 0,1 1 0,0 0-1,-1 0 1,1 0 0,0 0 0,0 0-1,0 0 1,0 1 0,0-1 0,0 1 0,-4 3-1,6-4-171,-1 1-1,0-1 0,1 0 1,-1 1-1,1-1 1,0 1-1,-1-1 0,1 1 1,0 0-1,0-1 0,0 1 1,-1 3-1,2 7-1960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2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6497,'2'1'9795,"1"25"-8110,0 11-1724,24 181 50,-49-263 169,19 37-240,1 0-1,1 0 1,0 1-1,0-1 1,0 0-1,1 0 1,0 0-1,0 0 1,1 0-1,0 0 1,1 0-1,0 0 1,0 1-1,0-1 1,1 1-1,0-1 1,1 1-1,-1 0 1,1 0-1,1 1 1,7-10-1,-5 7-358,1 0 0,0 0 0,0 1 1,1 0-1,0 0 0,0 1 0,1 0 0,0 1 0,1 0 0,-1 0 0,1 1 0,0 1 0,0 0 0,14-3 0,13 4-2493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3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37 12051,'6'-4'-127,"11"-17"3954,-20 14-1645,-14 3-1682,10 4-540,0 0 1,0 0-1,1 1 0,-1 0 0,0 0 1,1 0-1,-1 1 0,1 0 0,0 0 0,-1 1 1,1 0-1,-7 5 0,5-4-340,1 1 0,1 0-1,-1 1 1,1-1 0,0 1 0,0 1 0,0-1 0,1 1-1,0 0 1,0 0 0,1 0 0,0 1 0,0 0 0,1 0-1,-3 9 1,6-16 351,-1-1-1,1 1 1,0 0 0,0 0-1,-1 0 1,1 0-1,0 0 1,0 0 0,0 0-1,0 0 1,0 0-1,0 0 1,0 0-1,1 0 1,-1 0 0,0 0-1,0-1 1,1 1-1,-1 0 1,1 0 0,-1 0-1,0 0 1,1-1-1,0 1 1,-1 0 0,1 0-1,0 0 1,1 0 7,-1 0 1,1-1 0,0 1-1,-1-1 1,1 1-1,-1-1 1,1 0 0,0 1-1,-1-1 1,1 0 0,0 0-1,-1 0 1,1 0 0,2-1-1,2 0 71,0-1 1,0 1-1,0-1 0,0 0 1,0-1-1,0 1 0,8-6 1,-10 4 186,29-24 751,-32 26-702,0 1 0,0 0 0,0 0 1,0-1-1,0 1 0,-1-1 0,1 1 0,0-1 0,-1 1 0,1-1 0,-1 1 0,1-1 0,-1-2 0,-1-6 3045,-2-10-3178,8 35-575,-1 0 393,1-1 0,1 1 0,8 14 0,-9-20 18,0 1-1,-1-1 0,0 1 1,-1 0-1,0 0 0,-1 1 1,0-1-1,0 0 0,0 12 1,-3 1 5,0 0 0,-1 0 0,-2 0 0,0 0 0,-1 0 0,-15 36 0,15-44 25,-2 0 0,0-1 0,0 0 0,-1 0 0,-1 0 0,-1-1 0,0-1 0,0 0 0,-1 0 0,-17 13 0,22-21-28,0 0 1,0-1-1,-1 0 0,1-1 1,-1 1-1,0-1 0,0-1 1,0 1-1,0-1 0,0 0 1,0-1-1,0 0 0,0 0 1,0 0-1,0-1 0,0 0 1,0 0-1,1-1 0,-1 0 1,-7-3-1,2 1-469,0 0 1,1-1-1,-1-1 1,1 0-1,1-1 1,-1 0 0,1 0-1,0-1 1,1-1-1,-11-10 1,5-4-2970,11 2-153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3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0 229 8250,'47'-29'3987,"29"2"-2857,-62 23-1171,-1 0 1,1 0-1,-1-2 0,0 1 1,-1-2-1,0 0 0,12-8 0,-22 13 53,0 1 0,0 0-1,0-1 1,0 0-1,-1 1 1,1-1-1,0 0 1,-1 0 0,0 0-1,1 0 1,-1 0-1,0 0 1,0 0-1,0 0 1,0-1-1,-1 1 1,1 0 0,-1-1-1,1 1 1,-1 0-1,0-1 1,0 1-1,0 0 1,0-1 0,0 1-1,0-1 1,-1 1-1,1 0 1,-1-1-1,0 1 1,1 0 0,-1 0-1,-2-3 1,1 1 2,-1 1 1,0-1 0,0 1 0,0 0 0,0 0 0,0 0-1,0 1 1,-1-1 0,0 1 0,1 0 0,-1 0 0,0 0-1,0 0 1,0 0 0,0 1 0,0 0 0,-6-1 0,5 1-18,1 0 0,-1 1 0,1-1 0,-1 1 1,1 0-1,-1 0 0,1 1 0,-1-1 1,1 1-1,-1 0 0,1 0 0,0 1 0,-1-1 1,1 1-1,0 0 0,0 0 0,-7 5 0,8-4 5,-1 1 0,1 0-1,-1 0 1,1 0-1,1 0 1,-1 1-1,1-1 1,-1 1-1,1 0 1,0-1 0,1 1-1,-1 0 1,1 0-1,0 0 1,0 8-1,-1-1-12,2 0 0,-1-1-1,2 1 1,0 0-1,0 0 1,1 0 0,0-1-1,1 1 1,0-1 0,1 0-1,0 0 1,1 0 0,7 13-1,-7-17-181,0 1 0,0-1 0,1 0 0,-1-1 0,2 1 0,-1-1 0,0-1 0,1 1 0,0-1-1,1 0 1,-1 0 0,1-1 0,0 0 0,0-1 0,0 1 0,1-2 0,-1 1 0,10 1 0,59 0-2358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4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8042,'6'-3'7214,"32"-10"-7017,-24 10-191,1 0 0,0 0 0,0 1 0,-1 1 0,1 1 0,18 1 0,-30-1-11,0 0 1,1 0-1,-1 1 0,1 0 1,-1-1-1,1 1 0,-1 0 1,0 0-1,0 1 0,0-1 1,1 1-1,-1-1 0,0 1 1,-1 0-1,1 0 0,0 1 1,-1-1-1,1 0 0,-1 1 1,0 0-1,1-1 0,-1 1 1,-1 0-1,1 0 1,0 0-1,-1 0 0,1 1 1,-1-1-1,0 0 0,0 1 1,0-1-1,-1 0 0,1 1 1,-1-1-1,0 8 0,-1-2 2,0 0-1,-1 1 0,0-1 1,0 0-1,-1 0 0,-1 0 1,1 0-1,-1-1 0,-10 17 1,12-23-3,1 1 1,-1-1-1,1 1 0,-1-1 1,0 0-1,0 0 1,0 1-1,0-1 0,0-1 1,0 1-1,-1 0 0,1 0 1,0-1-1,-1 0 1,0 1-1,1-1 0,-1 0 1,0 0-1,1 0 1,-1-1-1,0 1 0,0-1 1,0 1-1,0-1 1,0 0-1,0 0 0,1 0 1,-1-1-1,0 1 0,0-1 1,0 0-1,0 1 1,1-1-1,-1 0 0,0 0 1,-2-3-1,3 4-36,0-1-1,1 0 1,-1 0 0,1-1-1,-1 1 1,1 0 0,0 0-1,0-1 1,-1 1-1,1 0 1,0-1 0,-1-2-1,2 3 19,-1 1 1,1-1-1,0 0 0,0 1 0,0-1 0,0 0 0,0 1 0,0-1 0,0 0 1,0 0-1,0 1 0,0-1 0,0 0 0,0 1 0,0-1 0,1 0 1,-1 1-1,0-1 0,1 1 0,-1-1 0,0 0 0,1 0 0,1-1-2,0 0 0,0 1 0,0-1 0,0 1 0,0 0 0,0 0-1,1 0 1,-1 0 0,0 0 0,0 0 0,1 0 0,-1 1-1,1-1 1,-1 1 0,0 0 0,5-1 0,-1 1 23,0 0 0,0 1-1,0-1 1,0 1 0,0 0 0,-1 1 0,1-1 0,0 1-1,-1 0 1,1 1 0,-1-1 0,1 1 0,-1 0 0,0 1 0,0-1-1,-1 1 1,1 0 0,-1 0 0,1 0 0,-1 1 0,-1-1-1,1 1 1,-1 0 0,0 0 0,0 0 0,0 1 0,0-1-1,-1 1 1,0 0 0,-1-1 0,1 1 0,-1 0 0,1 9 0,-1-6 7,0 0 0,0 0 0,-1 0 0,0 0 0,-1 0 0,0 0 0,0 0 0,-1 0 0,0 0 0,-1-1 0,0 1 0,0-1 0,-1 1 0,0-1 0,0 0 0,-1-1 0,0 1 0,0-1 0,-1 0 0,0 0 0,0 0 0,-8 5 0,9-9 3,1 1 0,-1-1 0,0-1-1,0 1 1,0-1 0,0 0 0,0 0 0,-1 0-1,1-1 1,0 0 0,-1 0 0,0 0-1,1-1 1,-1 1 0,1-1 0,-11-2 0,11 1-34,0 0 0,1-1 0,-1 0 1,1 0-1,0 0 0,-1 0 0,1-1 0,0 1 1,1-1-1,-1 0 0,0 0 0,1-1 1,-1 1-1,1-1 0,0 0 0,0 1 1,1-1-1,-1-1 0,1 1 0,-3-8 0,2 6-254,0-1 0,1 1 0,0 0 0,0-1 0,1 1-1,0-1 1,0 0 0,1 1 0,-1-1 0,1 0 0,2-9-1,12-30-2155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4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0 11883,'-21'14'6277,"-3"0"-5496,-98 81-685,54-45-300,-79 76 0,130-111-59,5-4-551,27-16 236,17-10 466,57-18-1,-75 30 80,0-1-1,1 2 0,-1 0 1,1 1-1,-1 0 0,1 1 0,14 2 1,53 12-4993,-53-7 1758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5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53 10546,'-3'-5'1045,"2"-1"-1,-1 1 1,1-1-1,-1 0 1,2 0 0,-1 1-1,0-9 1,18 40-936,-9-6-111,-2 0-1,-1 1 1,0-1 0,-1 1 0,-2 0-1,1 41 1,-10 63-380,0 8-1853,13-47-2403,3-41 763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5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41 9370,'-1'-1'303,"1"-1"0,-1 1 0,1-1 0,-1 1 0,0-1 0,1 1 0,-1 0 0,0-1 0,0 1 0,0 0 0,0-1 0,0 1 0,0 0 0,0 0-1,-1 0 1,1 0 0,0 0 0,-3-1 0,0 0-164,0 0-1,0 0 0,0 0 1,0 1-1,0 0 0,0 0 1,-8-1-1,10 1-154,0 1-1,0-1 1,-1 1-1,1 0 1,0 0-1,-1 0 1,1 0-1,0 0 1,0 0-1,-1 1 1,1-1-1,0 1 1,0-1-1,-1 1 1,1 0-1,0 0 1,0 0 0,0 0-1,0 0 1,0 1-1,0-1 1,1 1-1,-1-1 1,0 1-1,1-1 1,-1 1-1,1 0 1,-1 0-1,1 0 1,0 0-1,-2 3 1,2 8 12,-1 0-1,2 0 1,0 1-1,0-1 1,1 0 0,1 0-1,0 1 1,1-2-1,0 1 1,6 13 0,-7-20 1,0 1 0,0-1 0,0 0 1,1-1-1,0 1 0,0 0 1,1-1-1,0 0 0,0 0 0,0 0 1,0 0-1,1 0 0,-1-1 1,1 0-1,1 0 0,-1-1 1,0 1-1,1-1 0,0 0 0,0 0 1,0-1-1,8 3 0,-10-5 5,0 0-1,0 0 0,0 0 0,0-1 0,0 1 0,0-1 1,0 0-1,0 0 0,0-1 0,0 1 0,-1-1 1,1 0-1,0 0 0,-1 0 0,1 0 0,-1 0 1,0-1-1,0 0 0,0 0 0,0 0 0,-1 0 0,1 0 1,-1 0-1,1-1 0,-1 1 0,2-6 0,-1 3-1,0 1 0,0-1 0,-1 0 0,0 0 0,0 0 0,-1 0 0,1 0 0,-2-1 0,1 1 0,0 0 0,-1 0-1,0-1 1,-1 1 0,0 0 0,0 0 0,-2-11 0,-1 10-8,0 0 0,0 0-1,0 1 1,-1 0 0,0 0 0,0 0-1,-1 0 1,0 1 0,0 0 0,0 0 0,0 0-1,-1 1 1,1 0 0,-1 0 0,-8-3 0,4 3-440,0-1 0,0 1 0,0 1 0,0 0 0,-1 0 0,1 1 0,-18-1 0,102 0-4011,-17 0 1792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6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5193,'34'-3'1593,"-8"2"1056,1-2-1,34-22 7155,-64 16-9624,1 18 225,1 29-362,-15 218-1808,-6-93-3361,0-66 639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1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66 8378,'-15'-44'3393,"6"22"965,12 30-4100,0 0 0,-1 1 0,0-1 1,0 1-1,0 15 0,2 5-260,23 208 48,-31-292-5003,3 1 1538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6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8570,'0'-5'289,"1"0"1,0 0-1,0 0 1,1 0 0,-1 0-1,1 0 1,0 1-1,0-1 1,1 1-1,0 0 1,-1-1-1,1 1 1,1 1-1,-1-1 1,0 0-1,1 1 1,0-1-1,7-4 1,-10 8-272,0 1 0,-1-1 0,1 0 0,0 1 0,-1-1 0,1 1 0,0-1 0,-1 1 0,1-1 0,0 1-1,-1-1 1,1 1 0,-1 0 0,1-1 0,-1 1 0,1 0 0,-1-1 0,0 1 0,1 0 0,-1 0 0,0-1 0,0 1 0,1 0 0,-1 0 0,0 0 0,0-1 0,0 1 0,0 0 0,0 0 0,0 0 0,0 0-1,5 36 47,-5-35-35,5 77 179,-7 108 1,-2-110-928,12 128-1,-7-191-1867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9610,'0'-23'2257,"5"3"815,14 3-2768,5 8-240,11 0-24,9 3-32,9 3-136,-2 9-432,13 7-2521,-6 1 553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64 7922,'-4'-14'2888,"2"6"89,3 4-1681,8 2-1304,15-2-24,7 0 64,16 2-88,6 2-528,16 7-2449,-7 5 545</inkml:trace>
  <inkml:trace contextRef="#ctx0" brushRef="#br0" timeOffset="1">572 48 9074,'7'-6'609,"10"-14"377,-16 19-878,-1 1 1,0-1-1,1 0 1,-1 1-1,0-1 1,1 0-1,-1 1 1,0-1-1,0 0 0,0 1 1,0-1-1,0 0 1,1 1-1,-1-1 1,0 0-1,-1 1 0,1-1 1,0 0-1,0 0 1,0 1-1,0-1 1,0 0-1,-1 1 1,1-1-1,0 1 0,-1-1 1,1 0-1,0 1 1,-1-1-1,1 1 1,-1-2-1,2 32 712,6 61-761,-5-47-144,14 80 1,-10-110-447,-6-38-6369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7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27 9770,'-5'-18'2057,"6"9"895,4 13-3024,7 2-808,3 4-2113,5 6 353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8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11578,'4'7'6263,"6"48"-6232,-9 0 0,-2-39-333,1 0 0,1 0 1,0 0-1,8 31 0,-10-53 129,1-1 1,0 1-1,0 0 0,0 0 1,1-1-1,0 1 0,3-10 0,1-9 86,-3 4 97,7-45 304,-8 61-221,0 0 0,0 1 1,1-1-1,0 0 0,-1 1 1,1-1-1,1 1 0,-1 0 1,1 0-1,3-5 0,-4 8-81,-1 0-1,0 0 0,1 1 0,-1-1 0,0 1 0,1 0 0,-1-1 0,0 1 0,1 0 0,-1 0 1,1-1-1,-1 1 0,1 0 0,-1 1 0,1-1 0,-1 0 0,0 0 0,1 1 0,-1-1 0,1 1 1,-1-1-1,0 1 0,0-1 0,1 1 0,-1 0 0,0 0 0,0-1 0,0 1 0,1 0 0,-1 0 1,0 0-1,-1 0 0,1 1 0,1 0 0,34 41-232,-35-41 199,39 61-3731,-23-32 911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8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20 8330,'-8'-11'5110,"7"11"-4769,0-1 0,0 1 0,0-1-1,-34-4 575,27 4-796,-7 0-121,1 1 0,0 1 0,0 0 1,0 0-1,0 2 0,-16 3 0,27-5-12,-1 0 0,0 0 0,1 0 0,-1 1 0,1-1-1,-1 1 1,1 0 0,0 0 0,-1 0 0,1 0 0,0 1 0,1-1-1,-1 1 1,0 0 0,1 0 0,-1 0 0,1 0 0,0 0 0,0 0-1,0 1 1,0-1 0,1 1 0,0-1 0,-1 1 0,1 0 0,0-1-1,1 1 1,-1 0 0,1 0 0,0 4 0,0-1-26,0-1 0,1 1-1,0 0 1,1-1 0,0 1 0,0-1 0,0 1-1,0-1 1,1 0 0,0 0 0,1 0 0,7 10-1,-10-14 25,1-1-1,-1 1 1,1-1-1,-1 1 1,1-1-1,0 0 1,-1 0-1,1 0 0,0 0 1,0 0-1,0 0 1,0-1-1,0 1 1,0 0-1,0-1 1,0 0-1,0 1 1,2-1-1,0-1 12,-1 1 0,0-1-1,0 0 1,0 0 0,0 0 0,0 0 0,-1-1-1,1 1 1,0-1 0,0 1 0,-1-1 0,1 0-1,-1 0 1,0 0 0,4-5 0,0 0 17,-1 0 1,0 0-1,0-1 0,-1 0 1,0 0-1,0 0 1,0 0-1,3-16 0,13-27 146,-20 51-146,28 34-289,-15-19 70,29 36-431,-9-17-2822,-13-19 625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8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73 8562,'-9'-21'3629,"9"21"-3597,0 0-1,0 0 1,0 0-1,0 0 1,0 0-1,0 0 1,0 0 0,0-1-1,0 1 1,0 0-1,0 0 1,0 0-1,0 0 1,0 0 0,0 0-1,0 0 1,-1 0-1,1 0 1,0-1 0,0 1-1,0 0 1,0 0-1,0 0 1,0 0-1,0 0 1,0 0 0,-1 0-1,1 0 1,0 0-1,0 0 1,0 0-1,0 0 1,0 0 0,0 0-1,-1 0 1,1 0-1,0 0 1,0 0-1,0 0 1,0 0 0,0 0-1,0 0 1,0 0-1,-1 0 1,1 0-1,0 0 1,0 0 0,0 1-1,0-1 1,0 0-1,0 0 1,0 0-1,0 0 1,0 0 0,0 0-1,-1 0 1,1 0-1,0 0 1,0 1-1,0-1 1,0 0 0,0 0-1,-2 43 415,8 146-421,-3-220 203,1 0-1,2 1 1,1 0-1,2 0 1,0 0-1,20-38 0,-29 66-217,1 0 0,0 0 0,0 0 0,0 0 0,0 1 0,0-1 0,0 0 0,1 1 0,-1-1-1,0 1 1,1-1 0,-1 1 0,1-1 0,0 1 0,-1 0 0,1 0 0,0 0 0,0 0-1,0 0 1,0 0 0,0 1 0,0-1 0,0 1 0,3-1 0,-2 1-7,0 1 0,-1-1 0,1 1 0,-1 0 0,1 0 0,-1 0 0,1 1 1,-1-1-1,1 1 0,-1-1 0,0 1 0,0 0 0,0 0 0,0-1 0,0 1 0,1 3 0,6 5-6,-2 1 0,0 1 0,0-1 0,-1 1 0,0 0 0,7 21 0,-9-13-304,1 0 0,1 31 0,-7-46-1546,0-14-1685,3 0 602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9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48 6897,'0'-3'574,"-1"1"-1,0 0 0,1 0 1,-1 0-1,0 0 0,0 0 1,0 0-1,0 0 0,-1 0 1,1 0-1,0 0 0,-1 1 1,-2-3-1,0 2-407,1 0 1,-1 0-1,0 1 0,0 0 1,0-1-1,0 1 0,0 1 1,-6-2-1,2 1-141,1 0-6,-1 0 0,0 0 0,1 0-1,-15 2 1,20-1-20,0 0 1,0 0-1,0 1 0,0-1 0,0 1 0,0 0 0,0 0 0,0-1 0,0 1 0,1 0 0,-1 0 1,0 1-1,0-1 0,1 0 0,-1 0 0,1 1 0,-1-1 0,1 1 0,0 0 0,0-1 0,0 1 0,-1 0 1,2 0-1,-1-1 0,-1 4 0,-1 4 0,1 0-1,1 0 1,-1 0 0,1 0-1,1 0 1,0 0 0,0 0 0,1 0-1,0 0 1,1 0 0,-1 0-1,2 0 1,-1 0 0,1-1 0,8 16-1,-8-19-207,-1 0 1,1 0-1,0 0 0,1-1 0,-1 1 0,1-1 1,0 0-1,0 0 0,0 0 0,0-1 0,1 1 1,0-1-1,-1 0 0,1 0 0,0-1 0,1 1 0,-1-1 1,0 0-1,1-1 0,-1 1 0,1-1 0,-1 0 1,1-1-1,-1 1 0,1-1 0,6-1 0,34-7-2871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3:19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76 200 7810,'3'-8'5523,"-2"7"-5373,16-4 1625,31 2-3001,-31 2 1725,-6 0-547,0 0-1,0-1 1,0 0-1,0-1 1,0-1 0,0 1-1,-1-2 1,0 1-1,12-8 1,-21 11 63,0 1 0,0-1 0,-1 0 0,1 1 1,0-1-1,0 0 0,0 0 0,-1 0 0,1 1 0,0-1 0,-1 0 0,1 0 0,-1 0 1,1 0-1,-1 0 0,1 0 0,-1-1 0,0 1 0,1 0 0,-1 0 0,0 0 0,0 0 1,0 0-1,0 0 0,0-2 0,-1 0 28,0 0 0,0 0 0,0 1-1,0-1 1,0 0 0,0 1 0,-1-1 0,1 1 0,-4-4 0,-44-40 545,42 41-549,0 0 0,0 1 0,-1-1 1,1 1-1,-1 1 0,0-1 1,0 1-1,0 1 0,0 0 0,-1 0 1,1 0-1,-10 0 0,14 2-25,-1 0 0,1 1 0,-1-1 0,1 1 0,0 0 0,-1 0 0,1 0 1,0 1-1,0-1 0,0 1 0,0 0 0,0 0 0,0 1 0,0-1 0,1 1 0,-1 0 0,1 0 0,0 0 0,0 0 0,0 0 0,0 1 0,1 0 0,-1-1 0,-3 9 0,2-1 31,0 0-1,0 0 1,1 0-1,0 1 1,1 0-1,1-1 0,0 1 1,0 0-1,1 0 1,1-1-1,0 1 1,0 0-1,1-1 1,1 1-1,0-1 1,0 0-1,1 1 1,1-2-1,7 14 1,-8-17-140,0 0 0,0 0 1,1-1-1,-1 0 0,2 0 1,-1 0-1,1 0 0,0-1 1,0 0-1,0 0 0,1-1 1,12 7-1,-13-9-215,0 1 1,0-2-1,1 1 0,-1-1 1,0 0-1,1 0 0,-1-1 1,0 1-1,1-2 1,-1 1-1,0-1 0,1 1 1,-1-2-1,0 1 0,0-1 1,0 0-1,10-5 1,24-16-3894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3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23 9570,'-12'-11'2345,"1"1"775,1 8-2688,4 5-208,0 6-24,4 5 8,3 16 0,0 6-79,2 15 15,3 6-72,6 9-40,-4-5-24,0 2 8,-2-15-64,1-8-513,-6-16-351,-1-12-2424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2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 11626,'10'-9'5250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3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12 9298,'-8'-8'5353,"3"6"-4857,4 1-480,0 1 8,-2 0-40,-2 1-216,-10 8-440,-62 61-2369,37-24 465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3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0 8498,'-60'34'2360,"48"-41"545,2 2-2313,1 1-320,6 3 0,2-2-16,1 2-16,3 1 64,3 0-184,41 0-456,51 0-304,-14 1-2505,-3-1 281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4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14211,'13'34'2281,"0"-39"1015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5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8722,'28'-44'5706,"-26"52"-4080,4 23-887,0 32-1098,-2-10 405,53 434-132,-57-485 21,1 23-1157,-1-24 1054,0 0 0,0-1 1,0 1-1,-1-1 0,1 1 1,0 0-1,-1-1 0,1 1 0,0-1 1,-1 1-1,1-1 0,-1 1 1,1-1-1,-1 1 0,1-1 0,-1 1 1,1-1-1,-1 0 0,1 1 1,-1-1-1,-1 1 0,-9 1-3159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6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 11090,'-8'6'5426,"6"-3"-5386,1-1-104,1-1 80,3 1 32,37 3 8,60-4-168,-30-6-473,18 1-2743,-10 3 615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6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68 203 11370,'0'-2'58,"1"1"-1,0-1 0,0 0 0,-1 0 0,1 0 0,0 1 0,1-1 0,-1 0 0,0 1 0,0-1 0,1 1 0,-1-1 0,1 1 1,-1 0-1,1-1 0,0 1 0,-1 0 0,1 0 0,0 0 0,0 1 0,0-1 0,2-1 0,11-6 60,13-7-96,-6 4 4,-1-2 1,0 1-1,-1-2 1,26-24-1,-45 37-16,0 0 0,0 0 0,0 1 0,0-1-1,0 0 1,0 0 0,0 0 0,-1 0 0,1 0 0,0 0 0,-1 0 0,1 0-1,-1-1 1,0 1 0,1 0 0,-1 0 0,0 0 0,1-1 0,-1 1 0,0 0-1,0 0 1,0 0 0,0-1 0,0 1 0,0 0 0,-1 0 0,1-1 0,-1 0-1,0 0 9,0 1-1,-1-1 1,1 1-1,-1-1 0,1 1 1,-1 0-1,0 0 1,1 0-1,-1 0 0,0 0 1,0 0-1,0 0 1,0 1-1,-4-2 0,-5 0 29,1 0 0,-1 0-1,-1 1 1,-19 1 0,18 1-39,0 1 0,0 0 0,0 1 0,1 0 0,-1 1 0,1 1 0,0 0 0,-19 11 0,28-14-14,-1 0 0,1 0 0,0 1 0,-1-1 0,1 1 1,0 0-1,1 0 0,-1 0 0,0 1 0,1-1 0,0 0 0,0 1 0,0 0 0,0-1 0,0 1 0,1 0 0,0 0 0,0 0 0,0 0 0,0 0 0,1 0 0,-1 0 0,1 1 0,0-1 1,0 0-1,1 0 0,-1 0 0,1 0 0,0 0 0,0 0 0,1 4 0,1-2 1,-1 1-1,1-1 1,0 0-1,1-1 1,0 1 0,-1-1-1,2 1 1,-1-1 0,0 0-1,1-1 1,0 1 0,0-1-1,1 0 1,-1 0 0,1 0-1,0-1 1,6 3 0,1-1-377,-1 0 1,2-1 0,-1 0 0,0-1 0,1-1 0,-1 0 0,19 0 0,38-4-1893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6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30 769 13243,'-4'-16'1075,"-10"-18"3936,22 81-4572,1-14-409,9 36 35,31 79-1,-75-290 567,-5-66-76,-7-305 1,38 503-562,1-65-61,-1 71 41,1 0 0,-1 0 0,1 0 0,0 1 0,0-1 0,0 0 0,1 0 0,-1 1 0,1-1 0,0 1 0,0-1 0,0 1 0,0 0 0,1 0 0,2-3 1,-3 5-11,-1 0 1,1 0 0,-1 0 0,1 1 0,-1-1 0,1 0-1,0 1 1,-1-1 0,1 1 0,0 0 0,-1-1 0,1 1 0,0 0-1,0 0 1,-1 0 0,1 0 0,0 1 0,0-1 0,-1 0 0,1 1-1,0-1 1,-1 1 0,1 0 0,0-1 0,1 2 0,3 1-190,0 1 0,0 0 1,0 0-1,-1 1 0,7 6 1,3 5-985,0 1 0,-2 0 0,0 1 1,16 29-1,12 33-2904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7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25 13339,'-2'-6'5945,"5"4"-6249,1 2-504,22-2 456,81-1-3305,-24-9 1032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7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91 12867,'-40'-91'7749,"49"139"-7202,9 90-561,1 175 1,-6-47-571,-13-259-412,-8-25-4830,4-5 1698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8.0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9722,'9'2'3689,"4"-4"56,4 1-2137,21 2-1608,18 1-144,36-3-992,20-1-2617,36-15 504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1:13.2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426 481,'2570'0,"-2248"-15,18 0,257 16,-589-1,1 0,-1 0,0-1,0 0,0 0,0-1,0 0,13-6,-18 7,-1-1,1 0,0 0,-1-1,1 1,-1 0,0-1,0 0,0 1,0-1,0 0,0 0,-1 0,0 0,1 0,-1-1,0 1,0 0,-1-1,1 1,-1 0,0-1,0-4,-4-120,0 41,4 83,0-1,-1 0,0 0,0 0,0 0,0 0,-1 1,1-1,-1 1,0-1,-1 1,1 0,-1 0,0 0,0 0,0 0,-1 0,1 1,-1 0,0 0,0 0,0 0,0 0,0 1,0 0,-1 0,0 0,-6-2,-14-2,0 0,0 2,0 1,-37 0,16 0,-767-11,510 16,-1204-2,1424 5,0 3,-116 27,-31 4,187-34,0-3,-1-1,-57-6,26-10,54 10,1 1,-38-3,24 4,1-1,0-2,-38-12,45 11,1 0,-1 2,0 1,-1 1,1 1,-34 1,57 2,0-1,0 1,0-1,0 1,0 0,0 0,1 1,-1-1,0 0,1 1,-1 0,1-1,-1 1,1 0,0 0,0 0,0 1,0-1,0 0,1 1,-1-1,1 1,-1 0,1-1,0 1,0 0,0 0,0 0,0 4,-1 9,0 0,1 0,1 0,2 22,0-11,1 6,14 64,-3-24,-14-68,1 0,0 1,0-1,1 0,-1-1,1 1,0 0,0 0,1-1,-1 1,1-1,0 0,0 0,1 0,-1 0,1-1,0 1,0-1,0 0,0 0,1 0,8 4,4-2,0 0,-1-2,1 1,0-2,28 1,-44-3,193 19,-146-16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2.6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262 1 12963,'0'8'7227,"19"35"-7077,-6-12-104,-4 1-76,-1-1 1,-2 1 0,-2 0-1,0 0 1,-2 1-1,-5 63 1,1-6 28,5-3 118,-3-87-108,0 0 0,0 0 0,0 0 0,0 0 0,0 0 0,0 0-1,0 0 1,0 0 0,-1-1 0,1 1 0,0 0 0,0 0 0,0 0 0,0 0-1,0 0 1,0 0 0,0 0 0,0 0 0,0 0 0,0 0 0,0 0 0,0 0-1,-1 0 1,1 0 0,0 0 0,0 0 0,0 0 0,0 1 0,0-1 0,0 0-1,0 0 1,0 0 0,0 0 0,0 0 0,0 0 0,0 0 0,0 0 0,0 0-1,0 0 1,-1 0 0,1 0 0,0 0 0,0 0 0,0 0 0,0 0 0,0 0-1,0 1 1,-10-15 212,-1-2-237,7 12 71,-10-16-266,0 2 0,-2 0 0,0 1 1,-34-28-1,45 41 94,0 1 1,0 0 0,0 0 0,-1 0-1,1 0 1,-1 1 0,1 0-1,-1 1 1,0-1 0,0 1-1,-9-1 1,11 2 40,-1 0 0,1 1-1,0 0 1,-1-1 0,1 2-1,0-1 1,0 0 0,0 1-1,0 0 1,0 0 0,0 0-1,0 0 1,1 0 0,-1 1 0,1 0-1,0 0 1,-1 0 0,-2 4-1,2-2 56,0 0 0,1 1 0,-1-1-1,1 1 1,0 0 0,1 0 0,0 0-1,-1 0 1,2 0 0,-1 0 0,1 1-1,0-1 1,0 0 0,1 1 0,0-1-1,0 1 1,0-1 0,1 1 0,0-1-1,0 0 1,1 1 0,0-1 0,0 0-1,0 0 1,1 0 0,0 0-1,0-1 1,0 1 0,1-1 0,0 0-1,0 0 1,0 0 0,1 0 0,-1-1-1,1 0 1,0 0 0,0 0 0,1 0-1,-1-1 1,1 0 0,0 0 0,0 0-1,0-1 1,0 0 0,0 0 0,11 1-1,6-2-693,0-2-1,0 0 0,0-2 0,0-1 1,0 0-1,41-15 0,4-8-2659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8.4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406 0 12731,'-5'3'571,"1"0"1,-1 0-1,0-1 0,0 0 1,0 0-1,0 0 1,0 0-1,-1-1 1,1 0-1,-10 1 0,-30 8-399,31-4-160,0 1 1,1 1-1,0 0 0,0 1 0,1 0 1,0 1-1,0 0 0,1 1 0,1 1 1,0-1-1,0 1 0,1 1 0,1 0 1,0 0-1,0 1 0,2 0 0,0 0 1,0 1-1,2-1 0,-1 1 0,-2 20 1,3-13-74,1-1 0,1 1 0,1 0 0,0 0 0,2 0 0,1 0 0,0 0 0,2-1 0,0 1 0,1-1 0,2 0 0,0 0 0,1-1 0,17 31 0,-20-42-55,0-1 0,1-1 0,0 1 0,0-1 1,0 0-1,1 0 0,0-1 0,1 0 0,-1 0 0,1-1 1,0 0-1,1 0 0,-1-1 0,1 0 0,11 3 1,-15-6 80,1 0 0,0 0 0,0 0 1,-1-1-1,1 0 0,0 0 1,0-1-1,0 0 0,-1 0 1,1 0-1,0-1 0,-1 0 0,1 0 1,-1 0-1,0 0 0,1-1 1,-1 0-1,-1 0 0,1-1 1,0 1-1,-1-1 0,1 0 0,-1 0 1,0 0-1,-1-1 0,6-7 1,2-5 122,-1-1-1,0 1 1,-1-2 0,-1 0 0,-1 0 0,-1 0-1,0-1 1,-2 1 0,0-1 0,-1-1 0,-1 1-1,-1 0 1,-1 0 0,-1-1 0,0 1 0,-2 0 0,0 0-1,-10-33 1,8 37-37,0 0-1,-2 0 1,0 1-1,0 0 1,-1 0-1,-1 1 1,-1 0-1,0 1 1,-1 0-1,-15-16 1,16 21-121,-1-1 0,1 1 1,-1 1-1,-1 0 0,1 1 1,-1 0-1,0 0 0,-1 2 1,1-1-1,-1 2 0,0-1 1,0 2-1,0 0 0,-15-1 1,18 3-357,0 0 1,1 0 0,-1 1-1,0 0 1,1 0 0,-1 1-1,1 0 1,0 1 0,0 0-1,0 1 1,-10 5 0,-27 23-3137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8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25 154 9058,'-13'-3'8651,"2"3"-7449,13 26-1290,1-11 72,1 0 0,1 0 0,1-1 0,0 0 1,1 0-1,0 0 0,14 20 0,-18-30-16,-1-1 0,1 0 0,0 1 0,-1-1 1,1 0-1,1-1 0,-1 1 0,0 0 0,1-1 0,-1 0 0,1 0 0,0 0 0,0 0 0,-1 0 0,1-1 0,1 0 0,-1 0 0,0 0 0,0 0 0,0 0 1,0-1-1,1 0 0,-1 0 0,0 0 0,0-1 0,0 1 0,1-1 0,-1 0 0,0 0 0,0 0 0,0-1 0,0 1 0,0-1 0,-1 0 0,5-3 0,-4 2 16,1 1 0,-1-1-1,0 0 1,-1 0-1,1-1 1,-1 1-1,1-1 1,-1 0-1,0 0 1,0 0-1,-1 0 1,1 0 0,-1 0-1,0-1 1,0 0-1,0 1 1,-1-1-1,0 0 1,0 1-1,1-10 1,-2-4 17,0 0 0,-1 0 0,-1 1 0,-7-27 0,6 28-1157,0 1 0,1-1-1,0 1 1,2-29 0,6 15-2467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9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53 145 11819,'-10'-19'1657,"1"0"0,0-1 0,2 0 0,1 0 0,-5-24 0,11 42-672,3 8-845,5 21-264,7 27 106,-2 1 0,7 79 0,-1 124-46,-6-51-21,-5-144-961,-7-57-575,-4-12-305,-3-15-2197,0-8-110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0:59.6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43 10754,'-31'-16'6778,"42"14"-5770,5 4-1008,20-2-32,10 0 56,22-5-1296,12 1-2449,4-14 344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0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53 167 12163,'7'-5'510,"0"2"0,0-1 0,0 1 0,1 0 0,-1 1 1,1-1-1,15-1 0,-11 2-602,0-1 0,0 0 0,21-10 0,-30 11 99,0 1 0,0-1-1,0 0 1,-1 0 0,1 0 0,0 0-1,-1-1 1,0 1 0,1-1 0,-1 1 0,0-1-1,0 0 1,-1 0 0,1 0 0,-1 0-1,1 0 1,-1 0 0,1-6 0,-1 7-32,-1 0 0,1 0 1,-1 0-1,0 0 1,0 0-1,0 0 0,0 0 1,0-1-1,-1 1 0,1 0 1,0 0-1,-1 0 0,0 0 1,1 0-1,-1 0 0,0 0 1,0 1-1,0-1 0,0 0 1,-1 0-1,1 1 0,0-1 1,-1 0-1,1 1 1,-1 0-1,0-1 0,1 1 1,-1 0-1,0 0 0,0 0 1,0 0-1,0 0 0,0 0 1,0 0-1,0 1 0,0-1 1,0 1-1,-4-1 0,-3-1 24,1 1 0,-1 0 0,0 1 0,0 0 0,0 0 0,0 1 0,0 0 0,-10 2 0,14-2-6,-1 1 0,0 0 1,1 0-1,-1 0 0,1 1 1,-1-1-1,1 1 0,0 1 1,0-1-1,0 1 0,1 0 1,-1 0-1,1 0 0,0 0 1,0 1-1,1 0 0,-1 0 0,-4 8 1,6-8 8,1 0 0,-1 1 0,1-1 1,0 0-1,0 0 0,1 1 0,0-1 1,0 1-1,0-1 0,0 0 0,1 1 1,0-1-1,0 0 0,0 0 0,1 1 1,0-1-1,0 0 0,0-1 0,0 1 1,6 8-1,-1-3-28,0 0-1,1 0 1,0-1 0,1 0 0,-1-1-1,2 0 1,-1 0 0,1-1-1,0 0 1,1-1 0,18 9 0,-14-9-495,1 0 1,0-1-1,0 0 1,0-2-1,0 0 1,1 0-1,0-2 1,17 0-1,33-6-2616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0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49 11418,'5'15'4845,"4"4"-3304,-1-4-1659,-1 1 0,0 0 0,7 26 0,24 178 1027,-39-226-841,-1-27 337,0 0 0,2 0 0,7-50 0,-6 74-542,1 0 0,0 0 0,0 0-1,1 0 1,1 1 0,-1-1 0,1 1 0,0 0 0,1 0 0,0 1 0,0-1 0,1 1-1,0 0 1,0 0 0,1 1 0,0 0 0,0 0 0,9-5 0,45-19-3447,8 8-418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0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52 11490,'-9'-6'967,"0"2"-1,0-1 0,-1 1 1,-10-4-1,-19-8 72,67 11-1125,104 2 248,246 25-1,-388-32 4204,1 4-4061,10 39-425,23 132 129,10 77-39,-29-187-89,-3 0-1,-5 76 1,3-124 76,-1 0 1,0 0-1,0 0 1,-1 1-1,0-1 1,0-1-1,-1 1 1,1 0-1,-2 0 1,1-1-1,-7 10 1,7-13 7,0 0 0,0 0 0,0 0 0,-1-1 0,1 0 0,-1 1 0,0-1 0,1 0 0,-1-1 0,0 1 0,0-1 0,0 1 0,0-1 0,0 0 0,0-1 0,-1 1 0,1-1 0,0 0 0,0 0 0,-6-1 0,-9-1-129,1-1 1,0 0-1,0-2 0,0 0 1,0-1-1,1 0 1,-17-10-1,6 1-585,0-1 1,2-1-1,-30-25 0,46 34 49,0 0 0,1-1 0,1 0-1,-11-15 1,-19-46-3024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1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45 13915,'0'1'-43,"-11"19"3906,-12-28-512,23 7-3359,-1 35-1000,4-18 589,1 1-1,0-1 1,1 0 0,0-1 0,14 27 0,-14-31 184,1 0-1,1-1 0,-1 1 1,2-1-1,-1-1 1,2 1-1,-1-1 0,1-1 1,13 11-1,-21-19 232,0 1 0,-1-1 0,1 1-1,0-1 1,-1 0 0,1 1 0,0-1 0,0 0-1,-1 1 1,1-1 0,0 0 0,0 0 0,-1 0-1,1 1 1,0-1 0,0 0 0,0 0-1,0 0 1,-1-1 0,1 1 0,0 0 0,0 0-1,0 0 1,-1-1 0,1 1 0,0 0 0,0 0-1,-1-1 1,1 1 0,0-1 0,0 0 0,1-1 22,-1 0 1,1 1 0,-1-2 0,0 1 0,1 0 0,-1 0 0,0 0 0,0-1-1,0 1 1,0-4 0,7-59 446,-9 45-336,0 0 1,-1 0 0,-1 0 0,-11-36-1,12 49-128,-1-1 0,0 1 0,-1-1 0,0 1 0,0 0-1,-9-11 1,11 15-50,-1 0-1,1 1 1,-1 0-1,0-1 0,1 1 1,-1 0-1,0 0 1,0 0-1,0 1 1,-1-1-1,1 1 1,0 0-1,-1 0 0,1 0 1,-1 0-1,-3 0 1,5 1-232,0 0 0,0 0 1,0 0-1,0 0 0,0 0 1,0 1-1,0-1 0,0 1 1,0-1-1,0 1 0,0 0 0,0 0 1,0 0-1,-2 1 0,1 6-2919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1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12971,'3'3'8046,"3"10"-5147,10 38-4544,-14-47 2338,8 46-1216,-9-43-315,1 1 0,-1-1 0,1 1 0,0-1 0,5 11 0,-3-43-7893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2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12323,'4'9'1240,"7"-6"1032,3 6-4488,6 9-1489,-2 3 40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3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0 11266,'44'44'6442,"-40"-32"-5850,1 1-664,-5 13 8,-5 6 48,-27 10-2769,-15-1-863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2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38 13179,'-6'32'6331,"9"5"-4882,15 35-2925,-15-61 1860,3 3-988,-1-12 61,7-24-61,-3 2 755,2-2-158,-1 0 55,1-1-1,1 2 1,28-37 0,-39 56-49,0 1 0,1 0 0,-1-1 0,1 1 0,-1 0 0,1 0 0,-1 0 0,1 0 0,-1 0 0,1 0 0,0 0 0,0 0 0,-1 1 1,1-1-1,0 0 0,0 1 0,0 0 0,0 0 0,0-1 0,0 1 0,-1 0 0,1 0 0,4 1 0,-3 0-8,0 1 0,0-1 0,1 1 1,-1-1-1,0 1 0,-1 0 0,1 0 0,0 1 0,-1-1 0,1 0 0,-1 1 0,3 3 0,5 8-23,-1 0 1,0 1-1,-1 0 0,7 17 0,3 14-1012,24 89 0,-35-90-2154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58 10898,'-35'-42'2572,"28"30"463,12 9-2411,11 7-917,-5 2 287,-1 0 1,0 1 0,0 0 0,0 1 0,-1 0-1,0 1 1,-1 0 0,0 0 0,-1 1 0,1 0-1,-2 0 1,1 1 0,-2-1 0,1 1 0,5 19-1,4 11 39,-3 0-1,-1 1 0,7 52 0,-14-71 5,-1 0 0,0 0 0,-2 0 0,-3 30 0,-1-50 250,-2-10-77,-3-14 72,4 3-201,1 0 1,0 0-1,2-1 0,0 1 1,1-1-1,1 1 0,1 0 1,0-1-1,2 1 0,0 0 0,0 0 1,12-25-1,-11 31-81,0 1 1,1 0-1,0 0 1,1 0-1,0 1 0,1 0 1,0 0-1,0 1 0,1 0 1,0 1-1,1 0 0,0 0 1,0 1-1,1 0 1,0 1-1,0 0 0,0 1 1,1 0-1,16-4 0,6 0-88,1 2 0,0 2-1,52-2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5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14 12059,'0'-14'11059,"7"32"-11800,2 7 745,-1 1 1,-1 0-1,-2 0 1,-1 1 0,0 0-1,-2-1 1,-2 28-1,-19 206 51,12-193-38,-31 276 59,36-338-763,9-35-11377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6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35 874 9306,'-1'1'-14,"-28"16"2655,25-22-379,9-17-1070,0 13-981,1 1 0,0 0 0,0 0 0,0 1 0,1 0 0,0 0-1,1 1 1,-1 0 0,1 0 0,0 0 0,13-5 0,15-14 202,50-40 310,371-303 434,-325 262-1049,-75 63 185,58-58 1,-90 66 2533,-13 19-2166,0 0-35,-12 16-629,1 0 0,-1 0 0,0 0 0,0 0 1,0 0-1,1-1 0,-1 1 0,0 0 0,0 0 0,0 0 0,1 0 0,-1 0 0,0 0 0,0 0 0,0 0 1,1 0-1,-1 0 0,0 0 0,0 0 0,0 0 0,1 0 0,-1 0 0,0 0 0,0 0 0,0 0 1,1 0-1,-1 1 0,0-1 0,0 0 0,0 0 0,0 0 0,1 0 0,-1 0 0,0 0 0,0 1 1,0-1-1,0 0 0,0 0 0,1 0 0,-1 0 0,0 1 0,0-1 0,0 0 0,0 0 0,0 0 0,0 1 1,0-1-1,0 0 0,0 0 0,0 0 0,0 1 0,0-1 0,0 0 0,0 0 0,0 0 0,0 1 1,0-1-1,0 0 0,0 0 0,0 1 0,0-1 0,29 353-109,-9-75 72,-11-216 10,4 0 0,22 69 1,-8-67-63,-30-58-2130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7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95 8938,'-7'-9'1058,"1"0"0,1-1 1,0 0-1,0 0 0,1-1 0,0 1 0,6-16 4021,46 49-4962,42 29-52,-2 5 0,-2 4 0,-3 3 0,-3 4 1,-3 3-1,-4 3 0,98 127 0,-67-60-18,42 53-42,-144-190 0,31 32 12,-31-34 12,0 1 0,0-1 0,0 0 0,0-1 0,0 1 0,1 0 1,-1-1-1,1 1 0,-1-1 0,1 0 0,0 1 0,4 0 0,-37-14-10668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7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78 4001,'-37'-11'3651,"29"10"-2937,0-1 0,0 0 0,0-1 0,1 1 0,-1-2 0,1 1 0,0-1 0,0 0 0,-10-8 0,18 12-613,0-1-1,0 0 0,1 1 0,-1-1 0,0 1 0,0-1 0,0 1 1,0 0-1,1-1 0,-1 1 0,0 0 0,0 0 0,1 0 0,-1 0 1,0 0-1,0 0 0,1 0 0,-1 0 0,0 1 0,0-1 0,3 1 1,469-16 1852,-390 9-1610,-4 1 151,128 8 0,-206-3-514,-1 0 0,0 0-1,0 0 1,0 0 0,0 0-1,0 0 1,0 0 0,1 0-1,-1 0 1,0 0 0,0 0-1,0 0 1,0 0 0,0 0-1,0 1 1,0-1-1,1 0 1,-1 0 0,0 0-1,0 0 1,0 0 0,0 0-1,0 0 1,0 0 0,0 0-1,0 1 1,0-1 0,0 0-1,0 0 1,0 0 0,0 0-1,0 0 1,0 0 0,0 1-1,1-1 1,-1 0 0,0 0-1,0 0 1,-1 0 0,1 0-1,0 1 1,0-1-1,0 0 1,0 0 0,0 0-1,0 0 1,0 0 0,0 0-1,0 0 1,0 1 0,0-1-1,0 0 1,0 0 0,0 0-1,0 0 1,-1 0 0,1 0-1,0 0 1,0 0 0,0 0-1,0 1 1,0-1 0,0 0-1,0 0 1,-1 0 0,1 0-1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08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11 9066,'-9'-2'1982,"-13"-3"3430,53 5-3077,254 0-1327,-173-4-700,0 5-1,129 18 1,-240-19-469,16 1 311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1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26 4033,'26'-25'14598,"-29"25"-14602,0 0 1,-1 0-1,1 0 0,0 0 1,0 0-1,0 1 0,0-1 1,-1 1-1,1 0 0,0 0 1,0 0-1,0 0 1,-3 3-1,2-2-5,-37 27-32,39-26 33,-1-1 0,1 0 1,0 0-1,0 1 0,0-1 0,0 1 1,0 0-1,1-1 0,-1 1 1,1 0-1,0 0 0,-1 0 0,2 0 1,-1 0-1,0 0 0,0 5 1,1-7-32,0 3 48,0 0 1,1 1-1,0-1 1,0 0-1,0 0 1,0 0-1,1 0 1,-1 0-1,1 0 1,0-1-1,0 1 1,1 0-1,-1-1 1,1 0-1,0 1 1,0-1-1,0 0 1,0-1-1,3 4 1,2-1-6,-1 0-1,1 0 1,0-1 0,0 0 0,0 0-1,1-1 1,16 4 0,33 4 63,30 6-34,-80-15-33,0 1-1,-1 0 1,1 0-1,-1 0 1,0 1-1,0 0 1,0 0-1,8 8 1,-11-9-8,-1 1 1,0 0-1,0 0 0,0 0 1,0 0-1,-1 0 1,1 1-1,-1-1 0,0 1 1,-1 0-1,1-1 1,-1 1-1,0 0 0,0 0 1,0 0-1,-1 0 0,0 0 1,0 0-1,0 0 1,0 0-1,-1 0 0,0-1 1,-2 10-1,0-6 7,1 0-1,-2 1 0,1-1 1,-1 0-1,0 0 1,-1-1-1,0 1 1,0-1-1,0 0 1,-1-1-1,0 1 1,-10 7-1,11-10 9,0 0-1,-1 0 1,0-1 0,1 1-1,-1-1 1,0-1-1,-1 1 1,1-1 0,0 0-1,-1 0 1,1-1-1,-1 0 1,-6 0 0,3-1 11,1-1 1,-1 0-1,1-1 1,0 0 0,-1 0-1,1-1 1,0 0 0,-14-8-1,-48-13-2632,45 7-3799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4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80 9138,'-10'-7'187,"-28"-21"2598,36 27-2643,0-1-1,0 0 1,0 1-1,1-1 1,-1 0-1,1 0 1,-1 0-1,1 0 1,0 0 0,0 0-1,0 0 1,0 0-1,0-1 1,0 1-1,0 0 1,0-4-1,14 2 203,-9 4-313,13-2-23,1 1-1,0 1 0,0 1 1,0 0-1,0 1 1,0 1-1,22 7 1,-33-8-15,0 1 0,0 0 1,0 0-1,0 0 0,-1 1 0,1 0 1,-1 1-1,0-1 0,0 1 1,-1 0-1,1 1 0,-1 0 0,-1-1 1,1 1-1,-1 1 0,0-1 1,0 1-1,0-1 0,-1 1 1,4 12-1,-5-10-15,0 0 1,0-1 0,-1 1-1,0 0 1,0 0 0,-1 0-1,0 0 1,-1-1-1,0 1 1,0 0 0,-5 14-1,2-9-8,-1-1-1,-1 0 1,0 0-1,-1 0 1,-1-1 0,-14 19-1,-2-4 12,-1-1-1,-1-1 1,-1-1-1,-57 38 1,64-48 82,-1-2-1,-23 12 1,84-20 117,138-26-202,19-1-3811,-117 22 1287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5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12595,'41'-3'3040,"-34"-4"-431,1 8-3561,1 11-3513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3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8250,'23'48'4193,"-16"-24"-3505,10 51 0,-11-33-777,-2 0-1,-2 59 1,-4-94 275,-2-27-100,0-36-75,7 30-30,0 1 0,2-1 0,12-37 0,-15 55 65,1 0 1,0 1-1,0 0 1,0-1-1,1 1 1,0 0-1,1 1 1,-1-1-1,1 1 1,1 0-1,-1 0 1,1 1-1,0-1 1,0 1-1,11-7 1,-12 11-8,-1-1 0,1 1 0,-1 0 0,1 1 0,0-1 0,-1 1 0,1-1 0,0 2 0,0-1 0,-1 0 0,1 1 0,0 0 0,-1 0 0,1 0 0,-1 1 0,1-1 0,-1 1 0,0 0 0,0 1 0,0-1 0,0 1 0,5 3 0,4 4 64,1 1 0,-1 0 1,-1 1-1,19 23 0,-23-26-67,-1 1-1,0-1 0,-1 1 0,0 0 0,0 0 1,-1 1-1,0 0 0,-1 0 0,0 0 0,-1 0 0,0 1 1,1 12-1,17-33-7702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5.8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15 10138,'-2'-1'476,"-1"1"0,0 0-1,1-1 1,-1 0 0,1 1-1,-1-1 1,1 0 0,-1 0 0,-3-3-1,6 3-428,0 1 0,-1 0 0,1 0 0,0-1 0,0 1 0,0 0 0,-1 0 0,1 0 0,0-1 0,0 1 0,-1 0 0,1 0 0,0 0 0,0 0 0,-1-1 0,1 1 0,0 0 0,0 0 0,-1 0 0,1 0 0,0 0 0,-1 0 0,1 0 0,0 0 0,-1 0 0,1 0 0,0 0 0,0 0 0,-1 0 0,1 0 0,0 0 0,-1 0 0,1 0 0,0 0 0,0 1 0,-1-1 0,1 0 0,0 0 0,0 0 0,-1 1 0,9 32 185,9 27-123,-2 1-1,-4 1 0,5 67 1,-4 201-1891,-8-373-6714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6.2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15 104 10738,'-1'-1'297,"0"0"-1,-1 0 0,1-1 0,0 1 1,0 0-1,0-1 0,0 1 1,0 0-1,0-1 0,1 1 0,-1-1 1,0 0-1,1 1 0,-1-1 1,1 0-1,0 1 0,0-1 0,-1 0 1,1-2-1,2 1-231,-1 1-1,0 0 1,1 0-1,0 0 1,-1 0-1,1 0 1,0 0-1,0 1 1,0-1 0,0 1-1,0-1 1,0 1-1,4-2 1,5-3-83,0-1 1,1 2-1,0 0 1,0 0-1,0 1 1,1 1-1,-1 0 0,1 0 1,0 2-1,-1-1 1,1 2-1,0-1 1,0 2-1,0 0 1,24 5-1,-29-4-1,0 0 0,1 1 0,-1 0 0,-1 0 0,1 1 0,0 0 0,-1 1 0,0-1-1,0 1 1,0 1 0,-1-1 0,1 1 0,-1 0 0,-1 1 0,1 0 0,-1-1 0,0 2 0,-1-1 0,0 0 0,0 1 0,0 0-1,-1 0 1,0 0 0,2 13 0,-3-11 9,-1-1 1,0 1-1,-1 0 0,0-1 0,0 1 0,-1-1 1,0 1-1,-1-1 0,0 1 0,0-1 0,-1 0 1,0 0-1,-1 0 0,0 0 0,0 0 0,-7 9 1,7-13-100,1 0 1,-1 0-1,-1 0 0,1 0 1,0-1-1,-1 0 1,0 0-1,0 0 1,0 0-1,-1-1 1,1 0-1,-1 0 1,0-1-1,0 1 1,0-1-1,0 0 0,0-1 1,0 1-1,-1-1 1,1-1-1,0 1 1,-1-1-1,1 0 1,0 0-1,-9-2 1,-2-4-2804,7-4-372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6.7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11955,'8'-24'5961,"6"17"-5913,4 3-160,12 7 40,5 3 8,17 13 32,0 10-16,11 10-488,-4 4-449,8 8-2527,-9-4 231</inkml:trace>
  <inkml:trace contextRef="#ctx0" brushRef="#br0" timeOffset="1">653 46 12059,'8'-46'5905,"-8"48"-6041,0 0 120,0 5 40,5 22 0,12 42-104,-9-37-264,-3-7-632,-1-4-329,-3-3-2280,-6-10 113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7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14 11530,'0'-13'5834,"-1"12"-6018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7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593 45 8034,'-10'6'10687,"-37"5"-10593,6-1-88,-148 53-1368,-12 4-2782,218-64 4121,20-2 86,23-6 199,-1-3 1,0-2-1,-1-2 1,111-41-1,-167 53-178,-1-1-1,1 1 0,-1-1 1,0 0-1,1 1 1,-1-1-1,0 0 0,1 0 1,-1 0-1,0 0 1,0 0-1,0 0 0,0 0 1,0 0-1,0-1 1,0 1-1,0 0 0,0-1 1,-1 1-1,1-1 1,-1 1-1,1 0 0,-1-1 1,1 1-1,-1-1 1,0 0-1,1 1 0,-1-1 1,0 1-1,0-1 1,0 1-1,-1-1 1,1 1-1,0-1 0,-1 1 1,1-1-1,0 1 1,-1-1-1,0 1 0,1-1 1,-1 1-1,0 0 1,0-1-1,0 1 0,0 0 1,0 0-1,0 0 1,0-1-1,-1 0 0,-7-7 318,1 0 0,-1 1-1,-1 0 1,-17-12-1,27 20-388,0 0 0,-1 0 0,1 0 0,0 0 0,0 0 0,0 0-1,-1 0 1,1 0 0,0 0 0,0 0 0,-1 0 0,1 0 0,0 0 0,0 0-1,0 0 1,-1 0 0,1 0 0,0 0 0,0 1 0,0-1 0,0 0-1,-1 0 1,1 0 0,0 0 0,0 0 0,0 0 0,0 1 0,-1-1-1,1 0 1,0 0 0,0 0 0,0 0 0,0 1 0,0-1 0,0 0-1,0 0 1,0 0 0,0 1 0,0-1 0,0 0 0,0 0 0,0 1-1,0-1 1,0 0 0,0 0 0,0 0 0,0 1 0,0-1 0,0 0 0,0 0-1,0 0 1,0 1 0,0-1 0,0 0 0,0 0 0,1 21 45,0-15-45,19 268-143,8 323 46,-28-583 85,0 0 0,-1 0-1,-1 0 1,-1-1 0,-6 26 0,7-34-12,0 0 1,-1-1-1,1 1 0,-1 0 0,0-1 1,0 1-1,0-1 0,-1 0 0,0 0 1,0-1-1,0 1 0,0-1 0,0 1 1,0-1-1,-1-1 0,0 1 0,1-1 1,-10 4-1,-1-2-175,-1 0 0,0-1 0,0-1 0,0 0 1,0-1-1,-1-1 0,1 0 0,0-1 0,0-1 0,0-1 0,0 0 0,0-1 1,1 0-1,-27-13 0,29 12-220,0-1 0,1 0 0,0-1 0,0 0 1,1-1-1,-1 0 0,2-1 0,-1-1 0,1 1 0,1-2 1,0 1-1,0-1 0,1 0 0,0-1 0,1 0 0,1 0 1,-8-19-1,0-43-2831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7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96 11506,'-5'-8'1253,"0"-1"0,1 0 0,0 0 0,-3-13 0,-8-16 2558,21 52-3763,0 0 0,-1 1 0,-1 0 0,4 19 0,-3-10-33,7 43-44,-3 1 0,0 127 0,-6-91 16,-3-86 24,5 32 63,5-78 374,1-22-359,1-7-43,20-56-1,-13 74-151,-18 38 97,-1 1 1,1-1-1,0 0 0,-1 0 0,1 1 0,0-1 1,-1 1-1,1-1 0,0 0 0,-1 1 0,1-1 1,0 1-1,0 0 0,0-1 0,0 1 0,0 0 1,-1-1-1,1 1 0,0 0 0,0 0 0,0 0 0,0 0 1,0 0-1,0 0 0,0 0 0,0 0 0,0 0 1,-1 0-1,1 0 0,0 1 0,0-1 0,0 0 1,0 1-1,0-1 0,-1 1 0,1-1 0,0 1 1,0-1-1,0 1 0,-1-1 0,1 1 0,-1 0 0,2 0 1,10 13-91,0 1 0,-1 0 0,0 1 1,-1 0-1,-1 1 0,8 22 0,31 50-2555,-19-47-1147,-2-9-503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8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21 11963,'-7'-20'9108,"11"51"-7624,-3-25-2078,9 93 595,-5 139 0,2 38-87,-1-233-1981,-2-63-6283,-6-10 4020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8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18 11146,'-13'-3'5626,"24"7"-5490,12 1-232,16-1 136,37-4-1129,16-8-2247,36-12 399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9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11370,'68'-38'6722,"-69"44"-6794,-1-6-56,1 3 0,0 11-160,-10 61-768,8-32-361,6 5-2136,3-16-207</inkml:trace>
  <inkml:trace contextRef="#ctx0" brushRef="#br0" timeOffset="1">289 30 13563,'-6'5'2288,"0"5"1553,7 8-3945,-2 10-288,-2 10 288,5 15-768,-4 26-4609,-10-7 1240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9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0 13491,'-5'0'6233,"3"8"-6313,0-7-216,1 3 192,-4 16-328,-11 49-480,6-28-873,5-2-2063,1-10-25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4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37 9922,'1'0'187,"-1"-1"-1,1 1 1,0-1-1,-1 1 1,1 0-1,-1-1 1,1 0-1,-1 1 1,1-1-1,-1 1 1,0-1-1,1 0 1,-1 1-1,0-1 1,1 0-1,-1 1 1,0-1-1,0 0 1,0 1-1,0-1 1,1 0-1,-1 1 1,0-1-1,0 0 1,0 0-1,0 1 1,-1-1-1,1 0 1,0 1-1,0-1 1,0 0-1,-1 0 1,1 1-1,0-1 1,-1 0-1,1 1 1,0-1-1,-1 1 1,1-1-1,-1 0 1,-2 0-23,1-1 0,0 1 0,-1 0 0,1 0 1,-1 0-1,1 0 0,-1 0 0,0 1 0,1-1 0,-1 1 0,0 0 1,1-1-1,-5 2 0,-8-1-172,0 0-1,1 2 1,-1 0 0,0 1 0,1 0 0,0 1-1,0 0 1,-14 7 0,22-8-39,1 0-1,0 0 0,0 0 1,-1 0-1,2 1 1,-1 0-1,0 0 1,1 0-1,0 0 1,0 1-1,0 0 1,1 0-1,-1 0 1,1 0-1,0 0 1,1 1-1,-1-1 1,1 1-1,0 0 1,0 0-1,1 0 1,0 0-1,0 0 1,0 7-1,1-3-94,0 0 0,0 1 0,2-1 0,-1 0 0,1 0 0,0 0 0,1 0 0,0 0 1,8 15-1,-9-21 89,-1-1 1,1 0-1,0 0 1,1 0-1,-1 0 1,0 0-1,1-1 1,-1 1-1,1-1 1,0 0-1,0 1 1,0-1 0,0 0-1,0-1 1,1 1-1,-1-1 1,0 1-1,1-1 1,-1 0-1,1 0 1,-1 0-1,1-1 1,0 0 0,-1 1-1,1-1 1,0 0-1,-1 0 1,1-1-1,0 1 1,5-3-1,1 0 23,0-1 1,0 0-1,0-1 0,0 0 0,-1 0 0,0-1 0,0-1 0,0 1 0,-1-1 0,0-1 0,0 0 1,-1 0-1,0 0 0,8-13 0,-7 9 165,0-1 0,-1 0 1,0 0-1,-1-1 0,0 0 0,-1 0 1,-1 0-1,0-1 0,3-28 1,-9 21 840,5 55-942,-2-24-117,5 22 108,2-1 0,19 54 0,-24-76-329,1 0 0,0 0 0,0-1 0,0 1 0,1-1 0,0 0 1,0 0-1,1-1 0,0 0 0,0 1 0,1-2 0,-1 1 0,1-1 1,0 0-1,1-1 0,10 5 0,32 5-3130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1:59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0 14755,'-9'5'2777,"0"26"1536,12 8-4329,2 21-817,-6 10-767,-21 28-2729,-12-18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1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10226,'0'-16'865,"0"13"-495,0 0 0,0 0 0,0 0 0,1 0 0,-1 0 0,1 0 0,-1 1 0,1-1 0,0 0 0,2-3 0,2 9 378,3 15-872,-4-9 197,20 55 4,15 69 0,-7-23-62,-29-96 134,6 14-460,-6-23 837,0-13 1072,0-19-1418,1 1-1,1 0 1,1 0-1,17-44 1,-19 59-189,2 0 1,-1 0 0,1 1-1,1 0 1,0 0-1,1 0 1,-1 1 0,2 0-1,-1 0 1,1 1 0,1 0-1,-1 1 1,13-8-1,-5 7-3,0 0-1,0 1 1,1 0 0,0 1-1,26-4 1,-32 8-78,0 0 0,0 1 0,1 0 1,-1 1-1,0 0 0,1 1 0,-1 0 1,0 1-1,15 4 0,-26-6-53,-1 1-1,0-1 1,1 0 0,-1 0-1,1 1 1,-1-1-1,0 1-142,1-1 142,-1 0 1,0 1 0,1-1-1,-1 1 1,0-1-1,0 0 1,0 1 0,1-1-1,-1 1 1,0-1-1,0 1 1,0-1 0,0 1-1,0-1 1,0 0 0,0 1-1,0-1 1,0 1-1,0-1 1,0 1 0,0-1-1,0 1 1,-1-1 0,1 0-1,0 1 1,-7 9-3466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3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7586,'6'-25'9695,"-6"25"-9630,16 43 1105,-10-15-1157,-2 1 0,0 0-1,-1 49 1,-12 98 150,0-26-48,8-87-88,-2-28-18,2 0 1,2 0 0,1 1-1,13 61 1,-11-91 2126,6-21-606,-3 12-1529,1-1 0,-1 0-1,0 0 1,-1-1 0,1 0 0,-1 0 0,0-1-1,10-11 1,5-5 3,482-490-974,-481 489 843,1 0 0,1 2 0,1 0 0,1 2-1,1 1 1,0 1 0,57-25 0,-43 14-36,-41 28 179,0 0-16,0 10-99,1 0 1,1 0-1,0-1 1,0 1-1,6 13 0,10 47-276,12 237 1311,-2-9-11,-25-280-1459,-21-53-6275,-20-17 1973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22 9442,'-21'-22'6459,"37"28"-6030,113 47 560,-77-34-511,85 45 0,-87-32-399,-1 2 0,-2 3 0,80 78 0,106 146 212,-124-134-108,-98-115-165,22 28 22,3-2 0,72 60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4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6921,'1'-7'6130,"-1"7"-6028,20-4 1805,36 3-2973,-41 1 1752,199-14 263,-121 5-161,121 5-1,-204 6-1131,-17 1-1513,-24 3-1670,-36 4 13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4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51 10282,'-11'-17'6109,"48"12"-4522,-31 4-1904,537-15 1572,-389 14-641,-154 2-655,0 0 0,0 0 1,0 0-1,0 0 0,0 0 1,0 0-1,0-1 1,0 1-1,0 0 0,0 0 1,0 0-1,0 0 0,0 0 1,0-1-1,0 1 1,0 0-1,0 0 0,0 0 1,0 0-1,0 0 1,0-1-1,0 1 0,0 0 1,0 0-1,0 0 0,0 0 1,0 0-1,0-1 1,0 1-1,1 0 0,-1 0 1,0 0-1,0 0 1,0 0-1,0 0 0,0 0 1,0 0-1,0-1 0,1 1 1,-1 0-1,0 0 1,0 0-1,0 0 0,-11-5-4488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06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9 7370,'-34'-8'1847,"-4"8"6079,-11 10-8630,36-7 1265,9-1-555,0 0 1,0 1 0,0-1 0,0 1-1,1-1 1,-1 1 0,1 1 0,-1-1-1,1 0 1,0 1 0,0-1 0,1 1-1,-1 0 1,1 0 0,0 0 0,0 0-1,0 0 1,-1 7 0,-4 3-10,-2-1 35,8-12-17,0 0-1,1 0 0,-1 0 0,0 0 1,0 0-1,1 0 0,-1 0 0,1 0 1,-1 0-1,1 0 0,-1 0 0,1 0 1,0 1-1,0-1 0,-1 0 1,1 0-1,0 0 0,0 2 0,24 26 175,-18-23-179,1 0 0,-1-1 0,1 1 0,0-1 0,0-1 0,0 1 0,1-1 0,-1-1 0,1 1 0,0-1 0,1 0 0,-1-1 0,0 0-1,10 1 1,4-1 23,0 0 0,-1 2 0,1 1 0,-1 0 0,21 9 0,-38-11-34,0 0 0,0 0 1,0 0-1,0 0 0,-1 0 1,1 1-1,-1 0 0,0 0 0,0 0 1,0 0-1,-1 0 0,1 0 1,-1 1-1,0-1 0,0 1 1,-1 0-1,0 0 0,1-1 0,-1 1 1,-1 0-1,1 0 0,-1 0 1,0 0-1,0 0 0,0 0 0,-2 9 1,1-9 5,1 1 0,-1 0 0,-1 0 1,1 0-1,-1-1 0,0 1 0,0-1 1,0 1-1,-1-1 0,0 0 0,0 0 1,0 0-1,-1 0 0,1-1 0,-1 1 1,0-1-1,-1 0 0,1 0 0,-1 0 0,1-1 1,-1 0-1,-7 4 0,-10 1-139,0 0 234,0 0 0,0-2 1,-25 5-1,40-10-227,1 0 1,-1-1-1,0 0 0,1 0 1,-1 0-1,0-1 1,0 0-1,1 0 0,-1-1 1,1 1-1,0-1 1,-1-1-1,1 0 0,0 1 1,-10-8-1,-19-17-3036,-4-4-290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4.4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86 6977,'-31'-2'772,"25"2"-526,0 0-1,0 0 1,1-1 0,-1 0 0,0 0 0,0 0 0,0-1-1,1 0 1,-1 0 0,1 0 0,-1-1 0,1 1 0,-9-8-1,-2 0 316,-11-11 520,30 12-611,20 2-61,8 2-300,0 2-1,0 1 1,56 5 0,-74-2-107,1 0 1,-1 1-1,0 1 0,0 0 1,0 1-1,-1 0 1,1 1-1,-1 0 1,0 1-1,-1 1 1,17 11-1,-26-16 0,1 0 0,0 1-1,-1 0 1,1-1 0,-1 1 0,0 0-1,0 0 1,0 0 0,0 0-1,0 1 1,-1-1 0,1 0 0,-1 1-1,0-1 1,0 1 0,0 0 0,-1-1-1,1 1 1,-1 6 0,-1-4-3,0 0-1,0 0 1,-1 0 0,1 0-1,-1 0 1,-1 0 0,1 0-1,-1-1 1,0 1 0,-7 9-1,0-2 12,-1 0-1,0-1 1,-1 0-1,-1-1 1,0 0-1,0-1 1,-28 16-1,37-24 0,0 1 1,-1 0 0,1-1 1,-1 1-1,0-1 0,0 0 0,0-1 0,0 1 0,0-1 0,0 0 0,0 0 0,-1-1 1,1 1-1,-8-1 0,13-7 33,12 0 14,0 5-51,0 1 1,-1 0-1,1 0 1,0 1 0,0 1-1,-1 0 1,1 0-1,0 1 1,-1 1-1,0 0 1,1 0 0,-1 1-1,0 1 1,19 11-1,-24-13-12,0 0 0,-1 1 1,0 0-1,0 0 0,0 0 0,0 0 0,-1 1 0,0 0 0,1 0 0,-2 0 0,1 1 0,-1-1 0,0 1 0,0 0 0,0 0 0,-1 0 0,0 0 1,0 0-1,0 0 0,-1 1 0,0-1 0,0 1 0,-1-1 0,0 1 0,0-1 0,0 0 0,-1 1 0,0-1 0,0 1 0,-3 6 0,0-2 12,-1-1-1,1 1 0,-2-1 0,1 0 0,-2-1 1,1 0-1,-1 0 0,0 0 0,-1-1 0,0 0 0,-1 0 1,1-1-1,-1 0 0,-1-1 0,-16 9 0,20-11-37,0-1-1,0 0 1,0-1-1,0 1 1,-1-1-1,1-1 1,-1 1-1,1-1 0,-1 0 1,0 0-1,1-1 1,-1 0-1,0 0 1,1-1-1,-1 0 1,0 0-1,1 0 1,-1-1-1,1 0 1,-1 0-1,1-1 0,0 0 1,0 0-1,0 0 1,1-1-1,-1 1 1,-9-9-1,13 10-255,0 0-1,0 0 1,0 0-1,1 0 1,-1 0-1,0 0 0,1-1 1,-1 1-1,1-1 1,0 1-1,0-1 1,0 1-1,-1-5 1,5-11-2584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4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13 13299,'-17'-11'6265,"13"9"-6753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5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43 155 9122,'-11'-21'1966,"5"10"-1251,0-1-1,1 0 1,1 0-1,-4-14 1,7 24-633,1 0 1,-1-1-1,1 1 0,0 0 1,-1 0-1,1 0 1,0 0-1,0 0 1,1-1-1,-1 1 1,0 0-1,1 0 1,-1 0-1,1 0 1,0 0-1,0 0 1,0 0-1,0 0 0,0 0 1,0 0-1,0 0 1,1 1-1,-1-1 1,0 1-1,1-1 1,0 1-1,-1-1 1,1 1-1,0 0 1,3-2-1,-5 3-80,1 0 0,-1 0 0,1 0 0,-1 1 0,0-1 0,1 0-1,-1 0 1,0 1 0,1-1 0,-1 0 0,0 0 0,1 1 0,-1-1 0,0 0 0,0 1 0,1-1 0,-1 1 0,0-1 0,0 0 0,0 1-1,1-1 1,-1 1 0,0-1 0,0 0 0,0 1 0,0-1 0,0 1 0,0-1 0,0 1 0,0-1 0,0 1 0,1 1 1,9 44 19,-1 1-1,-3 0 0,-1 1 0,-3 81 0,-3-70 14,3 0-1,18 106 1,-15-133-371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4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10282,'4'36'4898,"8"19"-4176,1 10-1005,-3 58 371,-10-154 30,-1-17-42,10-86 0,-8 132-66,-1 0 1,0 0-1,1 0 1,-1 0 0,1 0-1,0 0 1,-1 1-1,1-1 1,0 0 0,0 0-1,0 1 1,1-1-1,-1 0 1,0 1-1,0-1 1,1 1 0,-1 0-1,1 0 1,0-1-1,-1 1 1,1 0-1,0 0 1,-1 0 0,1 0-1,0 1 1,0-1-1,0 1 1,0-1-1,0 1 1,0-1 0,0 1-1,0 0 1,0 0-1,0 0 1,0 0-1,0 0 1,0 1 0,0-1-1,0 0 1,0 1-1,-1 0 1,1-1 0,3 3-1,3-1-14,-1 1 1,0 0-1,0 1 0,0 0 0,0 0 1,-1 0-1,1 1 0,-1 0 1,9 10-1,-7-4-5,0 1 1,-1-1-1,-1 1 0,0 1 1,-1-1-1,0 1 1,-1 0-1,0 0 1,-1 0-1,0 1 0,-2-1 1,1 1-1,-1-1 1,-1 1-1,-3 20 0,9-132-1507,-4 84 1643,1 1 0,1-1-1,0 1 1,1 0 0,1 0-1,-1 0 1,2 1 0,0 0-1,0 0 1,14-15 0,-15 20-38,0 1 0,0 0-1,1 0 1,0 1 0,0 0 0,0 0 0,0 1 0,1-1 0,0 2-1,0-1 1,0 1 0,0 0 0,1 1 0,-1 0 0,1 0 0,-1 1-1,1 0 1,8 1 0,-12 0-89,0 0 1,-1 1-1,1 0 0,0 0 0,-1 1 0,1-1 1,-1 1-1,0 0 0,1 0 0,-1 0 0,0 1 1,0 0-1,0-1 0,-1 1 0,1 0 0,-1 1 1,0-1-1,1 1 0,-2 0 0,1-1 0,0 1 1,-1 0-1,1 1 0,2 7 0,5 12-1,-1 0 0,-1 1 0,6 37 0,-5-24 17,-7-30-25,1 8-42,2 0-1,0-1 0,11 24 0,-16-38-13,0-1 0,0 0-1,0 1 1,0-1 0,0 1-1,0-1 1,1 0 0,-1 1-1,0-1 1,0 0 0,0 1-1,0-1 1,1 0 0,-1 1-1,0-1 1,0 0 0,1 1-1,-1-1 1,0 0-1,1 0 1,-1 1 0,0-1-1,1 0 1,-1 0 0,0 0-1,1 1 1,-1-1 0,0 0-1,1 0 1,-1 0 0,1 0-1,-1 0 1,0 0 0,1 0-1,-1 0 1,1 0 0,-1 0-1,0 0 1,1 0 0,-1 0-1,1 0 1,-1 0-1,0 0 1,1-1 0,-1 1-1,0 0 1,1 0 0,-1 0-1,0-1 1,1 1 0,-1 0-1,0 0 1,1-1 0,-1 1-1,0 0 1,0-1 0,1 1-1,-1 0 1,0-1 0,10-16-2887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5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79 10626,'-6'-17'2681,"6"5"-2553,11 3-24,17 0 24,9-1 8,18 0-16,4 1-80,7 6-280,-10 5-376,1 4-2177,-19-1 345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6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7818,'14'-12'2448,"5"-5"337,7 7-1921,12 3-808,4 3-24,9 3-16,3 2-488,11 3-2321,-10-2 585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6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10 159 9010,'-3'-49'1954,"1"39"615,-1 15-1969,1 24-725,5-8 143,0-1-1,2 1 0,0-1 0,1 0 1,15 31-1,-17-43-10,-1 0 0,1 0 0,1-1 0,-1 1 0,1-1 0,1 0 0,-1 0 0,1-1 1,0 0-1,1 0 0,-1 0 0,1-1 0,0 0 0,1 0 0,-1-1 0,1 0 0,14 5 0,-18-8-3,0-1-1,0 1 1,0-1 0,0 0 0,1-1-1,-1 1 1,0-1 0,0 0-1,0 0 1,0 0 0,-1 0-1,1-1 1,0 1 0,0-1 0,-1 0-1,1 0 1,-1 0 0,0-1-1,1 1 1,-1-1 0,0 0-1,-1 0 1,1 0 0,0 0-1,-1 0 1,3-6 0,5-5 28,-2-1 0,1 0 0,-2 0 0,0-1 0,4-16 0,-4 11 83,-1 0 1,-1 0-1,3-40 1,-7 54-93,0 1 1,-1-1-1,-1 0 1,1 0 0,-1 0-1,0 1 1,0-1-1,-1 0 1,0 1 0,0 0-1,-1-1 1,1 1 0,-1 0-1,-1 0 1,1 0-1,-8-8 1,11 14-52,0-1 0,0 1 0,0 0-1,0-1 1,0 1 0,0 0 0,0 0 0,0-1 0,-1 1 0,1 0 0,0-1-1,0 1 1,0 0 0,-1 0 0,1-1 0,0 1 0,0 0 0,-1 0 0,1 0-1,0 0 1,0-1 0,-1 1 0,1 0 0,0 0 0,-1 0 0,1 0-1,0 0 1,-1 0 0,1 0 0,0 0 0,0 0 0,-1 0 0,1 0 0,0 0-1,-1 0 1,1 0 0,0 0 0,-1 0 0,1 0 0,0 0 0,-1 0 0,1 0-1,0 0 1,0 0 0,-1 1 0,1-1 0,0 0 0,-1 0 0,1 0 0,0 1-1,0-1 1,-1 0 0,2 18-3489,3-2 493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6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13 135 10874,'-3'-13'1298,"-5"-10"3632,7 59-3879,1 81-1214,5 86 364,-3-182-942,1-1 1,1 1-1,0-1 1,2 0-1,0 0 1,1-1-1,13 27 1,7-10-2925</inkml:trace>
  <inkml:trace contextRef="#ctx0" brushRef="#br0" timeOffset="1">346 28 10770,'2'-7'2825,"-2"-7"752,-2 8-3033,0 7-168,2-2-160,2 2-152,-1 4 40,12 34-48,9 59 40,-13-32-40,-4 23-16,-4-6-80,4 16-1240,-3-5-2489,-5-6 424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7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259 41 9354,'-5'-3'106,"0"0"-1,1 1 1,-1 0 0,0 0-1,-1 0 1,1 0-1,0 1 1,0 0 0,-1 0-1,1 0 1,0 1 0,-1 0-1,1 0 1,-1 0-1,1 1 1,0 0 0,-1 0-1,1 0 1,0 1 0,0-1-1,0 1 1,0 0 0,0 1-1,0-1 1,1 1-1,-1 0 1,1 0 0,-8 8-1,2-2 65,2 0 0,-1 1 0,2 0 0,-1 0 0,1 1 0,1 0 0,0 0 0,0 1 0,1 0 0,1 0-1,-5 17 1,2 5-175,2 1 0,1 0-1,1 1 1,2-1 0,2 1-1,10 67 1,-7-74-3,3 0 1,0 0-1,2 0 1,1-1-1,1 0 1,1-1-1,2-1 1,25 39-1,-34-58 4,1 1-1,0-1 1,1 0-1,-1 0 1,1 0-1,1-1 1,-1-1-1,14 9 1,-18-13 7,0 1 1,0-1 0,0 0 0,1 0 0,-1 0 0,0 0 0,0-1 0,1 1 0,-1-1 0,0 0 0,1 0 0,-1 0 0,0 0-1,0-1 1,1 1 0,-1-1 0,0 0 0,0 0 0,0 0 0,1 0 0,-1-1 0,0 1 0,-1-1 0,1 0 0,0 1-1,3-5 1,3-2 16,-2 0-1,1 0 0,-1-1 0,-1 0 0,0-1 0,0 1 0,-1-1 0,0 0 0,0 0 1,-1-1-1,3-12 0,1-8 33,-1-1 0,4-50 0,-8 38 3,-2 0 1,-1-1-1,-3 1 1,-11-62-1,10 82-60,-2 0-1,0 0 1,-2 0 0,-1 1-1,0 1 1,-2-1 0,-1 2-1,0 0 1,-20-26 0,27 42-18,0 0 1,0 0-1,0 0 0,-1 1 1,0-1-1,0 1 0,0 1 1,0-1-1,0 1 0,-1 0 1,0 1-1,0-1 0,1 1 1,-10-1-1,13 2-129,0 1 1,0 0-1,0 0 1,0 0-1,0 0 1,0 0 0,0 1-1,0-1 1,0 1-1,1 0 1,-1 0-1,0 0 1,0 0-1,0 0 1,1 1-1,-1-1 1,1 1-1,-1 0 1,1-1-1,-1 1 1,1 0-1,0 1 1,0-1-1,0 0 1,0 1-1,1-1 1,-1 1-1,1-1 1,-1 1-1,1 0 1,0-1 0,0 1-1,0 0 1,0 0-1,0 4 1,-3 36-3185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8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9914,'4'0'182,"-3"0"-74,-1 0-1,1 0 0,-1 0 0,1 1 1,0-1-1,-1 0 0,1 0 0,0 0 0,0 0 1,-1 0-1,1 0 0,0 0 0,-1-1 0,1 1 1,0 0-1,-1 0 0,1 0 0,-1-1 0,1 1 1,0 0-1,-1-1 0,1 1 0,-1 0 0,1-1 1,-1 1-1,1-1 0,-1 1 0,1-1 1,-1 1-1,1-1 0,-1 1 0,0-1 0,1 1 1,-1-1-1,0 0 0,1 1 0,-1-1 0,0 0 1,0 1-1,0-1 0,0 0 0,0 1 0,1-1 1,-1 0-1,0 1 0,-1-2 0,1 3-169,1 10 12,7 26 74,2 0 1,1 0-1,1-1 0,2-1 0,30 53 1,-43-86-23,0 0 0,0 0 0,0 0 0,1 0 0,-1 0 0,1 0 0,-1 0 0,1 0 0,0-1 0,0 1 0,0-1 0,0 1 0,0-1 0,0 0 0,0 0 0,0 1 0,1-2 0,-1 1 0,0 0 0,1 0 0,-1-1 0,4 1 0,-3-1 0,0-1 0,1 0 0,-1 1 0,0-1 0,0 0-1,0-1 1,0 1 0,-1 0 0,1-1 0,0 0 0,-1 0 0,1 0 0,-1 0 0,1 0 0,1-2 0,7-8 6,-1-1 1,-1 0-1,0 0 1,0-1-1,11-26 1,-11 20 17,-2-2 1,0 1-1,6-32 1,-12 44-26,1 0 0,-1 0 0,0 1 0,-1-1 0,0 0 0,-1 0 0,0 0 0,0 0 0,0 0 0,-1 1 0,-6-17 0,8 25-94,0 0-1,0-1 1,0 1-1,0-1 1,0 1 0,-1-1-1,1 1 1,0-1-1,0 1 1,0-1-1,0 1 1,-1 0-1,1-1 1,0 1-1,0-1 1,-1 1 0,1 0-1,0-1 1,0 1-1,-1 0 1,1-1-1,-1 1 1,1 0-1,0 0 1,-1-1-1,1 1 1,-1 0-1,1 0 1,0 0 0,-1-1-1,1 1 1,-1 0-1,1 0 1,-1 0-1,1 0 1,-1 0-1,1 0 1,-1 0-1,1 0 1,0 0 0,-1 0-1,1 0 1,-1 0-1,1 0 1,-1 1-1,1-1 1,-1 0-1,1 0 1,0 0-1,-1 1 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8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36 151 11803,'-3'-9'881,"-3"-2"-27,1-1-1,1 0 0,0 0 0,0-1 0,1 0 0,1 1 1,0-1-1,0-21 0,2 34-831,0-1 0,0 1 0,0-1 0,0 1 0,0 0 0,0-1 0,0 1 0,0 0 0,0-1 0,0 1 0,0 0 1,0-1-1,0 1 0,1 0 0,-1-1 0,0 1 0,0 0 0,0-1 0,1 1 0,-1 0 0,0 0 0,0-1 0,1 1 0,-1 0 0,0 0 0,0-1 0,1 1 0,-1 0 0,0 0 0,1 0 0,-1 0 0,0 0 0,1-1 0,-1 1 0,0 0 0,1 0 1,-1 0-1,1 0 0,-1 0 0,0 0 0,1 0 0,-1 0 0,0 0 0,1 0 0,-1 0 0,0 1 0,1-1 0,24 19-173,-20-14 142,1 1 0,-1-1 0,1 1 0,-2 0 0,1 0 0,-1 0 0,0 1 0,0-1 0,0 1 0,-1 0-1,0 0 1,-1 0 0,3 12 0,1 33 6,-2 0 0,-3 1 0,-1-1 0,-15 96 0,1-8 2,11 17-367,8-90-2415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8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 9874,'-1'-9'2497,"5"0"775,7 7-2840,13-2-200,6 0-200,18 3-200,6-3-624,13 9-2496,-8 3 391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9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12 180 10226,'0'4'4970,"13"-2"-4283,20-2-1504,-27 0 695,1 0 1,0-1-1,-1 0 1,1-1-1,-1 1 1,1-1-1,-1-1 1,0 1-1,8-5 1,-11 5 46,0 0 0,0-1 0,0 1 0,0-1 1,0 0-1,-1 0 0,1 0 0,-1 0 0,0 0 0,0-1 0,0 1 0,0-1 0,-1 1 1,1-1-1,-1 0 0,0 0 0,0 1 0,-1-1 0,2-6 0,-2 5 93,0 1 0,0-1-1,0 0 1,0 1-1,-1-1 1,0 1 0,0-1-1,0 1 1,0-1 0,-1 1-1,1 0 1,-1-1 0,0 1-1,-1 0 1,1 0 0,-5-5-1,5 7-10,1 1 0,-1-1 1,1 1-1,-1 0 0,0-1 0,0 1 0,1 0 0,-1 0 1,0 0-1,0 1 0,0-1 0,0 0 0,0 1 0,0-1 1,-1 1-1,1 0 0,0 0 0,0 0 0,0 0 0,0 0 1,0 0-1,0 0 0,0 1 0,0-1 0,-1 1 0,1-1 1,0 1-1,1 0 0,-1 0 0,0 0 0,0 0 0,0 0 1,0 0-1,1 1 0,-1-1 0,1 1 0,-4 2 0,-1 3 2,-1 0-1,1 1 1,0-1-1,1 1 1,0 0-1,0 1 1,1-1-1,0 1 1,0 0-1,1 0 1,0 0-1,-2 15 1,2-7 8,0 1-1,2 0 1,0 0 0,1-1-1,4 36 1,-3-46-14,1 0 1,0 0-1,0 0 0,1 0 0,0 0 1,0 0-1,0 0 0,1-1 0,0 0 1,6 8-1,-7-10-171,0-1 1,0 1-1,1-1 0,0 0 1,-1 0-1,1 0 0,0-1 1,0 1-1,0-1 0,1 0 1,-1 0-1,0-1 0,1 1 1,-1-1-1,1 0 0,0 0 1,7 0-1,38-7-2024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39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 9978,'1'-10'3292,"4"12"-1422,8 22-1025,-10-16-1008,11 23 188,-2 1 0,-2 0 0,-1 1 0,-1 0 0,-2 1 0,-1-1 1,-2 1-1,-1 0 0,-4 41 0,2-75-5,0 0 1,0 0-1,0 0 0,0 0 1,0 0-1,0 0 1,0 0-1,0 0 1,-1 0-1,1 0 0,0 0 1,0 1-1,0-1 1,0 0-1,0 0 0,0 0 1,0 0-1,0 0 1,0 0-1,0 0 1,0 0-1,0 0 0,-1 0 1,1 0-1,0 0 1,-2-19 364,0-31 106,3 30-408,2-1-1,1 1 1,0 0 0,1 0 0,2 0 0,0 1 0,0 0-1,2 0 1,12-19 0,-15 29-216,1-1-1,0 1 1,0 1 0,1-1-1,0 1 1,1 0 0,16-11-1,-18 15-282,0 0 0,0 0 1,0 1-1,1 0 0,-1 0 0,1 1 0,0 0 0,-1 0 0,1 1 0,0 0 1,16 0-1,31 5-3305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25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61 214 10778,'11'12'904,"4"0"947,-4-14 2228,-1-2-4073,0 0 0,0 1 1,0 0-1,0 0 0,16-1 1,-1-1-7,-20 4-4,11-2 14,0-1 1,0-1-1,0 0 1,-1-1-1,25-13 1,-37 17-6,0 0 0,0 0 1,0 0-1,-1-1 0,1 1 1,-1-1-1,1 0 0,-1 0 1,0 0-1,0 0 0,0 0 0,-1 0 1,1 0-1,-1-1 0,0 1 1,0 0-1,0-1 0,0 1 1,0-1-1,-1 1 0,0-1 0,1 0 1,-1 1-1,-1-1 0,1 1 1,0-1-1,-1 1 0,0-1 1,0 1-1,0-1 0,-2-3 0,2 4-4,0-1 0,0 1 0,-1 0 0,1 0-1,-1 0 1,0 0 0,0 0 0,0 0-1,-1 0 1,1 1 0,-1-1 0,1 1 0,-1 0-1,0 0 1,0 0 0,0 0 0,-4-2-1,2 1-13,-2 1 0,1 0 0,0 1-1,0-1 1,-1 1 0,1 0 0,0 0-1,-1 1 1,-6 0 0,0 1-13,0 1 0,1 0 0,-1 0 0,1 1 0,0 1 0,-1 0 0,1 0 0,1 1 0,-17 10 0,20-9 30,0 0 1,0 0-1,1 0 1,0 1 0,0 0-1,1 1 1,-1 0-1,2 0 1,-1 0-1,1 1 1,0-1-1,1 1 1,0 0 0,1 1-1,-1-1 1,2 1-1,-1-1 1,2 1-1,-1 0 1,1 0-1,0-1 1,1 1-1,1 0 1,-1 0 0,1 0-1,1 0 1,0 0-1,0-1 1,1 1-1,0-1 1,1 0-1,0 0 1,1 0 0,-1 0-1,2-1 1,-1 1-1,1-1 1,0-1-1,1 1 1,10 8-1,-5-6-46,0 0 0,1 0 0,1-2-1,-1 0 1,1 0 0,1-1 0,-1-1-1,20 6 1,-11-5-628,0-2-1,1 0 1,-1-1-1,44 0 1,24-11-1730,-75 5 1976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0.1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40 8954,'-23'-9'2971,"2"1"-915,45 4-2067,151-5 274,43-1-129,-219 11 47,0 0 0,0-1-1,0 1 1,0 0 0,0 0 0,0 0-1,0 0 1,1 0 0,-1-1 0,0 1-1,1 0 1,-1 1 0,1-1 0,-1 0-1,1 0 1,0 0 0,-1 0 0,1 0-1,0 0 1,0 1 0,0-1 0,-1 0-1,1 0 1,0 0 0,1 0 0,-1 1-1,0-1 1,1 1 0,2 54-1030,-1-38 1246,3 98-379,19 237 18,-23-345-39,0 0 3,0-1 0,0 0 0,-1 1 0,0-1 0,0 1 0,-2 9 0,1-15 3,0 0 0,0 0-1,0 1 1,0-1 0,0 0-1,0 0 1,0 0 0,-1 0-1,1-1 1,-1 1 0,1 0-1,-1-1 1,0 1 0,0-1-1,0 1 1,0-1 0,0 0-1,0 0 1,0 0-1,0 0 1,0 0 0,0 0-1,0 0 1,-5 0 0,-10 2 3,0 0-1,-1-1 1,0-1 0,1-1 0,-1-1 0,1 0-1,-21-4 1,9-1-114,1 0-1,1-2 0,-45-19 1,57 20-129,0 0 0,1-1 0,0-1 1,-22-17-1,32 23-78,0-1 1,0 1-1,0-1 0,1 0 0,0 0 1,0 0-1,0 0 0,0-1 1,0 1-1,1-1 0,0 0 1,0 1-1,0-1 0,1 0 1,0 0-1,0 0 0,0 0 1,0-9-1,8-17-3399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0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41 9154,'25'0'1894,"-19"-3"-200,-15-4-56,8 7-1616,1 0-1,0 0 0,0 0 0,-1-1 0,1 1 0,0 0 0,0 0 0,0 0 0,-1 0 0,1 0 0,0 0 0,-1 0 1,1 0-1,0 0 0,0 0 0,-1 0 0,1 0 0,0 0 0,0 0 0,-1 0 0,1 0 0,0 0 0,0 0 0,-1 0 1,1 0-1,0 0 0,0 0 0,-1 0 0,1 1 0,0-1 0,0 0 0,-1 0 0,1 0 0,0 0 0,0 1 1,0-1-1,-1 0 0,1 0 0,0 1 0,0-1 0,0 0 0,0 0 0,0 1 0,0-1 0,0 0 0,-1 0 0,1 1 1,0-1-1,0 0 0,0 0 0,0 1 0,0-1 0,0 0 0,0 0 0,0 1 0,0-1 0,0 0 0,0 1 1,1-1-1,3 26-131,-2-17 193,5 39-65,10 54 26,-15-92-37,0-1 0,1 1 0,0-1 0,1 0 0,0 0 0,0 0 0,11 15 0,-14-22-5,0 0 1,1-1 0,-1 1 0,0-1-1,1 1 1,0-1 0,-1 1 0,1-1-1,0 0 1,-1 0 0,1 0 0,0 0 0,0 0-1,0 0 1,0 0 0,0-1 0,0 1-1,0-1 1,0 0 0,0 1 0,1-1-1,-1 0 1,0 0 0,3 0 0,-2-2 0,0 1 1,1 0 0,-1-1 0,0 1 0,0-1 0,0 0 0,0 0 0,0 0 0,0-1 0,-1 1 0,1-1-1,-1 1 1,3-5 0,3-4-3,-1 0-1,0 0 1,0-1-1,-1 0 0,-1-1 1,7-21-1,-10 24-23,-1 0-1,0 0 1,0 0-1,-1-1 1,0 1-1,-1 0 0,0 0 1,-1 0-1,0 0 1,-5-15-1,6 21-50,0 0 0,-1 0 0,1 0 0,-1 0 1,0 0-1,0 1 0,0-1 0,-1 1 0,1 0 0,-1-1 0,0 1 0,1 0 0,-2 1 0,1-1 0,0 0 0,0 1 0,-1 0 0,0 0 1,1 0-1,-1 0 0,0 1 0,0-1 0,0 1 0,0 0 0,0 0 0,0 0 0,0 1 0,-6-1 0,8 1-178,0 0 1,0 0-1,0 1 0,0-1 1,0 0-1,0 1 0,0-1 0,0 1 1,0 0-1,0 0 0,0 0 1,1 0-1,-1 0 0,0 0 0,0 0 1,1 1-1,-1-1 0,1 0 1,-2 3-1,0 13-3029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0.9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66 337 9914,'-1'-2'395,"1"0"0,0 0 0,0 0 1,-1 0-1,2 0 0,-1-1 0,0 1 0,0 0 0,1 0 0,-1 0 0,1 0 0,-1 0 1,1 0-1,1-3 0,0 4-326,0 0 1,-1 0 0,1 0-1,-1 0 1,1 1 0,0-1-1,0 0 1,-1 1 0,1 0-1,0-1 1,0 1 0,0 0-1,0 0 1,-1 0-1,1 0 1,0 0 0,0 0-1,0 1 1,-1-1 0,1 1-1,2 0 1,0-1-72,-1 1 0,1-1 1,0 1-1,-1 0 0,1 0 0,-1 0 0,1 0 1,-1 1-1,1 0 0,-1-1 0,0 1 0,0 0 1,0 1-1,0-1 0,0 1 0,-1-1 0,1 1 1,-1 0-1,1 0 0,-1 0 0,0 0 0,0 0 1,0 0-1,-1 0 0,1 1 0,-1-1 0,0 1 1,0-1-1,0 1 0,0 0 0,-1-1 0,1 1 0,-1 6 1,0 29-36,-2-1 0,-2 1-1,-1-1 1,-16 59 0,10-144-5377,-2 6 2040</inkml:trace>
  <inkml:trace contextRef="#ctx0" brushRef="#br0" timeOffset="1">5 25 8250,'-5'-13'1896,"5"4"753,3 7-2369,7 7-440,2 0-504,6 6-1929,1-4 153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1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10 9738,'0'53'5510,"-14"46"-4052,6-57-1703,-2 69 1,24-167 420,-5 26-121,-4 10-19,1-1 1,1 1 0,1 0 0,0 1 0,2 0 0,22-35 0,-29 50-31,0 0 0,0 0-1,1 0 1,-1 0 0,1 1-1,0-1 1,0 1 0,0 0-1,0 0 1,0 0 0,1 1-1,-1-1 1,1 1 0,0 0-1,0 0 1,-1 1 0,1 0-1,0 0 1,1 0 0,-1 0-1,0 1 1,0 0 0,0 0-1,0 0 1,0 0 0,0 1 0,0 0-1,0 0 1,0 1 0,0-1-1,0 1 1,0 0 0,-1 0-1,7 4 1,-3-1-5,-1 0 1,1 1 0,-1 0-1,0 0 1,0 1-1,-1-1 1,0 1-1,0 1 1,-1-1-1,0 1 1,0 0 0,0 1-1,4 12 1,2 9-1164,-1 1 1,8 46-1,-16-68 551,7 36-2162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73 9546,'-39'-56'2098,"31"39"120,14 17-1598,14 16-634,-5 0 53,-1 1-1,-1 1 1,-1 0-1,0 1 1,-2 0-1,0 0 1,-1 1 0,0 1-1,-2 0 1,5 24-1,-5-15 5,-1 0-1,-2 1 1,-1-1-1,-1 1 1,-2 0-1,-6 52 1,6-83-17,0 1-1,0-1 1,0 0-1,0 1 1,0-1 0,0 0-1,0 0 1,0 1-1,0-1 1,0 0 0,0 1-1,0-1 1,0 0-1,0 1 1,0-1 0,0 0-1,0 0 1,0 1-1,0-1 1,-1 0 0,1 1-1,0-1 1,0 0-1,0 0 1,-1 1 0,1-1-1,0 0 1,0 0-1,0 0 1,-1 1 0,1-1-1,0 0 1,0 0 0,-1 0-1,1 0 1,0 0-1,-1 1 1,1-1 0,0 0-1,-1 0 1,1 0-1,0 0 1,0 0 0,-1 0-1,1 0 1,0 0-1,-1 0 1,1 0 0,-1 0-1,-13-17 910,-6-27 101,18 31-971,0-1-1,1 1 1,0-1-1,2 1 0,-1-1 1,2 1-1,0 0 1,0-1-1,1 1 0,1 0 1,0 0-1,1 1 1,0-1-1,8-12 0,3-3-78,0 1-1,2 0 0,1 1 0,39-40 0,-53 61 9,43-40-50,-44 42 41,0 0 0,0 1 1,0-1-1,0 1 1,1 0-1,-1 0 1,0 0-1,1 1 1,0 0-1,-1 0 1,8-1-1,4 9-1580,-16-7 1462,0 0 1,1 1-1,-1-1 1,1 1-1,-1-1 0,0 0 1,1 1-1,-1-1 1,1 0-1,-1 0 1,1 1-1,-1-1 0,1 0 1,-1 0-1,1 0 1,-1 0-1,1 1 0,-1-1 1,1 0-1,0 0 1,-1 0-1,1 0 0,-1 0 1,1 0-1,-1-1 1,1 1-1,-1 0 0,1 0 1,-1 0-1,1 0 1,-1-1-1,1 1 0,-1 0 1,1 0-1,-1-1 1,1 1-1,-1 0 0,0-1 1,1 0-1,12-11-4102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8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35 6425,'2'-16'7213,"-6"5"-4887,2 10-2316,0 0 0,0 0 0,0 0 0,0 0 0,0 1 0,0-1 0,-1 1 0,1-1 0,0 1 0,0 0 0,-1 0 0,1 0 0,0 0 0,-4 1 0,-13 0-11,0 2 0,0 0 0,0 1 0,-20 7-1,30-8 2,1 0 0,0 0-1,0 0 1,0 1 0,0 0-1,0 1 1,1 0-1,0 0 1,0 0 0,0 1-1,1 0 1,-8 10-1,12-13-7,1 0 0,0 0 0,0 0 0,1 1 0,-1-1 0,1 0 0,-1 0-1,1 0 1,0 1 0,0-1 0,1 0 0,-1 0 0,1 0 0,-1 0 0,1 1-1,0-1 1,0 0 0,1 0 0,-1 0 0,0-1 0,1 1 0,0 0 0,0-1-1,-1 1 1,2-1 0,2 4 0,3 3 19,-1-1-1,1 0 1,0 0-1,1-1 1,0 0 0,11 7-1,0-5-12,0-1 1,0-1-1,26 6 1,-25-8-4,0 1 0,-1 1 0,37 18 1,-52-22 7,0 0 0,0 0 0,0 1 0,-1 0 0,1 0 0,-1 0 0,0 0 0,0 0 0,0 1 0,-1 0 0,0 0 0,0 0 0,0 0 0,0 1 0,-1-1 0,0 1 0,0-1 0,2 9 0,-4-9 2,0 0 0,0 0-1,0 0 1,-1-1 0,1 1 0,-1 0 0,0 0-1,-1-1 1,1 1 0,-1-1 0,0 1 0,0-1-1,0 1 1,-1-1 0,1 0 0,-1 0 0,0-1-1,0 1 1,-1 0 0,1-1 0,-1 0 0,0 0-1,0 0 1,0 0 0,-6 3 0,-4 3 3,-1-1 1,0 0-1,-1-1 1,0 0 0,-30 7-1,32-11-421,-1 0 0,1-1 0,-1-1 0,0 0 0,0-1 1,1-1-1,-1 0 0,0-1 0,1-1 0,-24-7 0,-27-12-2665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4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98 7122,'-4'-17'2793,"2"0"0,0 0 0,0-29 1,-22 488-1441,0-77-1419,21-347 613,-2-16-2082,-11-34-4882,-1-17 2082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4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13 895 7970,'-2'2'-23,"-9"19"2697,23-29 1951,23-20-3485,26-15-759,41-28 36,-4-5 0,111-109 1,-50 12-364,144-141 36,-291 298 101,-12 16-239,0 0 0,-1 0-1,1 0 1,0 0-1,0 0 1,0 0 0,0 0-1,0 0 1,-1 0-1,1 0 1,0 0 0,0 0-1,0 0 1,0 0-1,0 0 1,0-1 0,-1 0-388,1 1 388,0 0-1,0 0 1,0 0 0,0 0-1,0 0 1,-1 0-1,1-1 1,0 1 0,0 0-1,0 0 1,0 0-1,0 0 1,0 0 0,1-1-1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5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91 7554,'-5'-91'10662,"18"96"-10045,19 16-573,0 0 0,-1 2 0,45 44 0,82 98-8,-102-104-52,80 78 67,215 170 0,-336-297-69,-10-9 7,1 1 0,-1-1 0,-1 1 0,1 0 0,0 0 0,-1 1-1,0 0 1,7 9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5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27 155 7650,'-4'-10'761,"0"1"0,0-1 0,1 1 0,0-1 0,0 0 0,-1-11 0,4 18-573,-1 0-1,1 0 1,0 0 0,0-1 0,0 1 0,0 0 0,0 0-1,1 0 1,-1 0 0,1-1 0,0 1 0,0 0 0,0 0 0,0 0-1,1 1 1,-1-1 0,1 0 0,0 0 0,0 1 0,0-1 0,0 1-1,0 0 1,5-5 0,-7 7-176,1 0 1,-1 0-1,1-1 1,-1 1-1,0 0 0,1 0 1,-1 0-1,1 0 0,-1 0 1,1-1-1,-1 1 0,1 0 1,-1 0-1,1 0 0,-1 0 1,1 0-1,-1 1 1,1-1-1,-1 0 0,1 0 1,-1 0-1,0 0 0,1 0 1,-1 1-1,1-1 0,-1 0 1,1 0-1,-1 1 1,0-1-1,1 0 0,-1 1 1,1 0-1,11 18 75,1 25-118,-7-4 63,-1 0 1,-1 0-1,-3 42 0,-14 127 129,1 6-84,11-165-64,3 0 0,2 1-1,2-1 1,19 71 0,-24-107 161,-3-12-1201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52 8538,'-1'-10'1330,"0"7"-719,0 0 1,1 1-1,-1-1 1,1 0-1,0 0 1,0 1-1,0-1 1,0 0-1,0 0 1,1 1-1,-1-1 1,3-5 394,-1 16-1103,97 511-195,-57-277 374,-40-202-120,-3-34-551,1-25-935,3-27-1681,0-13-470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76 7122,'-1'-1'177,"1"0"0,-1 1 0,0-1 0,1 0 0,-1 0 0,1 1 0,-1-1 0,1 0 1,0 0-1,-1 0 0,1 0 0,0 1 0,0-1 0,-1 0 0,1 0 0,0 0 0,0 0 1,0 0-1,0 0 0,0 0 0,0 0 0,0 0 0,1 1 0,-1-1 0,0 0 0,0 0 1,1 0-1,-1 0 0,0 0 0,1 1 0,-1-1 0,1 0 0,-1 0 0,2 0 0,1-1 49,1 1 0,0 0 0,-1-1 0,1 2 0,0-1 0,0 0 0,7 1 0,5-2-612,528-33 958,-538 35-567,0-1 0,0 1 0,0 1 0,0-1 0,12 4 0,-18-4-26,0 0 0,0 0 0,1 0 0,-1 0 0,0 0 0,0 0 0,0 1 0,1-1 0,-1 0 0,0 0 0,0 0 0,0 1 0,1-1 0,-1 0 0,0 0 0,0 0 0,0 1 0,0-1 0,0 0 0,0 0 0,0 1 0,1-1 0,-1 0 0,0 0 0,0 1 0,0-1 0,0 0 0,0 0 0,0 1 1,0-1-1,0 0 0,0 0 0,0 1 0,0-1 0,-1 0 0,1 0 0,0 1 0,0-1 0,0 0 0,0 0 0,0 0 0,-1 1 0,-19 17-2482,-6 0-10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6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8642,'6'-8'4125,"-6"8"-3953,1 0 0,-1 0-1,1 0 1,-1 0 0,1 0 0,-1 0 0,0 0 0,1-1 0,-1 1 0,1 0-1,-1 1 1,1-1 0,0 0 0,27-2-740,-18 2 1085,549-7 384,-540 8-1083,-1 1-1,31 6 1,-16 4-3837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7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48 116 7106,'-44'-42'1725,"44"42"-1659,0 0 0,-1 0 0,1-1 0,0 1 0,0 0-1,-1-1 1,1 1 0,0 0 0,0 0 0,-1-1 0,1 1 0,0-1 0,0 1-1,0 0 1,0-1 0,-1 1 0,1 0 0,0-1 0,0 1 0,0-1 0,0 1-1,0 0 1,0-1 0,0 1 0,0-1 0,0 1 0,0 0 0,0-1 0,0 1-1,1-1 1,-1 1 0,0 0 0,0-1 0,15-8 639,31-1-871,-36 8 461,97-15 246,1 4 0,180 2 0,-282 11-624,40 4 163,-45-4-193,0 1 0,0-1-1,0 0 1,1 1-1,-1-1 1,0 1 0,0-1-1,0 1 1,0-1-1,0 1 1,0 0 0,0-1-1,0 1 1,0 0-1,0 0 1,0 0 0,0 0-1,0 0 1,-1 0-1,1 0 1,0 0 0,-1 0-1,1 0 1,-1 0-1,1 0 1,-1 1 0,0-1-1,1 2 1,-2 13-2258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37 7930,'-16'-6'4068,"51"8"-3137,176-18-230,-138 7-539,1 4 0,0 3 1,108 10-1,-138 4-3523,-38-10 829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2:49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4993,'-5'-6'1328,"0"0"657,1 1-1369,0 0 112,2 0 48,-1 0-72,2 1-264,2 0-55,3 1-217,20-6-56,48-9-24,-29 17 32,-8-4-48,2 5 0,-13 1-200,-12 14-2377,-18 2 697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6:5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85 6433,'2'-8'727,"0"-1"0,1 1 0,0 1 0,7-16 0,4-6-469,-14 28-92,-45 22 632,41-18-796,-69 58 100,66-54-80,0 0-1,0 0 0,1 0 0,-1 1 0,2 0 1,-1 0-1,1 0 0,-6 14 0,11-20-16,0 0-1,-1 0 1,1 1-1,0-1 1,0 0-1,0 0 1,0 0-1,0 1 1,1-1 0,-1 0-1,1 0 1,-1 0-1,1 0 1,0 0-1,0 0 1,0 0-1,0 0 1,0 0-1,0 0 1,0 0 0,1-1-1,-1 1 1,1 0-1,-1-1 1,1 0-1,0 1 1,-1-1-1,1 0 1,0 0-1,2 2 1,8 3 19,0 0 0,0-1 0,23 7 1,-31-10-20,111 27 5,-76-21-44,0 1-1,38 17 1,-74-25 23,1 0 0,-1 0 1,0 1-1,0 0 0,0 0 1,0 0-1,0 0 0,0 0 1,-1 0-1,1 1 0,-1-1 1,0 1-1,1 0 0,-1 0 1,3 5-1,-5-6-1,0-1-1,1 1 1,-1 0-1,0 0 0,0 0 1,0 0-1,0-1 1,-1 1-1,1 0 1,0 0-1,-1 0 1,1-1-1,-1 1 0,0 0 1,1-1-1,-1 1 1,0 0-1,0-1 1,0 1-1,0-1 0,0 1 1,-1-1-1,1 0 1,0 0-1,-1 1 1,1-1-1,-1 0 1,1 0-1,-1 0 0,1 0 1,-4 1-1,-10 5-42,-1 0-1,0-1 1,0-1-1,0-1 0,-1 0 1,1-1-1,-1 0 1,0-2-1,0 0 0,0-1 1,0 0-1,0-1 1,0-1-1,0-1 0,-31-10 1,32 5-1986,6-8-166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6:5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49 136 8490,'-46'-116'4505,"43"96"-4893,14 49-1438,72 390 1655,-38-167 1388,-44-244-1063,-5-10-526,-5-13-1288,8 13 1436,-12-22-1539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0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69 8130,'-2'-19'1608,"4"12"809,10 6-2417,7 0-24,8-3 8,21 2 8,7-2 48,19-1-1305,4-4-1167,1-7-9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69 8922,'-2'13'324,"2"-12"-258,0-1 0,0 1 0,0 0 0,0 0 0,0 0 0,0 0 0,0-1 0,0 1-1,0 0 1,0 0 0,0 0 0,-1 0 0,1-1 0,0 1 0,-1 0 0,1 0 0,0-1 0,-1 1 0,1 0 0,-1-1 0,1 1 0,-1 0 0,0-1 0,1 1 0,-1-1 0,1 1 0,-1-1 0,0 1 0,0-1 0,1 1 0,-1-1-1,0 0 1,0 1 0,1-1 0,-1 0 0,0 0 0,0 0 0,0 1 0,1-1 0,-1 0 0,0 0 0,0 0 0,-1-1 0,3 30-734,0-25 663,14 85-255,-13-82 252,0 1 0,0-1 0,0 0 0,1 0 0,0 0 0,1 0 0,-1-1 0,1 1 1,1-1-1,9 10 0,-12-14 25,0-1 0,1 1 0,-1-1 1,1 0-1,-1 0 0,1 0 0,0 0 0,-1-1 1,1 1-1,0-1 0,0 1 0,-1-1 0,1 0 1,0 0-1,0 0 0,-1-1 0,1 1 0,0-1 1,0 1-1,-1-1 0,1 0 0,-1 0 1,1 0-1,0 0 0,-1-1 0,0 1 0,1-1 1,-1 1-1,0-1 0,0 0 0,2-2 0,6-5 51,0 1 0,-1-2-1,0 1 1,0-1-1,8-15 1,-9 14-27,-1 0 0,0-1 0,-1 0 1,0 0-1,-1 0 0,0-1 0,-1 0 0,-1 0 1,0 0-1,-1 0 0,0 0 0,-1-1 0,0 1 0,-1-1 1,-2-14-1,2 28-50,0-1 0,0 0 0,0 1 0,0-1 0,-1 0 0,1 1 0,0-1 1,0 0-1,-1 1 0,1-1 0,0 1 0,-1-1 0,1 1 0,-1-1 0,1 0 0,-1 1 1,1 0-1,-1-1 0,1 1 0,-1-1 0,1 1 0,-1 0 0,1-1 0,-1 1 0,0 0 0,1-1 1,-1 1-1,0 0 0,0 0-55,1 0 0,0 0 0,-1 0 0,1 0 0,0 1 0,-1-1 0,1 0 0,0 0 0,-1 0-1,1 1 1,0-1 0,0 0 0,-1 0 0,1 1 0,0-1 0,0 0 0,-1 1 0,1-1 0,0 0 0,0 1 0,0-1 0,0 0 0,0 1 0,-1-1 0,1 0 0,0 1 0,0-1 0,0 1 0,0-1 0,0 0 0,0 1 0,0-1 0,0 0 0,0 1 0,0-1 0,1 1 0,-1-1 0,0 0 0,0 1 0,0-1 0,0 0 0,1 1-1,-1-1 1,0 0 0,0 0 0,1 1 0,7 11-2041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0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231 106 8314,'2'-8'439,"0"-1"0,-1 1-1,0-1 1,-1 0 0,1 1 0,-2-1 0,1 1 0,-1-1 0,0 0 0,-4-11-1,36 184-5964,-9 96 7185,-14-190-674,-6-51-342,-2-17-138,-1-6 167,-2-9-647,-1 0 0,0 0 1,-1 1-1,-1-1 0,0 1 1,0 0-1,-1 1 0,0 0 1,-1 0-1,-1 0 0,0 1 1,0 0-1,-1 1 0,0 0 1,-22-14-1,29 21-44,-1 1 1,0 0-1,1-1 0,-1 1 0,0 1 1,0-1-1,0 1 0,0-1 0,0 1 1,0 0-1,0 0 0,0 1 1,0-1-1,0 1 0,0 0 0,0 0 1,0 0-1,1 1 0,-1-1 0,0 1 1,1 0-1,-1 0 0,1 0 0,0 0 1,0 1-1,0 0 0,0-1 1,0 1-1,0 0 0,1 0 0,-3 4 1,0-2-1,1 1 1,0 0-1,0 0 1,1 0 0,-1 0-1,1 0 1,1 1-1,-1 0 1,1-1-1,0 1 1,1 0 0,-1 0-1,1 0 1,1 0-1,0 0 1,0 0 0,1 9-1,1-8 30,0-2-1,0 1 1,1 0 0,0 0-1,1-1 1,-1 0-1,1 1 1,0-1-1,1-1 1,0 1 0,0-1-1,0 0 1,0 0-1,1 0 1,0-1 0,6 5-1,-1-3-246,-1 0 0,1-1-1,1 0 1,-1 0-1,1-1 1,0-1 0,-1 0-1,23 3 1,24-6-1408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6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72 11426,'-12'-9'5634,"17"7"-5618,2 0-40,-6 0 32,10 0 0,28-7 40,58-14-24,-41 13-32,5 0-488,-10 8-537,-3 4-2415,-22-2 135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1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82 7706,'-1'12'331,"0"-8"-161,0-1-1,1 1 1,-1 0 0,1 0-1,0 0 1,0 0 0,1 0 0,1 7-1,-1-10-152,-1 0 0,1 0-1,0 0 1,0-1 0,0 1 0,0 0 0,0 0-1,0 0 1,0-1 0,0 1 0,0-1-1,0 1 1,0-1 0,1 1 0,-1-1-1,0 1 1,0-1 0,1 0 0,-1 0-1,0 0 1,0 0 0,1 0 0,-1 0 0,0 0-1,0 0 1,1 0 0,-1-1 0,0 1-1,0 0 1,0-1 0,1 1 0,-1-1-1,1 0 1,15-4 175,-1-1 0,-1-1-1,30-15 1,-40 19-210,-1 1 0,1-1 1,-1 0-1,0 0 0,0 0 0,0-1 0,0 1 1,0-1-1,-1 0 0,0 0 0,0 0 1,0-1-1,0 1 0,0-1 0,-1 1 0,0-1 1,2-6-1,-4 10 17,0 0 0,1 0 0,-1 0 0,0 0 0,0 0 0,0 0 0,0 0 0,-1 0 0,1 0 0,0 0 0,0 1 0,0-1 0,-1 0 0,1 0 0,0 0 0,-1 0-1,1 0 1,-1 1 0,1-1 0,-1 0 0,0 0 0,1 1 0,-1-1 0,0 0 0,1 1 0,-1-1 0,0 1 0,0-1 0,-1 0 0,-1 0 6,1 0 1,-1 0-1,0 1 0,0-1 0,0 1 1,0 0-1,0 0 0,0 0 0,-5 0 1,-58 16 132,56-12-152,0 0 0,0 0-1,1 1 1,0 1 0,0-1 0,0 1 0,0 1-1,1 0 1,0 0 0,0 0 0,-12 17 0,17-20 9,1 1 0,-1-1 1,1 1-1,0 0 0,0-1 1,1 1-1,-1 0 1,1 0-1,0 0 0,1 0 1,-1 0-1,1 0 0,0 0 1,0 0-1,0 0 0,1 0 1,0 0-1,0 0 1,0 0-1,1 0 0,-1 0 1,1-1-1,0 1 0,1 0 1,-1-1-1,1 0 1,4 6-1,-4-5-5,1-1 0,-1 0 0,1 0 0,0 0 0,0 0 0,0-1 0,1 1 0,-1-1 0,1 0 1,0-1-1,0 1 0,0-1 0,0 0 0,0 0 0,1 0 0,-1-1 0,1 0 0,-1 0 0,11 0 0,-9-1-301,0 0 0,0 0 1,0-1-1,0-1 0,0 1 0,0-1 0,0 0 0,-1 0 0,12-7 1,32-23-2095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1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 7898,'0'-5'4678,"-7"17"-5030,1 33 272,3-1 0,1 56 0,1-7 185,48-246 1096,-39 98-1112,-6 41-32,0-1-1,0 1 1,9-26 0,-11 40-63,0 0 0,0-1 1,0 1-1,0 0 1,1 0-1,-1 0 1,0-1-1,0 1 1,0 0-1,0 0 1,0 0-1,0-1 0,0 1 1,0 0-1,0 0 1,1 0-1,-1 0 1,0-1-1,0 1 1,0 0-1,0 0 1,0 0-1,1 0 0,-1 0 1,0-1-1,0 1 1,0 0-1,1 0 1,-1 0-1,0 0 1,0 0-1,0 0 0,1 0 1,-1 0-1,0 0 1,0 0-1,0 0 1,1 0-1,-1 0 1,0 0-1,0 0 1,1 0-1,-1 0 0,0 0 1,0 0-1,0 0 1,0 1-1,1-1 1,-1 0-1,0 0 1,0 0-1,0 0 0,1 0 1,-1 0-1,0 1 1,0-1-1,0 0 1,0 0-1,0 0 1,0 0-1,1 1 1,10 19-411,-1-2 423,8 11-68,-2 1 0,0 1-1,15 46 1,-22-44 42,-7-23-71,1 0 1,0 0-1,0 0 1,8 14-1,-11-24 36,0 0 1,0 1-1,0-1 0,0 0 0,1 0 0,-1 1 0,0-1 1,0 0-1,0 0 0,0 1 0,1-1 0,-1 0 0,0 0 0,0 0 1,1 1-1,-1-1 0,0 0 0,0 0 0,1 0 0,-1 0 1,0 1-1,1-1 0,-1 0 0,0 0 0,1 0 0,-1 0 0,0 0 1,0 0-1,1 0 0,-1 0 0,0 0 0,1 0 0,-1 0 1,0 0-1,1 0 0,-1-1 0,11-11-2059,5-27-818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2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 8082,'-1'1'286,"1"-1"-238,0 0-1,0 0 1,0 0 0,0 0-1,0 0 1,-1 0 0,1 0-1,0 0 1,-3-1 1240,3 1-1240,0 0-1,0 0 1,0-1 0,0 1-1,0 0 1,0 0 0,0 0-1,0 0 1,0 0 0,0 0 0,0-1-1,0 1 1,0 0 0,0 0-1,0 0 1,0 0 0,0 0-1,0 0 1,0-1 0,0 1 0,5 8-1276,21 103 891,21 208 0,-27-156 2065,-21-155-1227,-5-14-531,-7-18-1740,-1-9 278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2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17 8106,'-4'-1'1664,"3"-8"809,5 7-2409,-2 0-296,13 1 0,82 5 39,-26-2-39,17-9-2224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3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 12 9130,'-10'-3'377,"-1"1"0,1-1 0,-1 2 0,1-1 0,-1 2 0,0-1 0,0 1 1,-15 3-1,11-1-272,0 2-1,0 0 1,1 1 0,-1 0 0,1 1 0,1 1 0,-1 0 0,-24 18 0,10-3-154,2 1 0,0 1 1,1 2-1,2 0 0,1 1 1,-23 37-1,30-39 71,0-1 0,2 2-1,1 0 1,1 0 0,1 1 0,1 0 0,2 1 0,0 0 0,2 0 0,-2 40 0,7-45-7,0 1 0,2 0 0,1 0 0,0-1 0,2 0 0,1 1 0,1-2 0,0 1 0,2-1 0,1 0 0,0-1 0,2 0 0,15 21 0,4-4 8,2-1 0,1-2 1,2-1-1,60 44 1,-1 0-1295,-88-70-524,-30-31-4433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4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39 7066,'-9'-29'5771,"5"19"-3809,5 17-52,8 24-2053,-2-1-1,-1 1 1,-2 1 0,2 62 0,-4-74-1298,7-27-2557,0-22 766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4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9306,'5'-11'1936,"-2"3"201,2 9-3137,6 6-1801,2-4-248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4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30 10898,'-6'-20'3158,"4"11"-1872,18 111-2736,5 40 1518,6 201 807,-60-433-652,28 78-482,0 0-1,-1 1 1,0 0-1,-1 0 1,0 0 0,-1 1-1,0 0 1,0 1-1,-1-1 1,-11-7 0,16 14 220,0 0 1,0 0 0,-1 0-1,1 1 1,-1 0-1,0 0 1,0 0 0,1 0-1,-1 1 1,0 0 0,0 0-1,0 0 1,-1 1 0,1-1-1,0 1 1,0 1-1,0-1 1,0 1 0,0 0-1,0 0 1,0 0 0,0 0-1,0 1 1,0 0-1,1 0 1,-1 1 0,-7 4-1,5-1 49,0-1 0,0 1 0,1 0 0,0 1 0,0-1 0,0 1-1,1 0 1,0 1 0,1-1 0,0 1 0,0 0 0,0 0 0,1 0-1,0 1 1,1-1 0,0 1 0,0 0 0,-1 13 0,3-15-8,-1-1 0,1 0-1,0 1 1,0-1 0,1 0 0,0 0 0,0 1 0,1-1 0,0 0 0,0 0 0,0 0 0,0-1 0,1 1 0,0-1 0,0 1 0,1-1 0,-1 0-1,1 0 1,1 0 0,-1-1 0,0 1 0,1-1 0,0 0 0,0 0 0,0-1 0,1 0 0,5 3 0,2-1-319,1-1-1,0 0 1,-1-1 0,1-1 0,0-1 0,1 1-1,-1-2 1,0 0 0,0-1 0,0 0 0,0-1-1,26-8 1,31-15-2346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68 9410,'-4'-14'4785,"10"11"-4729,8-1-48,7-3-24,20 0 80,3-3-8,25 2-16,9 4-32,20 1-680,-2 1-2225,13-4 489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5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17 11514,'-10'-7'2433,"9"-3"992,-1 10-3489,4 3 16,-2 3-160,-2-3 112,1 10-256,-25 78-3041,-10-44 960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53 11851,'-5'-13'2376,"7"3"1177,4 6-3529,8 2-56,6-3 16,17-3 16,9 2-24,17 4-480,1-1-505,14 12-2543,-10 4 183</inkml:trace>
  <inkml:trace contextRef="#ctx0" brushRef="#br0" timeOffset="1">3 470 9434,'-3'-8'4633,"11"9"-4577,-7-2-96,2-1 72,18 0 32,64-9-40,-14 2-8,7 1-64,25-1-2785,-5-10 913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24 7130,'-49'-21'2628,"49"20"-2551,0 1 0,0 0 0,0 0 0,-1 0 1,1-1-1,0 1 0,0 0 0,-1 0 0,1 0 0,0 0 0,0-1 0,-1 1 0,1 0 0,0 0 1,-1 0-1,1 0 0,0 0 0,0 0 0,-1 0 0,1 0 0,0 0 0,-1 0 0,1 0 0,0 0 0,0 0 1,-1 0-1,1 0 0,0 0 0,0 1 0,-1-1 0,1 0 0,0 0 0,0 0 0,-1 0 0,1 0 0,0 1 1,0-1-1,-1 0 0,1 0 0,0 0 0,0 1 0,0-1 0,0 0 0,-1 0 0,1 1 0,0-1 1,1 19-730,1-5 910,0 5-293,1 4-20,-1 1 1,-2-1-1,0 0 0,-1 1 1,-1-1-1,-5 24 1,3-38-1438,4-16-449,8-25 1014,-1 13 728,-2 3 654,1 0-1,1 1 1,0-1-1,12-17 1,-18 30-391,1 0 0,0 1 0,0-1 0,1 0 1,-1 1-1,1-1 0,-1 1 0,1-1 0,0 1 0,-1 0 0,1 0 0,0 1 0,1-1 0,-1 1 1,0-1-1,0 1 0,1 0 0,-1 0 0,0 0 0,1 1 0,-1-1 0,1 1 0,-1 0 1,1 0-1,-1 0 0,1 0 0,5 2 0,0 1-59,-1 0 1,1 0-1,-1 1 1,0 0-1,0 0 1,-1 1-1,1 0 1,-1 1-1,0-1 1,-1 2-1,1-1 1,-1 0-1,-1 1 1,1 0-1,8 16 1,-7-10-4,0 0 0,-1 0 0,-1 0 0,0 1 1,-1 0-1,0 0 0,-1 0 0,-1 1 0,1 14 0,-1-21 145,2-13-532,4-16-1191,-7 17 1160,9-27-1397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7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36 10962,'0'-1'189,"0"0"-1,0 0 1,1 0 0,-1 0-1,0 0 1,0 0-1,0 0 1,0 0-1,0 0 1,0 0 0,0 0-1,-1 0 1,1 0-1,0 0 1,0 0-1,-1 0 1,1 0 0,-1 0-1,1 0 1,-1 0-1,1 0 1,-1 0-1,0 1 1,1-1 0,-1 0-1,-1-1 1,-1 2-180,0 0-1,1 0 1,-1 0 0,0 0 0,0 0 0,1 0 0,-1 1 0,0-1-1,1 1 1,-1 0 0,1 0 0,-5 2 0,-22 8-486,0 1 0,-31 20 0,49-27 223,1 2 0,0 0 0,0 0 0,1 0 0,0 1-1,1 1 1,-1-1 0,1 1 0,-12 19 0,19-26 226,0 0 0,-1 1 0,1-1 0,0 0 0,0 1-1,1-1 1,-1 1 0,0-1 0,1 1 0,-1-1 0,1 1 0,0-1-1,0 1 1,0 0 0,0-1 0,1 1 0,-1-1 0,1 1 0,-1-1-1,1 1 1,0-1 0,0 1 0,0-1 0,0 0 0,0 1 0,1-1-1,-1 0 1,1 0 0,-1 0 0,1 0 0,0 0 0,0-1 0,0 1-1,0 0 1,0-1 0,0 1 0,0-1 0,0 0 0,5 2 0,0 0 30,0 0 1,0 0 0,1-1 0,-1 0-1,0-1 1,1 1 0,-1-1 0,1-1 0,-1 0-1,1 0 1,0 0 0,11-3 0,-8 0-4,0 0 0,-1-1 1,1 0-1,-1-1 0,0 0 1,0-1-1,-1 0 0,1-1 1,13-12-1,-17 13 84,-1 1 0,0-1 0,0 0 0,0 0 0,-1 0 0,0-1 0,0 1 0,0-1-1,-1 0 1,0 0 0,-1 0 0,1-1 0,-2 1 0,1-1 0,0-7 0,-2 35 49,1 0 1,0 0-1,8 38 1,-8-51-405,0-1 0,1 1 0,-1-1 0,1 1 1,1-1-1,-1 0 0,1 0 0,0 0 0,1 0 0,-1-1 0,1 1 0,0-1 1,0 0-1,1 0 0,0 0 0,0-1 0,0 0 0,9 7 0,11-5-2799</inkml:trace>
  <inkml:trace contextRef="#ctx0" brushRef="#br0" timeOffset="1">531 79 8530,'-6'-7'5443,"4"19"-5386,0 3-89,-3 19 13,2 0 1,1 0 0,2-1 0,7 61 0,-8-109-100,0 0 0,2 0 0,0 0 0,0 0-1,7-27 1,-1 12 92,1 0-1,17-41 1,-25 71 26,0-1 0,0 0 0,1 0 0,-1 0 0,0 0 0,1 1 0,-1-1 0,0 0 0,1 1 0,-1-1 0,1 0 0,0 1 0,-1-1 0,1 0 0,-1 1 0,1-1 0,0 1 0,-1-1 0,1 1 0,0-1 0,0 1 0,-1 0 0,1-1 0,0 1 0,0 0 0,0 0 0,0-1 0,-1 1 0,1 0 0,1 0 0,0 1-4,-1-1 0,1 1 0,0 0-1,-1 0 1,1 0 0,-1 0 0,1 0-1,-1 0 1,1 0 0,-1 1 0,0-1-1,0 0 1,2 3 0,33 59-144,-32-55 133,10 23-14,17 52 0,-12-30-445,-31-139-894,8 41 1637,3 40-188,0 0 0,1 0-1,0 0 1,0-1 0,0 1-1,0 0 1,1 0 0,0 0-1,0 0 1,0 0 0,1 0-1,0 0 1,0 1 0,0-1-1,0 0 1,1 1-1,0 0 1,5-7 0,-5 8-68,1 0-1,0 1 1,-1-1 0,1 1 0,0 0-1,0 0 1,0 0 0,0 1 0,0-1-1,0 1 1,1 0 0,-1 0 0,0 1-1,1-1 1,-1 1 0,0 0 0,1 0-1,-1 0 1,0 1 0,1 0 0,-1 0-1,5 1 1,-3-1-18,-1 1 0,0 0 0,1 0 0,-1 0 0,0 0 0,0 1 1,0 0-1,0 0 0,-1 0 0,1 1 0,-1-1 0,0 1 0,0 0 0,0 0 0,-1 1 0,1-1 0,-1 1 0,0 0 0,0 0 0,-1 0 0,1 0 0,-1 0 0,3 10 0,-1 7-100,0 0 0,-2 0 0,0 0 0,-2 38 0,0-12-459,1-32-1557</inkml:trace>
  <inkml:trace contextRef="#ctx0" brushRef="#br0" timeOffset="2">1096 221 9066,'56'-17'5155,"-17"2"-5006,-28 13-239,-1-2 0,0 1-1,-1-2 1,1 1 0,-1-1 0,1 0 0,-1-1 0,8-7 0,-14 10 42,1-1 0,-1 1 0,0-1 0,0 0 0,-1 1 0,1-1 0,-1 0 0,0-1 0,0 1 0,0 0 0,0-1 0,-1 1 0,0-1 0,0 1 0,0-1 0,0 1 0,-1-1 0,0 0 0,0 1 0,0-1 0,-1-5 0,1 8 25,0 0 0,-1 0-1,1 0 1,0 0 0,-1 0 0,1 1 0,-1-1 0,0 0 0,0 0 0,0 0 0,0 1 0,0-1 0,0 1 0,0-1-1,0 1 1,-1-1 0,1 1 0,0-1 0,-1 1 0,1 0 0,-1 0 0,0 0 0,-2-1 0,0 1 3,1 0 0,-1 0 0,1 0-1,-1 1 1,0-1 0,1 1 0,-1 0 0,1 0 0,-1 1 0,0-1 0,-6 3 0,0-1 16,0 1 0,1 1 1,0 0-1,0 0 0,0 1 1,0 0-1,1 0 0,-15 12 0,17-10 17,0 0-1,0 0 0,0 1 0,1 0 0,0 0 0,0 0 0,1 1 0,0-1 0,1 1 0,0 0 0,0 0 0,1 0 0,0 0 0,0 1 0,1-1 0,1 1 0,-1-1 0,2 0 0,1 16 0,-1-17-84,1-1 1,0 1-1,0-1 1,0 1-1,1-1 0,0 0 1,1 0-1,0 0 1,0 0-1,0-1 0,1 1 1,0-1-1,0 0 1,1-1-1,-1 1 0,1-1 1,0 0-1,1-1 0,-1 1 1,1-1-1,0-1 1,0 1-1,0-1 0,8 2 1,-9-3-216,1 0 0,0-1 0,-1 1 0,1-2 0,0 1 0,0-1 1,7 0-1,45-16-2369,-58 16 2611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8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18020,'2'20'-72,"-3"3"64,5-5-416,-4 21-929,-4-3-2223,-33-28 87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8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75 10538,'-3'-3'130,"0"-1"242,-1 0-1,1 0 1,0 0-1,0 0 1,0 0-1,1-1 1,-1 1-1,1-1 0,0 0 1,1 0-1,-1 0 1,1 0-1,-1-9 1,10 46-2295,4 1 1893,3 37 136,-2 1 0,-4 0 0,-3 0 0,-3 1 0,-9 100 0,2-172 888,-4-12-474,-12-24-343,14 24-238,-6-9-327,0 2-1,-2-1 1,0 2-1,-1 0 1,-31-29-1,39 41 266,-1-1 0,0 2 0,-1-1-1,1 1 1,-1 0 0,0 1-1,-12-5 1,16 8 106,0 0-1,0 0 1,0 0-1,0 0 1,0 1-1,0-1 1,0 1-1,0 1 1,0-1-1,0 1 1,0 0-1,0 0 1,0 0-1,-9 4 1,10-3 12,0 0 0,0 0 1,1 0-1,-1 1 0,1 0 1,0-1-1,0 1 0,0 0 1,0 0-1,0 1 0,1-1 1,-1 0-1,1 1 0,0 0 1,0-1-1,0 1 0,0 0 1,1 0-1,0 0 0,0 0 1,0 0-1,0 1 0,0-1 1,1 0-1,0 0 0,0 0 1,0 1-1,0-1 0,2 6 1,-1-3 1,1 1 0,0-1 0,0 1 1,1-1-1,-1 0 0,2 0 0,-1 0 1,1 0-1,0 0 0,0-1 0,1 0 1,0 0-1,0 0 0,1 0 0,8 7 1,-8-9-205,0 0 1,1 0 0,-1-1 0,1 0 0,0 0-1,0 0 1,0-1 0,0 0 0,0 0 0,1-1-1,-1 0 1,8 1 0,43-10-1810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9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24 115 9858,'1'17'726,"1"-7"1391,14-14-1164,5-4-2058,-9 4 1025,71-29-1314,-77 30 910,-1 0 1,1 0-1,-1-1 1,0 0-1,0 0 1,0 0-1,6-7 1,-10 10 456,0 0 1,-1 0 0,1 0-1,-1 0 1,1 0-1,-1 0 1,1 0-1,-1 0 1,0 0 0,1 0-1,-1 0 1,0-1-1,0 1 1,0 0 0,0 0-1,0 0 1,0 0-1,0 0 1,0-1-1,0 1 1,0 0 0,-1 0-1,1 0 1,0 0-1,-1 0 1,1 0-1,-1 0 1,0 0 0,1 0-1,-1 0 1,0 0-1,1 0 1,-1 1-1,0-1 1,0 0 0,0 0-1,1 1 1,-1-1-1,0 0 1,0 1-1,0-1 1,0 1 0,0-1-1,-1 1 1,1 0-1,-1-1 1,-4-2 204,0 1 0,0 0 0,-1 0 1,1 1-1,0 0 0,-11-1 0,12 2-142,-1 0 0,0 1 0,0 0 0,0 0 0,1 1 1,-1-1-1,0 1 0,1 1 0,0-1 0,-1 1 0,1 0 0,0 0 0,0 0 0,1 1 0,-1-1 0,1 1 0,0 0 0,0 1 0,0-1 0,0 1 0,1-1 0,-1 1 0,1 0 0,1 1 0,-1-1 0,1 0 1,0 1-1,0-1 0,-2 11 0,2-9-36,1 1 1,-1-1 0,1 1-1,1 0 1,0 0 0,0 0-1,0-1 1,1 1-1,0 0 1,0-1 0,1 1-1,0 0 1,1-1 0,-1 0-1,1 0 1,1 0 0,0 0-1,-1 0 1,2 0 0,-1-1-1,1 0 1,6 6-1,-8-9-157,1 0 0,0 0 0,1 0 0,-1-1-1,0 1 1,1-1 0,8 3 0,36 3-925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9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 10298,'-8'-2'2494,"8"2"-2302,-1-1 1,0 1-1,1 0 1,-1-1-1,0 1 1,0 0-1,0 0 1,1-1-1,-1 1 1,0 0-1,0 0 1,0 0-1,1 0 1,-1 0-1,0 0 1,0 0-1,0 0 1,1 1-1,-1-1 1,0 0-1,0 0 1,-1 1-1,12 27-595,-7-21 596,6 15-197,-2 0 0,0 0 0,-1 1 0,-1 0 0,4 46 0,-12 107-179,2 27-383,3-174 436,1-1 0,2 0 0,0 0 0,2-1 0,11 30 1,-13-47-1557,-10-22-1271,-12-19-367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09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 10474,'0'0'102,"0"-1"-1,0 1 0,-1-1 0,1 1 1,0 0-1,0-1 0,0 1 1,0-1-1,0 1 0,0-1 1,0 1-1,0-1 0,0 1 1,0-1-1,0 1 0,0-1 1,0 1-1,0-1 0,0 1 0,1-1 1,-1 1-1,0-1 0,0 1 1,1-1-1,-1 1 0,0-1 1,0 1-1,1 0 0,-1-1 1,0 1-1,1 0 0,-1-1 1,1 1-1,-1 0 0,0-1 0,1 1 1,-1 0-1,1 0 0,-1 0 1,1-1-1,-1 1 0,2 0 1,31 0 909,35 17-1327,-58-13 257,0 1 1,0-1-1,-1 2 0,0-1 0,0 2 1,0-1-1,0 1 0,-1 0 0,-1 1 1,1 0-1,-1 0 0,0 0 0,-1 1 1,0 0-1,0 1 0,-1-1 0,0 1 1,-1 0-1,0 0 0,-1 0 0,0 1 1,3 17-1,-6-27 18,0 1 1,0-1-1,0 1 1,0-1-1,0 1 1,0-1-1,0 1 1,0 0-1,-1-1 1,1 0-1,-1 1 1,1-1-1,-1 1 0,0-1 1,1 1-1,-1-1 1,0 0-1,0 0 1,0 1-1,0-1 1,0 0-1,0 0 1,0 0-1,-2 1 1,0 0-38,-1-1 1,1 1 0,0-1 0,-1 0 0,1 0 0,0 0 0,-1 0 0,1-1-1,-1 0 1,-5 1 0,-4-2-504,-1 0-1,0-1 1,1 0-1,-23-7 1,-17-11-2000,3-4-539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0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31 177 10266,'0'-33'1886,"-2"-1"1,-5-36-1,5 31-2515,3 39 598,-1 0 0,0 0 1,0 1-1,0-1 0,0 0 0,0 0 1,0 0-1,0 0 0,0 0 1,0 0-1,0 0 0,0 0 0,0 0 1,0 1-1,1-1 0,-1 0 0,0 0 1,0 0-1,0 0 0,0 0 1,0 0-1,0 0 0,0 0 0,1 0 1,-1 0-1,0 0 0,0 0 0,0 0 1,0 0-1,0 0 0,0 0 1,0 0-1,1 0 0,-1 0 0,0 0 1,0 0-1,0 0 0,0 0 1,0 0-1,0 0 0,0 0 0,1 0 1,-1-1-1,0 1 0,0 0 0,0 0 1,0 0-1,0 0 0,0 0 1,0 0-1,0 0 0,0 0 0,0 0 1,0 0-1,0-1 0,1 1 0,-1 0 1,0 0-1,0 0 0,0 0 1,0 0-1,0 0 0,0 0 0,0-1 1,0 1-1,11 28-852,4 26 802,18 111 0,-25 85 536,-4-56 769,-1-181-703,4-23-763,6-36-1816,-11 38 1221,10-35-1591</inkml:trace>
  <inkml:trace contextRef="#ctx0" brushRef="#br0" timeOffset="1">1 378 8898,'4'-7'2000,"-7"0"745,13 4-2633,4 6-152,14-1-32,6-1 32,21 5-840,3 6-1809,3-1 313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0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8 8802,'-30'30'2610,"31"-30"-2505,-1 0 1,0-1 0,0 1 0,0 0-1,0 0 1,0-1 0,0 1-1,0 0 1,0-1 0,0 1 0,0 0-1,0 0 1,0-1 0,0 1-1,0 0 1,0-1 0,0 1-1,-2-4 1692,1 4-1691,1 0 0,0-1 0,0 1-1,-1 0 1,1 0 0,0 0-1,-1 0 1,1 0 0,0 0-1,-1 0 1,38-4-59,-1 1 1,1 2-1,-1 2 1,1 1-1,44 9 0,-81-11-120,1 0-1,-1 0 0,1 0 1,-1 0-1,1 1 0,-1-1 0,1 0 1,-1 0-1,1 0 0,-1 0 1,1 0-1,-1 0 0,1 0 1,-1 0-1,1-1 0,-1 1 1,1 0-1,-1 0 0,1 0 1,-1 0-1,1-1 0,-1 1 1,0 0-1,1 0 0,-1-1 1,1 1-1,-1 0 0,0-1 1,1 1-1,-1-1 0,0 1 1,1 0-1,-1-1 0,0 1 1,0-1-1,1 1 0,-1-1 1,0 1-1,0-1 0,0 1 0,0-1 1,1 1-1,-1-1 0,0 1 1,0-1-1,0 1 0,0-1 1,0 1-1,0-1 0,-1 1 1,1-1-1,0 0 0,-3-18-2721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1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68 8346,'-2'-22'859,"1"18"-416,0-1-1,1 0 0,0 0 0,0 0 0,0 0 0,1 0 1,1-6-1,1 52 246,2-6-808,-14 223 183,40-307 861,-30 48-914,97-187 377,-98 186-391,1 0 0,0-1 0,0 1 0,1 0-1,-1 0 1,0 1 0,1-1 0,-1 0 0,1 0 0,-1 1-1,1-1 1,0 1 0,0-1 0,0 1 0,0 0 0,0 0-1,0 0 1,0 0 0,0 0 0,0 0 0,1 0 0,-1 1 0,0-1-1,0 1 1,1 0 0,-1-1 0,0 1 0,5 1 0,-2 1-20,1 0 0,-1 1 1,0-1-1,0 1 1,0 1-1,0-1 0,0 1 1,-1 0-1,1 0 1,4 6-1,-2-2-5,1 0 1,-2 0-1,1 1 1,-1 0-1,-1 1 1,0-1-1,0 1 0,-1 0 1,6 18-1,-6-9 46,0 1 0,-1 0-1,0 0 1,-2 28-1,-1-46-241,1 6 586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7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63 11354,'-23'-26'3671,"21"23"-3387,0 1 0,0 0 0,-1-1 0,1 0 0,1 1 0,-1-1 0,0 0 0,1 0 0,-1 0 0,-1-6 0,5 9-231,1 0-1,-1-1 0,1 1 0,-1 0 1,1 1-1,-1-1 0,0 0 1,1 1-1,-1-1 0,0 1 0,1 0 1,-1 0-1,2 1 0,17 6-124,0 1 0,-1 1 0,-1 0 0,0 2-1,0 0 1,-1 1 0,27 26 0,-25-17-429,-14-15-9,-1 0 0,2-1 0,-1 0 0,1 0 0,0 0-1,13 7 1,-19-12 329,-1-1 0,1 0 0,0 1 0,0-1 0,0 0 0,0 1 0,0-1 0,0 0 0,0 0 0,1 0 0,-1 0 0,0 0 0,0 0 0,0 0 0,0 0 0,0 0 0,2-1 0,20-15-3119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1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63 10218,'1'1'5280,"-6"-8"-4595,-23-15-1395,21 18 665,0 0 1,0 1 0,0 0 0,0 1 0,0-1 0,-1 1-1,1 1 1,-1 0 0,0 0 0,1 0 0,-1 1-1,0 0 1,0 0 0,1 1 0,-1 0 0,0 0 0,1 1-1,0 0 1,-1 1 0,1-1 0,0 1 0,-7 5-1,6-3 13,0 0-1,0 1 0,1 0 1,0 0-1,0 1 0,1 0 0,0 0 1,0 1-1,1-1 0,0 1 0,0 0 1,-6 15-1,9-19 29,1-1-1,0 0 1,0 1 0,0-1-1,0 1 1,0-1 0,1 1 0,0-1-1,-1 1 1,1 0 0,0-1-1,1 1 1,-1-1 0,1 1-1,0-1 1,0 1 0,0-1 0,0 1-1,0-1 1,1 0 0,-1 0-1,1 1 1,0-1 0,0 0 0,0-1-1,1 1 1,-1 0 0,1-1-1,-1 1 1,1-1 0,0 0-1,0 0 1,0 0 0,0 0 0,5 2-1,0-1-55,0 0-1,1-1 0,-1 0 1,1 0-1,-1-1 0,1 0 0,0-1 1,-1 0-1,1 0 0,0-1 1,-1 0-1,1-1 0,-1 1 1,1-2-1,-1 1 0,16-8 0,-14 6-27,1-1 0,-1 0-1,0-1 1,0 0-1,0 0 1,-1-1-1,0-1 1,-1 1-1,1-1 1,-2-1-1,1 0 1,8-12 0,-12 13 100,0 0 0,0-1 0,-1 1 0,0 0 1,3-16-1,-5 21 33,-1-1 0,1 0 0,-1 0 0,0 0 0,0 0 0,0 0 0,0 0 0,-1 0 0,0 1 0,0-1 0,0 0 0,0 0 0,0 1 0,-1-1 0,-2-4 0,4 7-32,-1 0 0,0 0 0,1 1 0,-1-1-1,1 0 1,-1 0 0,0 1 0,0-1 0,1 1 0,-1-1 0,0 0 0,0 1 0,0-1-1,0 1 1,0 0 0,1-1 0,-1 1 0,0 0 0,0 0 0,0-1 0,0 1 0,0 0-1,0 0 1,0 0 0,0 0 0,0 0 0,0 0 0,0 1 0,0-1 0,0 0-1,0 0 1,0 1 0,0-1 0,0 1 0,1-1 0,-1 0 0,0 1 0,0 0 0,0-1-1,1 1 1,-1-1 0,0 1 0,1 0 0,-1 0 0,0-1 0,1 1 0,-1 0 0,1 0-1,-1 0 1,0 1 0,-2 2-18,0 1 0,0 0-1,0 0 1,1 0 0,-1 0-1,1 0 1,-2 7 0,3 2 18,0 0 1,1 1-1,0-1 0,1 0 1,1 0-1,0 0 0,1 0 1,7 22-1,-8-30-106,0 0 1,0 0-1,0 1 0,1-1 1,0 0-1,0-1 0,1 1 1,0-1-1,-1 1 0,2-1 1,-1 0-1,1-1 0,-1 1 1,2-1-1,-1 0 0,0 0 1,1 0-1,-1-1 0,1 0 1,8 3-1,-11-5-148,0 0-1,0-1 1,0 1 0,0-1-1,0 0 1,0 0-1,0-1 1,0 1 0,4-1-1,29-14-2412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2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 9138,'0'0'70,"0"0"0,-1 1 0,1-1-1,0 0 1,0 0 0,0 0 0,0 1 0,0-1 0,0 0 0,-1 0 0,1 0 0,0 0-1,0 1 1,0-1 0,0 0 0,-1 0 0,1 0 0,0 0 0,0 0 0,-1 0-1,1 1 1,0-1 0,0 0 0,0 0 0,-1 0 0,1 0 0,0 0 0,0 0 0,-1 0-1,1 0 1,0 0 0,0 0 0,-1 0 0,1 0 0,0 0 0,0 0 0,0-1-1,-1 1 1,1 0 0,0 0 0,0 0 0,0 0 0,-1 0 0,1 0 0,0-1 0,0 1-1,0 0 1,-1 0 0,1 0 0,0 0 0,0-1 0,0 1 0,0 0 0,0 0-1,0 0 1,-1-1 0,1 1 0,0 0 0,0 0 0,0-1 0,0 1 0,0 0-1,0 0 1,0 0 0,0-1 0,0 1 0,0 0 0,0-1 0,-4 30-38,1 8-49,-1-6 31,1 0-1,2 0 0,5 59 0,2-77 248,0-25-64,4-40 9,-7 36-195,0 0 12,1-7-7,1 0 0,1 1 0,1 0 1,1 0-1,12-22 0,4 81-513,50 137 441,-72-167 179,-1-27 23,6-3-121,1 1-1,0 0 1,2 0 0,1 0-1,18-27 1,-28 48-29,-1 0 0,0 1 0,1-1 0,-1 0 0,0 0 0,1 0 0,-1 1-1,1-1 1,0 0 0,-1 1 0,1-1 0,-1 0 0,1 1 0,0-1 0,0 1 0,-1-1 0,1 1 0,0 0 0,0-1-1,0 1 1,-1 0 0,1-1 0,0 1 0,0 0 0,0 0 0,0 0 0,0 0 0,-1 0 0,1 0 0,0 0 0,0 0-1,0 0 1,0 0 0,1 0 0,26 29-163,-24-25 189,4 5-42,0 1 1,0-1-1,-2 1 0,1 1 0,-1-1 1,0 1-1,-1 0 0,0 1 0,-1-1 1,-1 1-1,0 0 0,0-1 0,-1 1 1,0 1-1,-1 11 0,-1-23-24,0 0 0,0-1-1,0 1 1,-1 0 0,1 0 0,0-1-1,0 1 1,0 0 0,0 0 0,0-1-1,1 1 1,-1 0 0,0 0 0,0-1-1,0 1 1,1 0 0,-1 0 0,0-1-1,1 1 1,-1 0 0,0-1 0,1 1-1,-1-1 1,1 1 0,-1 0 0,1-1-1,-1 1 1,1-1 0,0 0 0,-1 1-1,1-1 1,0 1 0,0-1 0,24-7-2840,3-9 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2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34 167 9578,'4'1'381,"0"-1"1,0 1-1,0-1 0,0 0 0,1-1 0,-1 1 1,0-1-1,0 1 0,0-1 0,0 0 1,0-1-1,6-2 0,56-26-642,-47 21 491,-1 1-225,-12 6-5,1 0 1,-1-1-1,0 0 1,0 0-1,0 0 1,0-1-1,-1 0 0,0 0 1,1 0-1,-1-1 1,-1 1-1,6-8 1,-9 11-11,-1-1 0,1 1 0,-1-1 0,0 1 0,1-1 0,-1 1 0,0-1 0,0 0 0,0 1 0,0-1 0,-1 1 0,1-1 0,0 1 0,-1-1 0,1 1 0,0-1 0,-1 1 0,0 0 0,1-1 0,-1 1 0,0-1 0,0 1 0,0 0 0,0 0 0,0 0 0,0 0 0,0-1 0,0 1 0,-1 1 1,1-1-1,0 0 0,-1 0 0,1 0 0,0 1 0,-1-1 0,1 0 0,-3 0 0,-1-1-97,0 0-1,-1 1 1,1-1 0,-1 1 0,1 0 0,-1 0-1,1 0 1,-1 1 0,-6 0 0,2 2 54,0 1 0,0 0 0,1 0-1,-1 0 1,1 1 0,0 1 0,1 0 0,-1 0 0,1 0 0,0 1 0,0 1 0,0-1 0,1 1 0,-10 13-1,11-14 53,1 0-1,1 1 1,-1 0-1,1 0 1,0 0-1,1 0 1,0 1-1,0-1 1,0 1-1,1 0 1,0-1-1,1 1 1,0 0-1,0 0 1,0 1-1,1-1 1,1 0-1,-1 0 0,3 8 1,-2-12-2,0 0 0,1 1 0,-1-1 0,1 0 1,0-1-1,0 1 0,1 0 0,-1 0 0,1-1 0,0 1 0,0-1 0,0 0 0,0 0 1,1 0-1,-1-1 0,1 1 0,6 3 0,-3-3-239,0 1 0,1-2 0,-1 1 0,1-1 0,0 0 0,0 0 0,-1-1 0,1 0-1,12 0 1,51-8-1639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3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9 11042,'-53'-9'2121,"25"9"1104,22 9-3242,7 6-183,3 8 88,-8 10-344,-9 3-632,-17-17-2137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3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21 161 9994,'-6'-33'558,"1"4"1031,0-1 0,1-38 0,4 68-1622,4 9-1315,12 42 1311,-2 1 1,-2 0 0,-2 1-1,3 80 1,-15 219 1183,2-344-825,1-18-4441,0-1 1271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10018,'1'-14'2073,"-1"3"943,18 3-2896,7 6-88,17-3-32,6 0 56,23 0-152,0 5-464,18 3-2521,-7 0 569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4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60 9058,'-1'0'-18,"-7"0"467,-1 1 1,1-1-1,0-1 1,-1 1-1,1-1 0,0-1 1,0 0-1,0 0 0,0-1 1,0 1-1,-8-6 0,14 7-422,0 0 0,1 0 0,-1 0 0,0 1 0,0-1 0,1 0 0,-1 1 0,0-1 0,0 1 0,0 0 0,0-1 0,0 1 0,0 0 0,1 0 0,-1 0 0,0 1 0,0-1 0,0 0 0,0 1 0,0-1 0,0 1 0,1 0 0,-3 0 0,1 1-24,1 0 1,-1 0-1,1 1 0,0-1 0,-1 0 0,1 1 0,0-1 0,1 1 1,-1 0-1,0 0 0,1 0 0,-2 5 0,-1 1-29,1 1 0,1-1 0,0 1 0,0 0-1,1 0 1,0 0 0,0 0 0,2 12 0,0-13 1,0-1 0,1 0 0,0 0 0,1 0 1,0 0-1,0-1 0,7 13 0,-9-18 12,0 0 1,0 0-1,1 0 0,-1 0 0,1-1 1,-1 1-1,1-1 0,-1 1 1,1-1-1,0 1 0,0-1 1,0 0-1,0 0 0,0 0 1,0 0-1,0 0 0,0 0 1,0-1-1,0 1 0,0-1 1,0 1-1,1-1 0,-1 0 1,0 0-1,0 0 0,1 0 0,-1 0 1,0-1-1,0 1 0,0-1 1,0 1-1,1-1 0,-1 0 1,2-1-1,5-3 21,0 0-1,0-1 1,-1 0-1,0-1 1,0 0-1,0 0 1,-1-1-1,0 0 1,-1 0-1,1 0 1,-2-1-1,1 0 1,-1 0-1,5-15 1,-8 19-20,0 0 1,0 0-1,-1 0 0,0-1 0,0 1 1,0 0-1,-1-1 0,1 1 0,-1-1 1,-1 1-1,1-1 0,-3-10 0,2 13-43,-1-1 0,0 0 1,1 0-1,-2 1 0,1-1 0,0 1 0,-1 0 0,1-1 0,-1 1 0,0 0 0,0 1 0,0-1 0,0 0 0,-1 1 0,1 0 0,-1 0 0,1 0 0,-1 0 0,-4-1 0,6 2-155,-1 0 0,1-1 0,-1 2 0,1-1 0,-1 0 0,0 0 0,1 1 0,-1 0 0,0-1 0,1 1 0,-1 0 0,0 0 0,1 0 0,-1 1-1,0-1 1,1 1 0,-1-1 0,0 1 0,1 0 0,-1 0 0,1 0 0,0 1 0,-4 1 0,-4 7-2388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5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10498,'4'-7'742,"-1"1"0,0-1 0,0-1 0,-1 1 1,1 0-1,-2 0 0,3-16 0,-3 13-1308,-1 0 0,0-1 0,-1 0 0,-1-9 1,7 45 384,0 0 1,12 29 0,-9-29 183,-1 0 1,6 33-1,15 204 421,-11-88 179,-17-172-832,0 9 829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5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15779,'0'-5'56,"36"2"16,-7 3-24,8 2-248,-1 0-512,50 8-2504,-5 2 423</inkml:trace>
  <inkml:trace contextRef="#ctx0" brushRef="#br0" timeOffset="1">579 172 6961,'-35'30'1677,"52"-31"3748,33 2-5621,-29 0 449,60 6-40,-66-4-1143,1-1 1,-1-1 0,19-1 0,-19-4-1581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5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148 103 9586,'3'-10'104,"12"-41"3188,-15 49-3195,0 1 0,1-1 0,-1 1 0,0-1 1,0 1-1,0-1 0,0 0 0,-1 1 0,1-1 0,0 1 0,0-1 0,-1 1 0,1-1 0,-1 1 0,0-1 0,1 1 0,-1 0 0,0-1 0,0 1 0,0 0 1,0-1-1,0 1 0,0 0 0,0 0 0,0 0 0,-1 0 0,1 0 0,0 0 0,-3-1 0,2 2-123,1 0 1,0 0-1,-1 0 0,1 1 0,0-1 0,0 0 1,-1 1-1,1-1 0,0 1 0,0-1 1,-1 1-1,1-1 0,0 1 0,0 0 1,0 0-1,0-1 0,0 1 0,0 0 0,-1 2 1,-5 2-17,-6 5 15,1 0 0,1 0 1,0 1-1,0 1 0,-9 13 1,15-19-3,1 0 0,0 0 0,1 1-1,-1 0 1,1 0 0,1 0 0,-1 0 0,1 0 0,0 1 0,1-1 0,0 0 0,0 1 0,1-1 0,0 13-1,1-13-106,0-1-1,0 1 1,1-1-1,0 0 0,0 1 1,0-1-1,1 0 0,0 0 1,0-1-1,1 1 0,-1-1 1,1 1-1,1-1 0,-1 0 1,1 0-1,-1-1 0,1 0 1,1 0-1,-1 0 0,0 0 1,1-1-1,0 0 0,0 0 1,0 0-1,0-1 1,0 0-1,1 0 0,-1 0 1,7 0-1,51 4-2230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1:44.9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0 213,'5362'0,"-5294"-3,-1-2,73-15,132-40,-113 23,-113 27,-26 7,-1 0,1-2,-1-1,0 0,21-11,-40 17,0 0,1 0,-1 0,1 0,-1 0,0 0,1 0,-1-1,1 1,-1 0,0 0,1 0,-1-1,0 1,0 0,1 0,-1-1,0 1,1 0,-1-1,0 1,0 0,0-1,1 1,-1-1,0 1,0 0,0-1,0 1,0 0,0-1,0 1,0-1,0 1,0 0,0-1,0 1,0-1,0 1,0 0,0-1,-1 0,-19-8,-31 0,-18 5,-2 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11 9186,'-21'-7'3249,"-6"3"215,6 11-1959,1 4-1529,-7 8 24,0 5 16,-7 13-8,6 5-48,1 11-776,8 0-529,11-16-2135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6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 8826,'-17'-19'999,"-5"-8"322,10-3 2419,12 32-3668,15 48 294,-2 0 0,9 83-1,-22-123-348,0-6-1,0 1 0,0-1 0,0 0 0,0 0 0,1 0 0,-1 1 0,1-1 0,0 0 0,1 0 0,2 6-1,-3-12 20,0-1 0,0 0 0,0 0 0,0 0-1,-1 1 1,1-1 0,-1 0 0,0 0 0,1 0-1,-2-3 1,2-2-31,0-39 38,-2 0 0,-9-64 0,8 102-70,0 0 0,2 0 0,-1 0 0,1 0 0,0 0 1,1 0-1,2-13 0,-2 20-15,0-1-1,0 1 1,0 0 0,1 0 0,-1-1 0,1 1-1,-1 0 1,1 1 0,0-1 0,0 0 0,-1 0-1,1 1 1,1-1 0,-1 1 0,0 0-1,0-1 1,0 1 0,1 0 0,-1 0 0,1 1-1,-1-1 1,0 0 0,1 1 0,-1-1 0,1 1-1,0 0 1,-1 0 0,1 0 0,3 1 0,10-1-1143,-1 2 0,1-1-1,0 2 1,-1 0 0,26 9 0,-9-2-2673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6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0 216 9730,'7'-4'3703,"6"2"-3958,1 0 65,3-2 105,-1 0-1,0-1 1,0-1 0,0 0-1,26-16 1,-38 20 75,1 0 0,-1-1 0,0 0 0,-1 1 0,1-1 0,0-1 0,-1 1 0,0 0 0,1-1 0,-1 0 0,-1 0 0,1 0 0,-1 0 0,1 0 0,-1 0 0,0-1 0,-1 1 0,1-1 0,-1 1 0,0-1 0,0 0 1,0 0-1,-1 1 0,1-1 0,-1 0 0,-1-8 0,0 11 2,1-1 0,-1 1 1,0 0-1,0-1 0,0 1 1,0 0-1,0 0 0,-1 0 1,1-1-1,-1 1 0,1 1 1,-1-1-1,0 0 1,0 0-1,0 1 0,0-1 1,0 1-1,0-1 0,0 1 1,0 0-1,0 0 0,-1 0 1,1 0-1,0 0 0,-1 1 1,1-1-1,-5 0 0,4 1 5,-1-1 0,0 1 0,0 0-1,0 0 1,0 0 0,0 1-1,0-1 1,1 1 0,-1 0 0,0 0-1,0 1 1,1-1 0,-1 1-1,1-1 1,-1 1 0,1 0 0,-5 4-1,1 1 2,0 1-1,0 0 0,1 0 1,0 0-1,0 0 0,1 1 0,0 0 1,1 0-1,0 1 0,0-1 1,1 1-1,0 0 0,1 0 1,0 0-1,0 0 0,1 0 1,1 14-1,0-17-74,0-1 0,1 1 0,0 0 0,0 0 0,0-1-1,1 1 1,0-1 0,1 1 0,-1-1 0,1 0 0,1 0 0,-1 0 0,1 0 0,0 0 0,0-1-1,0 0 1,1 0 0,0 0 0,0-1 0,0 1 0,0-1 0,1 0 0,0-1 0,0 1 0,0-1 0,11 4-1,-7-4-301,0 0-1,0-1 0,0 0 0,0-1 0,11 1 0,52-8-2287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60 9362,'2'-28'4607,"5"-1"-4337,-7 29-287,0 0 0,0 1 0,0-1-1,1 0 1,-1 1 0,0-1 0,0 0 0,0 0 0,0 0 0,1 1 0,-1-1-1,0 0 1,0 0 0,1 0 0,-1 1 0,0-1 0,0 0 0,1 0-1,-1 0 1,0 0 0,1 0 0,-1 0 0,0 0 0,0 0 0,1 0-1,-1 0 1,0 0 0,1 0 0,-1 0 0,0 0 0,0 0 0,1 0-1,-1 0 1,0 0 0,1 0 0,-1 0 0,0 0 0,0 0 0,1 0 0,-1-1-1,0 1 1,0 0 0,1 0 0,-1 0 0,0-1 0,0 1 0,1 0-1,-1 0 1,0 0 0,0-1 0,0 1 0,0 0 0,0 0 0,1-1-1,-1 1 1,0 0 0,0-1 0,0 1 0,0 0 0,0 0 0,0-1-1,0 1 1,10 29-497,-3 6 528,-2 0-1,-1 0 0,-2 0 0,-2 40 0,-18 155 728,5-96 125,18-177 841,-2 29-1718,-1 0 1,-1 1 0,0-1-1,-1 0 1,-1 0 0,0 0-1,-3-17 1,2 23-50,0 1 0,-1 0 0,0-1 0,0 1 0,0 0-1,-1 1 1,0-1 0,0 1 0,-1-1 0,0 1 0,0 1 0,0-1 0,-10-8-1,11 12 42,0 0 0,0-1-1,0 2 1,0-1 0,0 0-1,0 1 1,0-1-1,0 1 1,-1 0 0,1 1-1,0-1 1,-1 1-1,1 0 1,-1 0 0,1 0-1,0 0 1,-1 1 0,1 0-1,0 0 1,-1 0-1,1 1 1,0-1 0,0 1-1,0 0 1,-6 4-1,-1 1 6,0 0 0,1 0-1,0 1 1,0 0-1,1 1 1,0 0 0,1 1-1,0 0 1,0 0-1,1 0 1,0 1-1,1 0 1,0 1 0,1-1-1,-6 22 1,10-30 12,1-1 1,-1 1 0,1 0 0,0 0-1,0 0 1,0-1 0,1 1-1,-1 0 1,0 0 0,1-1 0,0 1-1,0 0 1,0-1 0,0 1-1,0-1 1,0 1 0,1-1 0,-1 1-1,1-1 1,0 0 0,0 0-1,0 0 1,0 0 0,0 0 0,0 0-1,0 0 1,0-1 0,1 1-1,-1-1 1,1 0 0,-1 0 0,1 0-1,0 0 1,-1 0 0,1 0-1,3 0 1,8 2-168,1-1 0,-1 0-1,1 0 1,0-2 0,24-1 0,38-10-2229,-1-5-145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17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80 9266,'6'-22'1840,"20"-34"665,-13 54-2809,10 7 24,1 9-32,5 17 32,0 13 256,-3 34 104,-10 15 40,-9 32 248,-12 3 88,-19 35 80,-7-13-64,-32 16-1144,-17-24-2169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29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 1 8314,'-56'12'1443,"32"-8"-903,-1 2 0,1 0 0,1 1 0,-1 2 0,-38 19 0,44-16-521,0 0 0,0 2-1,1 0 1,1 1-1,-17 19 1,28-28-11,0 0 0,0 0-1,1 0 1,-1 1 0,1 0 0,1-1 0,-1 1-1,1 1 1,1-1 0,-1 0 0,1 1 0,0-1-1,1 1 1,0 0 0,0-1 0,1 1 0,0 14 0,1-19-11,0 0 1,0 1 0,0-1 0,1 0-1,-1 0 1,1 0 0,0-1 0,0 1-1,0 0 1,0-1 0,0 1 0,0-1-1,1 0 1,-1 1 0,1-1 0,0 0 0,0-1-1,-1 1 1,1 0 0,0-1 0,1 0-1,-1 1 1,0-1 0,0-1 0,0 1-1,1 0 1,-1-1 0,0 1 0,6-1 0,13 1 3,-1-2 1,0 0 0,33-5 0,-31 3 16,11-2-6,-18 2-6,1 1 0,-1 0 0,0 1 1,1 1-1,-1 1 0,0 0 0,21 5 1,-36-6-8,-1 0 1,0 0 0,1 0 0,-1 0 0,0 0 0,1 0 0,-1 0 0,0 0 0,0 0 0,1 0 0,-1 0 0,0 0 0,1 1 0,-1-1 0,0 0 0,0 0 0,1 0 0,-1 0 0,0 1 0,0-1 0,1 0 0,-1 0 0,0 1-1,0-1 1,0 0 0,1 0 0,-1 1 0,0-1 0,0 0 0,0 1 0,0-1 0,0 0 0,0 1 0,0-1 0,0 0 0,0 1 0,0-1 0,0 1 0,-11 9-4,-27 8 0,32-16 5,-51 22-232,-1-2 0,-108 25 0,162-46-135,-5 1-570,30-13-4985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2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40 222 8586,'1'-2'195,"1"1"1,0-1-1,-1 1 0,1-1 1,-1 1-1,1-1 0,-1 0 1,0 1-1,0-1 0,0 0 1,0 0-1,0 0 0,0 0 1,1-4-1,0-1 1264,0 5-1473,0 1 1,0-1-1,0 1 1,0 0-1,0-1 0,1 1 1,-1 0-1,0 0 1,1 0-1,-1 1 1,5-2-1,11-4-54,-11 3 51,7-2-90,1 0 0,-1-2 1,0 0-1,-1 0 0,1-2 1,-2 1-1,1-2 0,15-14 1,-27 23 107,0 0 1,0 0 0,0-1 0,0 1 0,0 0 0,0 0 0,-1-1 0,1 1 0,0-1 0,-1 1 0,1 0 0,-1-1 0,0 1 0,1-1-1,-1 1 1,0-1 0,0 1 0,0-1 0,0 0 0,0 1 0,0-1 0,0 1 0,-1-1 0,1 1 0,0-1 0,-1 1 0,1 0 0,-1-1-1,0 1 1,0-1 0,1 1 0,-1 0 0,0 0 0,0-1 0,0 1 0,0 0 0,0 0 0,0 0 0,-1 0 0,1 0 0,0 1 0,0-1-1,-1 0 1,1 0 0,-1 1 0,1-1 0,0 1 0,-3-1 0,-4-3 29,-1 1 1,0 0-1,0 1 0,0 0 0,0 0 1,-14 0-1,15 1-43,0 1 0,0 1 0,0-1 0,0 2-1,1-1 1,-1 1 0,0 0 0,1 0 0,-1 1 0,1 0 0,0 1 0,-1-1 0,-11 10 0,16-10 7,-1 0 1,0 0-1,1 1 1,0-1-1,0 1 1,0 0-1,1 0 1,-1 0-1,1 1 1,0-1-1,0 1 1,0-1-1,1 1 1,-1-1-1,1 1 1,0 0-1,1 0 1,-1-1-1,1 1 1,0 0-1,0 0 1,0 0-1,3 9 1,-2-8-9,0 1 1,1-1 0,0 1 0,0-1 0,1 1-1,0-1 1,0 0 0,0 0 0,1-1 0,-1 1 0,1-1-1,1 1 1,-1-1 0,1 0 0,0-1 0,0 1 0,0-1-1,1 0 1,0-1 0,-1 1 0,1-1 0,7 3 0,1-1-423,0-1 1,0-1-1,1 0 1,-1 0-1,1-2 1,-1 0-1,1 0 1,-1-2-1,20-2 1,53-10-2495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54 10730,'-3'-4'992,"-1"-1"149,0 0 0,0 0 0,0-1 0,1 0 0,0 0 0,-5-11 1,12 31-2237,71 282 765,-3-8 105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0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1 199 8634,'20'-8'2225,"8"-3"-1369,-1 0-1,39-24 1,-59 31-967,-1 0 1,0 0 0,-1-1 0,1 1-1,-1-1 1,1-1 0,-2 1-1,1-1 1,0 0 0,-1 0 0,0 0-1,-1 0 1,0-1 0,1 1-1,3-14 1,-7 19 106,0 0 0,1 0 0,-1 0 0,0 0 0,1 0 0,-1 0 0,0 0 0,0 0 0,0 0 0,0 0 0,0 0 0,0-1 0,0 1 0,0 0 0,-1 0 0,1 0 0,0 0 0,-1 0 0,1 0 0,0 0 0,-1 1 0,1-1 0,-1 0 0,0 0 0,1 0 0,-1 0 0,0 0 0,1 1 0,-1-1 0,0 0 0,-1 0 0,0 0 0,-1 1 1,1-1-1,0 1 0,-1-1 0,1 1 1,-1 0-1,1 0 0,0 0 0,-1 1 1,1-1-1,-1 1 0,-4 0 0,-6 4-7,0-1-1,0 2 0,-19 10 0,23-10 18,1 0-1,0 0 0,1 1 1,-1-1-1,1 2 1,1-1-1,-1 1 1,1 0-1,1 1 0,-1-1 1,1 1-1,1 0 1,0 0-1,-3 10 0,5-15-6,1 0 0,1 0-1,-1 0 1,0 0-1,1 0 1,0 0 0,0 1-1,0-1 1,1 0-1,-1 0 1,1 0-1,0 0 1,0 0 0,0 0-1,3 5 1,-1-5-29,-1 0 0,1 0 0,0-1 0,0 0 0,1 1-1,-1-1 1,1 0 0,-1-1 0,1 1 0,0-1 0,0 1 0,0-1 0,0 0 0,0-1 0,1 1 0,8 1 0,42 4-1837,9-9 55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1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44 8522,'36'-19'1946,"-36"18"-1884,0 1 1,1 0 0,-1 0-1,0 0 1,0-1 0,1 1 0,-1 0-1,0 0 1,0-1 0,1 1 0,-1 0-1,0-1 1,0 1 0,0 0-1,1-1 1,-1 1 0,0 0 0,0-1-1,0 1 1,0 0 0,0-1 0,0 1-1,0-1 1,0 1 0,0 0-1,0-1 1,0 1 0,0 0 0,0-1-1,0 1 1,0-1 0,0 1 0,0 0-1,0-1 1,0 1 0,-1 0-1,1-1 1,0 1 0,0 0 0,0-1-1,-1 1 1,1 0 0,0 0 0,0-1-1,-1 1 1,1 0 0,0 0-1,-1-1 1,1 1 0,0 0 0,-1 0-1,-20-9 9,12 10-79,0 0 0,1 0 0,-1 1 0,0 0 0,1 1 0,-1 0 0,1 0 0,0 1 0,0 0 0,0 0 0,0 1 0,1 0-1,0 0 1,0 1 0,0 0 0,1 0 0,-11 14 0,13-16-15,1 0-1,0 0 1,-1 1 0,2-1-1,-1 1 1,0 0-1,1 0 1,0 0 0,0 0-1,1 0 1,-1 0 0,1 0-1,0 1 1,0-1-1,1 0 1,0 1 0,0-1-1,0 1 1,1-1-1,-1 0 1,1 1 0,0-1-1,1 0 1,-1 0-1,1 0 1,0 0 0,1 0-1,-1 0 1,1 0 0,0-1-1,5 8 1,-4-8-188,0 0 0,0 0 0,1 0 0,-1-1 0,1 1 0,0-1 1,0 0-1,0 0 0,0-1 0,0 0 0,1 0 0,-1 0 0,1 0 0,-1-1 1,11 1-1,53 2-2184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1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54 10338,'-39'-53'5881,"49"99"-4500,23 143-1478,-11-58 130,41 137 0,-60-259-88,1 4-192,0-1 1,-1 1 0,2 18 0,-5-28-103,0 1 1,0 0-1,0 0 1,0-1-1,-1 1 1,0 0 0,1-1-1,-1 1 1,0-1-1,-1 1 1,1-1-1,-1 0 1,1 1-1,-1-1 1,0 0-1,-4 4 1,-10 8-2911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8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21 6753,'-20'-20'14822,"21"20"-14772,2 24-997,16 89 909,-5 0 1,0 140-1,6 59-965,-21-300-1940,-6-29-991,-5-18 115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1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84 8362,'-11'-21'3096,"0"6"145,10 9-2009,-2 4-1024,4 5-208,1-3-96,1 0-240,25 2-608,90-12-2273,-24-25 297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7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0 9578,'-10'2'4737,"-13"-2"-4777,-53 10-56,34 2 24,-8 9 48,4 1 40,0 3 24,16 2-48,13 4 16,9-2-24,14 4-48,11-5 0,15-2-144,11-7-104,22-10-1160,8-9-1297,19-23-24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7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91 9546,'-11'-25'6751,"-7"0"-5917,13 19-268,5 5-557,-1 0 1,0 0-1,0 0 1,1 1-1,-1-1 0,0 0 1,0 0-1,0 1 1,0-1-1,0 1 0,0-1 1,0 1-1,0-1 0,0 1 1,0-1-1,0 1 1,0 0-1,0 0 0,0-1 1,-1 1-1,1 0 0,0 0 1,0 0-1,0 0 1,0 0-1,0 1 0,0-1 1,-1 0-1,1 1 0,0-1 1,0 0-1,0 1 1,0-1-1,0 1 0,0-1 1,0 1-1,0 0 0,1 0 1,-1-1-1,-1 3 1,-2 0-34,0 1 1,1 0 0,-1 0-1,1 0 1,0 0 0,-3 6-1,2 0-32,1 0-1,0 0 1,1 0-1,0 0 0,1 0 1,0 0-1,1 0 0,0 1 1,0-1-1,1 0 0,0 0 1,1 0-1,0 0 0,7 18 1,-7-21-45,1-1-1,-1 0 1,1 0 0,1 0 0,-1 0 0,1 0 0,0-1 0,1 0 0,-1 0 0,8 7-1,-9-10 7,0 1 0,1-1 0,-1 0 0,1 0 0,0-1 0,-1 1 0,1-1 0,0 1 0,0-1 0,0 0 0,0-1 0,0 1 0,0-1 0,0 0 0,0 0 0,0 0 0,0 0 0,5-2 0,-1 0 19,-1 0 0,0-1 0,0 0-1,0 0 1,0-1 0,0 0 0,-1 0 0,1-1 0,-1 1 0,0-2 0,-1 1-1,1 0 1,-1-1 0,0 0 0,-1 0 0,7-11 0,-5 6 79,0 1 1,0-1 0,-1 0-1,-1-1 1,0 1 0,0-1-1,-1 0 1,-1 0 0,2-20-1,-4 28 19,0 0 0,0 0 0,0 0 0,-1 0 0,1 0 0,-1 0 0,0 0 0,0 0-1,-1 0 1,1 1 0,-1-1 0,0 0 0,0 1 0,0-1 0,0 1 0,-1 0 0,0 0 0,1 0-1,-1 0 1,0 0 0,0 0 0,0 1 0,-1-1 0,1 1 0,-1 0 0,1 0 0,-9-2-1,6 1-20,-1 1-1,1 1 0,-1 0 0,1 0 0,-1 0 1,0 0-1,0 1 0,1 0 0,-1 1 0,0 0 0,0 0 1,1 0-1,-1 1 0,1 0 0,-1 0 0,-6 3 1,11-4-130,0 0 1,1-1-1,-1 1 1,0 0 0,1 0-1,-1 0 1,1 0-1,-1 0 1,1 0 0,0 0-1,-1 1 1,1-1-1,0 0 1,0 1 0,0-1-1,0 1 1,0-1-1,0 1 1,1-1 0,-1 1-1,0 0 1,1 0-1,-1-1 1,1 3 0,9 12-2226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8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12019,'22'2'6730,"-4"51"-6516,-11-37-226,37 74-45,-40-83-18,1 0 0,-1 0 0,1-1 1,0 1-1,1-1 0,0 0 0,0-1 0,0 1 0,0-1 0,11 6 1,-15-10 43,0-1 1,0 1 0,-1 0 0,1-1 0,0 1 0,0-1 0,0 0 0,0 1 0,0-1 0,0 0-1,0 0 1,0 0 0,0-1 0,0 1 0,0 0 0,0-1 0,0 1 0,-1-1 0,1 0 0,0 1-1,2-3 1,1 0 8,-1 0-1,0 0 0,0-1 1,0 1-1,0-1 0,-1 0 1,1 0-1,2-5 0,3-5 36,-2 1-1,1-2 0,-2 1 0,9-26 0,-11 24 28,0 0 1,-1-1-1,0 0 1,0-17-1,-3 31-33,0-1 0,0 0 1,0 1-1,0-1 0,0 0 0,-1 0 0,1 1 0,-1-1 1,0 1-1,0-1 0,-1 1 0,1-1 0,-1 1 0,1 0 1,-1-1-1,0 1 0,0 0 0,-1 0 0,1 0 1,-1 1-1,1-1 0,-1 1 0,0-1 0,-6-3 0,9 6-36,0 0 0,0 0 0,0-1 0,0 1 0,0 0 0,-1 0 0,1 0 0,0 0 0,0 0 0,0 0 0,0 0 0,-1 0 0,1 0 0,0 0 0,0 0 0,0 0 0,-1 0 0,1 0 0,0 0 0,0 0 0,0 0 0,0 0 0,-1 0 0,1 0 0,0 0 0,0 0 0,0 0 0,-1 0 0,1 0 0,0 0 0,0 0 0,0 0 0,0 0 0,0 1 0,-1-1-1,1 0 1,0 0 0,0 0 0,0 0 0,0 0 0,0 0 0,0 1 0,-1-1 0,1 0 0,0 0 0,0 0 0,0 0 0,0 1 0,0-1 0,0 0 0,0 0 0,0 0 0,0 1 0,0-1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8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11378,'22'-19'6778,"-22"19"-6707,1 14-321,5 39 219,2-1-1,2 0 1,18 53 0,-28-105 29,0 0 0,0 0 0,0 0 1,0 0-1,0-1 0,0 1 0,0 0 1,0 0-1,1 0 0,-1 0 0,0 0 1,0 0-1,0 0 0,0-1 0,0 1 0,0 0 1,0 0-1,0 0 0,1 0 0,-1 0 1,0 0-1,0 0 0,0 0 0,0 0 0,0 0 1,1 0-1,-1 0 0,0 0 0,0 0 1,0 0-1,0 0 0,0 0 0,1 0 0,-1 0 1,0 0-1,0 0 0,0 0 0,0 0 1,0 0-1,0 0 0,1 0 0,-1 0 0,0 0 1,0 0-1,0 0 0,0 0 0,0 0 1,0 1-1,1-1 0,-1 0 0,0 0 0,0 0 1,0 0-1,0 0 0,0 0 0,0 0 1,0 1-1,0-1 0,0 0 0,0 0 1,0 0-1,0 0 0,0 0 0,0 1 0,8-23-221,3-36-240,-10 54 425,11-76-497,-6 35 363,20-79 0,-25 120 159,0 0-1,1 0 1,0 1 0,-1-1 0,1 0 0,0 1-1,1-1 1,-1 1 0,1 0 0,-1 0 0,1 0-1,0 0 1,0 0 0,4-2 0,-5 4 3,0 0 1,-1 0-1,1 0 0,0 1 1,0-1-1,0 1 0,0 0 1,0-1-1,0 1 0,0 0 1,0 0-1,0 0 0,0 1 1,0-1-1,0 0 0,0 1 1,0-1-1,0 1 1,-1 0-1,1-1 0,0 1 1,0 0-1,0 0 0,-1 0 1,1 1-1,-1-1 0,1 0 1,-1 0-1,1 1 0,-1-1 1,2 3-1,5 5-7,-1 0-1,0 0 1,-1 0-1,1 1 1,-2 0 0,1 1-1,-2-1 1,8 22 0,-3 4-164,7 53 1,-12-56-1937,16 53 1,-9-63-822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8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11803,'-34'3'7837,"53"54"-7847,-3 1 0,-3 0 0,12 112-1,-18-107-139,3 0-1,2 0 0,26 74 0,-34-120-1965,-16-31-2773,-6-17 652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9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12435,'19'-6'2416,"11"-12"1289,28 13-3753,34-1-1240,19 5-2393,19-8 352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8 9434,'-29'-8'1912,"-9"8"937,2 14-2825,-13 25-16,-4 12 16,-12 31 16,4 11 0,0 29 16,20-5 0,22 21 8,22-21-32,28-4 40,17-31-16,25-11 8,2-36-304,29-17-2697,-10-22 785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9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55 10498,'-1'-22'5801,"2"21"-5568,2-1 87,-1 2-240,2-2-48,15 2 0,46 8-32,-29 5 24,-5 5-64,4 13 16,-6 5 24,5 6-80,-7-2-465,4-1-751,0-14-2089,6-20-31</inkml:trace>
  <inkml:trace contextRef="#ctx0" brushRef="#br0" timeOffset="1">369 8 11106,'-13'-6'2281,"-6"5"1040,-5 7-3281,-7 14-40,-4 4-48,-6 16 32,5 4 8,-2 12-96,8-7-393,7-1-831,15-15-1985,18-22 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 10218,'-4'-8'5553,"5"7"-5137,0 2-384,2 2-64,1 2 0,12 33 56,5 44-48,-18-19 32,-4-4-72,-3 5-824,0-18-320,4 0-2033,-1-27-247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12 12899,'2'-10'5143,"6"9"-3926,21 16-1798,-26-14 754,10 7-223,-1 0 0,0 0 0,0 1 0,0 0 0,-2 1 0,1 1 0,-1 0 0,0 0 0,-1 1 0,13 22 0,-22-33 50,8 13-272,-2 0 0,0 1 1,6 24-1,-11-35 160,0 0 1,0-1-1,-1 1 0,0 0 1,0 0-1,0 0 0,0 0 1,-1 0-1,0 5 0,0-7 48,0 0 0,1-1 0,-1 1 0,0-1-1,0 1 1,0-1 0,0 1 0,0-1 0,0 0 0,0 1 0,0-1-1,-1 0 1,1 0 0,0 0 0,-1 0 0,1 0 0,-1 0 0,1 0-1,-1-1 1,0 1 0,1 0 0,-3 0 0,-22 3-418,0-1 1,0-1-1,0-1 1,0-1 0,-35-5-1,42 1-1758,17-3 53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0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11314,'24'-19'2073,"2"21"1200,12 0-3377,27 1-321,16-5-423,25-4-2448,2-12 383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1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84 117 10842,'-30'-68'3057,"30"38"568,9 15-2793,7 11-840,6 10 0,8 17-40,4 11 104,0 34-80,-10 20 16,-14 42-16,-16 11 16,-27 33 0,-16-1-600,-17 31-3049,-13-43 808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2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12 10882,'-10'-3'709,"0"0"0,-1 1 0,1 0 0,-1 1 0,0 1 0,1-1 0,-14 2 0,19 1-721,0-1 1,-1 1 0,1-1 0,0 2-1,0-1 1,0 0 0,1 1 0,-1 0-1,1 0 1,-1 0 0,1 1-1,0-1 1,0 1 0,1 0 0,-1 0-1,-3 6 1,1-1-152,0 0 0,0 1 1,1-1-1,0 1 0,1 0 0,0 1 0,1-1 0,0 1 0,0 0 1,1 0-1,-1 21 0,3-26 41,0 0 1,0 0-1,0-1 0,1 1 1,0 0-1,0-1 1,1 1-1,-1-1 0,1 1 1,0-1-1,1 0 1,-1 1-1,1-1 0,0 0 1,0-1-1,1 1 1,-1-1-1,1 1 0,0-1 1,0 0-1,1-1 1,-1 1-1,1-1 0,6 4 1,-8-5 97,-1-1 1,0 0-1,1 0 0,-1 0 1,1 0-1,0-1 1,-1 1-1,1-1 1,-1 0-1,1 1 0,0-1 1,-1 0-1,1-1 1,0 1-1,-1 0 1,1-1-1,0 1 0,-1-1 1,1 0-1,3-2 1,-1 0 42,-1 0 1,1 0 0,0 0 0,-1-1-1,0 0 1,0 0 0,0 0 0,0 0-1,3-7 1,4-6 237,-1-1-1,0-1 1,-1 0 0,7-24-1,-8 16 108,4-12 354,-7 29-413,-1 12-127,4 25-246,-4-12-96,0 0 0,2 0 1,-1 0-1,2 0 1,0-1-1,1 0 1,14 20-1,-21-33-37,1 1 0,-1 0-1,1-1 1,0 1-1,-1-1 1,1 0 0,0 1-1,0-1 1,0 0 0,0 0-1,2 1 1,22-3-2386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2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4 9890,'-10'-3'6582,"-6"16"-6737,5 14-3508,11-8 4010,4-6-350,0-1 1,0 1-1,1-1 0,0-1 0,1 1 0,1-1 0,-1 0 0,11 12 0,8 7 10,42 37 1,-8-8-25,-58-59 11,-1 0-1,1 1 0,-1-1 0,1 0 0,-1 1 0,1-1 1,-1 1-1,1-1 0,-1 1 0,0-1 0,1 1 0,-1 0 1,0-1-1,0 1 0,1-1 0,-1 1 0,0 0 0,0-1 1,0 1-1,0 0 0,1-1 0,-1 1 0,0 0 0,0-1 1,0 1-1,-1-1 0,1 1 0,0 0 0,0-1 0,0 1 1,0 0-1,-1-1 0,1 1 0,0-1 0,0 1 0,-1 0 1,1-1-1,-1 1 0,1-1 0,0 1 0,-1-1 0,1 1 1,-1-1-1,1 0 0,-1 1 0,1-1 0,-1 0 0,0 1 1,1-1-1,-1 0 0,1 1 0,-1-1 0,0 0 0,1 0 1,-1 0-1,1 0 0,-1 0 0,0 0 0,1 0 0,-1 0 1,0 0-1,0 0 0,-51 4-923,46-4 658,-39 1-1852,-7 0-100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3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7978,'6'-17'1542,"1"-7"325,-7 4 3307,17 51-5452,-6-3 294,0 0-1,-2 0 1,-1 1-1,6 46 1,-10-17 52,-4-36-48,2 0-1,0-1 1,9 34 0,-5-159-84,-6 83 34,2-1 0,1 1 0,0 0 1,2 0-1,9-27 0,-12 43 6,0 1 0,0-1 0,0 0 0,1 1 1,-1-1-1,1 1 0,1 0 0,-1 0 0,0 0 0,1 1 0,0-1 0,0 1 0,0 0 0,0 0 0,0 0 0,1 0 0,0 1 0,-1 0 1,1 0-1,0 0 0,0 0 0,0 1 0,0 0 0,0 0 0,0 0 0,0 1 0,0 0 0,6 0 0,-4 0 15,-1 0-1,1 1 1,-1 0-1,1 0 1,-1 1-1,1-1 1,-1 1-1,0 1 1,0-1-1,0 1 1,0 0-1,-1 1 1,1-1 0,-1 1-1,1 0 1,-2 1-1,1-1 1,0 1-1,-1 0 1,0 0-1,0 0 1,0 1-1,0-1 1,-1 1-1,5 11 1,1 10 53,-1-1 0,-1 1 0,-1 0 1,4 51-1,-4-35 73,-6-36-136,0-7-38,0-1-1,1 1 1,-1 0-1,0 0 1,0 0-1,0 0 1,0-1-1,0 1 1,1 0-1,-1 0 1,0 0-1,0 0 1,0 0-1,0-1 1,1 1-1,-1 0 1,0 0-1,0 0 1,0 0-1,1 0 1,-1 0-1,0 0 1,0 0-1,1 0 1,-1 0-1,0 0 1,0 0-1,0 0 1,1 0-1,-1 0 1,0 0-1,0 0 1,1 0-1,-1 0 1,0 0-1,0 0 1,0 0-1,1 0 1,-1 1-1,0-1 1,0 0-1,0 0 1,0 0-1,1 0 1,-1 0-1,0 1 1,0-1-1,0 0 1,0 0-1,0 0 1,1 1-1,-1-1 1,0 0-1,0 0 1,0 0-1,0 1 1,0-1-1,0 0 1,0 0-1,0 1 1,0-1-1,0 0 1,0 0-1,0 1 1,16-12-2672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3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19 11562,'-11'5'6447,"10"-4"-6225,-3 19 1514,6 30-3172,-1-39 2106,0 15-711,1 0 0,2 0-1,1 0 1,1 0 0,1 0-1,1-1 1,1 0 0,22 41-1,-30-63 5,0-1-1,1 0 0,-1 1 0,1-1 0,-1 0 1,1 0-1,0 0 0,0 0 0,0 0 0,0 0 1,0 0-1,0-1 0,0 1 0,1-1 0,-1 0 1,1 1-1,-1-1 0,1 0 0,-1 0 0,1-1 1,5 2-1,-5-2 5,0-1 1,1 1 0,-1-1-1,1 0 1,-1 0-1,0 0 1,1 0 0,-1-1-1,0 1 1,0-1-1,0 0 1,0 0 0,0 0-1,4-4 1,5-5 19,-1-1 1,-1 0-1,0-1 0,0 0 1,-1-1-1,8-17 1,-9 13 59,-1 1 0,-1-1 0,0 0 0,-1-1 1,-1 1-1,-1-1 0,-1 0 0,-1 1 0,0-1 1,-1 0-1,-1 0 0,-5-29 0,-2 30-1514,13 35-3747,7-4 1628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4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12563,'-4'6'6095,"4"-6"-6005,-1 25 900,3 25-1652,-2-49 721,2 87-65,4 37-914,20-163-112,-8 6 1220,-2-1 0,-1-1 0,-2-1 0,12-48 0,-25 83-188,1 0 0,-1 0 0,0-1-1,0 1 1,1 0 0,-1 0 0,0 0-1,1-1 1,-1 1 0,0 0 0,1 0 0,-1 0-1,0 0 1,1 0 0,-1 0 0,0 0-1,1-1 1,-1 1 0,0 0 0,1 0 0,-1 0-1,1 1 1,-1-1 0,0 0 0,1 0-1,-1 0 1,0 0 0,1 0 0,-1 0 0,0 0-1,1 1 1,-1-1 0,0 0 0,0 0-1,1 0 1,-1 1 0,0-1 0,1 0 0,-1 0-1,0 1 1,0-1 0,0 0 0,1 1-1,-1-1 1,0 1 0,23 20-43,-3 2-123,-1 0 1,31 51-1,-35-47-2407,19 44-1,-35-77 2741,-1 1 0,1-1 0,0 0 0,1 0 0,-1 1 0,1-1 0,0 0 0,1 0 0,-1 0 0,1 1 0,0-1 0,1 0 0,-1 1 0,1-1 0,0 1 0,1-1 0,-1 1 0,1 0 0,0 0 0,4-5 0,4-3-88,0 1-1,0 1 0,1 0 1,1 0-1,0 1 1,0 1-1,1 0 0,0 1 1,0 1-1,1 0 0,20-7 1,-32 14-75,0 0 0,0-1 0,0 1 0,1 0 0,-1 0 0,0 1 1,0-1-1,0 1 0,0-1 0,0 1 0,0 0 0,0 0 0,0 0 0,-1 1 1,1-1-1,0 1 0,-1-1 0,1 1 0,-1 0 0,1 0 0,-1 0 0,0 0 1,0 1-1,0-1 0,0 0 0,0 1 0,0 0 0,1 4 0,6 7-9,-2 1 1,0 0-1,9 29 0,-5-7-424,10 65 0,-11-11-3312,-7-40 638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5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40 7490,'-44'-24'9532,"76"21"-8723,-32 3-822,69-5-7,-22 1-109,1 1 0,0 3 0,80 9 0,-123-8-1346,-13-2-1144,3 1 1486,-11-1-1968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5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51 13467,'-66'-51'7564,"64"51"-7585,0 0 0,0 0-1,0 0 1,-1 0 0,1 0 0,0 1-1,0-1 1,0 1 0,0-1 0,0 1 0,0 0-1,0 0 1,0 0 0,0 0 0,0 0-1,0 0 1,1 0 0,-1 1 0,0-1-1,1 1 1,-1-1 0,-1 3 0,3-4 20,-4 3 5,-54 50-1032,56-51 910,-1 0 1,1 0-1,0 1 1,0-1 0,0 1-1,0 0 1,0-1-1,1 1 1,-1 0-1,1 0 1,0 0 0,0 0-1,0 0 1,0 0-1,0 1 1,1-1 0,0 0-1,-1 0 1,1 0-1,0 1 1,1-1-1,0 6 1,2-6 105,0-1 0,0 1 0,0-1-1,0 1 1,1-1 0,-1 0 0,1 0 0,-1-1 0,1 1 0,0-1-1,0 0 1,0 0 0,-1 0 0,1 0 0,7 0 0,19 6 59,-27-6-49,0 0-1,-1 1 1,1-1-1,0 1 1,-1 0-1,1 0 1,0-1-1,-1 2 1,0-1-1,0 0 1,1 0 0,-1 1-1,-1-1 1,1 1-1,0 0 1,-1-1-1,1 1 1,-1 0-1,0 0 1,0 0-1,0 0 1,0 0-1,0 0 1,-1 0-1,0 1 1,1-1-1,-1 4 1,-1 9-70,-1 0 0,0 0 0,-2-1-1,-6 23 1,-3 17-1630,13-42-1163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5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93 12395,'-9'-93'9358,"25"126"-9496,-5-6 130,-1 1-1,-2 1 0,0 0 1,-2 0-1,3 31 0,3 161 45,-10-140-41,-1-58-198,0-1 1,2 0-1,0 0 1,1 0-1,2 0 1,9 26-1,-6-35-1510,-1-14-1213,2-26-2051,-8-12-70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8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10610,'6'-16'5045,"3"1"-4078,-8 16-980,1 0 1,-1 0 0,0 1 0,0-1 0,0 1-1,0-1 1,0 1 0,0 0 0,0-1-1,0 1 1,-1 0 0,1-1 0,-1 1 0,1 0-1,0 3 1,10 38 5,5 48-1,7 29 125,-35-190 3350,10 43-3357,1 0 0,1 0 0,1 1 1,9-51-1,-9 72-151,0 1 1,0 0 0,1 0 0,0 0 0,-1 0-1,2 0 1,-1 0 0,0 0 0,1 0-1,0 1 1,0 0 0,0-1 0,0 1-1,0 0 1,1 0 0,-1 1 0,1-1 0,0 1-1,0 0 1,0 0 0,4-2 0,4 0-758,0 1 1,-1 0-1,1 0 0,0 1 1,0 1-1,16-1 1,22 3-3103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6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10754,'6'0'6706,"3"0"-5946,16-1-672,47 1-120,-27 2-304,2-1-584,16 2-2721,-4-3 368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6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11322,'23'6'6546,"-21"13"-6689,-1-15 139,6 32-32,1 0 1,2-1-1,26 63 0,-36-97 28,1 1-1,-1-1 0,1 0 0,-1 0 1,1 0-1,0 0 0,0 0 0,-1 0 0,1-1 1,0 1-1,0 0 0,0 0 0,0 0 0,0-1 1,0 1-1,0-1 0,0 1 0,0-1 1,1 1-1,-1-1 0,0 1 0,0-1 0,0 0 1,1 0-1,-1 0 0,0 0 0,0 0 1,0 0-1,1 0 0,-1 0 0,0 0 0,0 0 1,0-1-1,1 1 0,-1 0 0,0-1 0,0 1 1,0-1-1,0 0 0,0 1 0,0-1 1,0 0-1,0 1 0,0-1 0,0 0 0,1-2 1,8-5-70,-1-1 0,0 0 0,12-17 0,-15 19 46,2-4 7,1-1-1,-2 0 0,0 0 0,0-1 1,-1 0-1,0 0 0,5-24 0,-10 34-65,1 0-1,-2-1 0,1 1 0,0 0 1,-1-1-1,0 1 0,1-1 0,-1 1 1,-1-1-1,1 1 0,0-1 0,-1 1 1,0 0-1,0-1 0,0 1 0,0 0 0,0 0 1,-1-1-1,1 1 0,-1 0 0,0 0 1,0 1-1,0-1 0,0 0 0,-1 1 1,1-1-1,-1 1 0,1 0 0,-1-1 1,0 1-1,0 1 0,0-1 0,0 0 1,0 1-1,0 0 0,-1-1 0,-5 0 0,-10-1-2665,6 1-213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7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41 14123,'-4'-19'7513,"5"2"-5577,-1 16-1944,0 1 0,0 0-1,0 0 1,0 0 0,0 0 0,0-1 0,0 1 0,0 0-1,0 0 1,0 0 0,0 0 0,0-1 0,0 1 0,0 0-1,0 0 1,0 0 0,0 0 0,0 0 0,0-1 0,0 1-1,1 0 1,-1 0 0,0 0 0,0 0 0,0 0 0,0 0-1,0 0 1,0 0 0,1-1 0,-1 1 0,0 0 0,0 0-1,0 0 1,0 0 0,0 0 0,1 0 0,-1 0 0,0 0-1,0 0 1,0 0 0,0 0 0,1 0 0,-1 0-1,0 0 1,0 0 0,0 0 0,0 0 0,1 0 0,-1 0-1,0 0 1,0 0 0,0 1 0,0-1 0,0 0 0,1 0-1,-1 0 1,0 0 0,0 0 0,0 0 0,15 26 244,0 17-272,-1 1 0,-3 1 0,-2 0 0,6 61 0,-11-56-18,-3-24-102,1 0 0,1-1 0,2 1 0,13 46-1,-12-66-1032,-5-20 524,-5-24-200,1 29 719,-1-1-1,0 1 0,0 0 1,-1 0-1,0 0 1,0 1-1,-1 0 0,0 0 1,0 0-1,-1 0 1,0 1-1,-1 1 1,1-1-1,-1 1 0,0 0 1,-1 1-1,-17-9 1,18 10 107,-1 1 0,1 0 1,-1 0-1,1 1 1,-1 0-1,0 1 1,0 0-1,0 0 0,0 0 1,0 2-1,0-1 1,0 1-1,0 0 0,0 1 1,1 0-1,-1 0 1,0 1-1,1 0 1,0 1-1,-12 6 0,16-8 18,1 0 0,0 0 0,0 1 0,0-1 0,0 1 0,0 0 0,0-1 0,1 1 0,-1 1 0,1-1 0,0 0 0,0 1 0,0-1 0,0 1 0,1-1 0,-1 1 0,1 0 0,0 0 0,0-1 0,1 1-1,-1 0 1,1 0 0,-1 0 0,1 0 0,1 0 0,-1 0 0,0 0 0,1 0 0,0 0 0,2 5 0,-1-2-17,1 0 1,0 0 0,0-1-1,1 1 1,-1-1-1,2 0 1,-1 0-1,1 0 1,-1-1-1,2 1 1,-1-1-1,0 0 1,1-1-1,0 1 1,10 4-1,-5-3-384,1-2 1,0 1-1,0-2 0,0 1 0,0-2 1,1 1-1,24 0 0,34-5-2117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108 160 7530,'-9'9'6412,"16"-9"-6143,27-18-1293,-28 12 1031,0 1 0,0-1 0,0-1 0,0 1 0,-1-1 0,0 0 0,4-8 0,-8 13-6,0-1-1,1 1 1,-1-1-1,0 1 1,0-1-1,-1 1 1,1-1-1,0 1 1,-1-1-1,0 0 1,0 1-1,1-1 1,-2 0-1,1 1 1,0-1-1,0 0 1,-1 1-1,1-1 1,-1 0-1,0 1 1,0-1-1,0 1 1,0 0-1,-1-1 0,1 1 1,0 0-1,-1 0 1,0-1-1,1 1 1,-1 1-1,-4-4 1,4 3-4,0 1 0,-1 0 1,1 0-1,-1 0 0,1 0 1,-1 0-1,1 0 0,-1 1 1,0 0-1,1-1 0,-1 1 1,0 0-1,0 0 0,1 0 1,-1 0-1,0 1 0,1-1 1,-1 1-1,0 0 0,1 0 1,-1 0-1,1 0 0,-1 0 1,1 0-1,0 1 0,0-1 1,-4 3-1,-2 2-7,-1 0 1,1 1-1,0 0 0,1 0 1,0 1-1,-8 9 0,10-8 12,0 0 0,0 0 0,1 0 0,0 0 0,1 1-1,0-1 1,0 1 0,1 0 0,0 0 0,1 0 0,0 0 0,0 0 0,1 0-1,1 1 1,0-1 0,3 17 0,-3-22-100,1 0-1,-1 0 0,1 0 1,0-1-1,0 1 0,0 0 1,1-1-1,-1 1 1,1-1-1,0 0 0,0 0 1,1 0-1,-1-1 1,1 1-1,0-1 0,0 0 1,0 0-1,0 0 1,1 0-1,-1-1 0,1 1 1,0-1-1,-1 0 0,1-1 1,0 1-1,0-1 1,0 0-1,0-1 0,0 1 1,0-1-1,1 0 1,-1 0-1,0 0 0,9-2 1,47-13-2069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7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7 10586,'-15'-7'5816,"13"25"-5409,-8 260-284,9-264-32,3-19 117,5-34 150,-6 23-338,2-10 21,1 0 1,1 1 0,10-33-1,-13 51-55,1 0 0,0 0 0,0 1 0,1-1 0,0 1 0,0 0 0,8-8 0,-10 11-11,1 1 0,-1 0 0,1-1 0,0 1 0,0 1-1,0-1 1,0 0 0,0 1 0,0-1 0,0 1 0,0 0-1,1 0 1,-1 0 0,0 1 0,1-1 0,6 1 0,-6 0 11,0 1-1,0-1 1,-1 1 0,1 0 0,0 1 0,0-1 0,-1 1 0,1-1-1,0 1 1,-1 0 0,0 1 0,1-1 0,-1 0 0,0 1 0,0 0-1,-1 0 1,1 0 0,0 0 0,-1 0 0,0 0 0,0 1-1,0-1 1,0 1 0,2 5 0,1 3-183,0 1-1,-1 0 0,0-1 1,-1 2-1,-1-1 1,2 14-1,2 56-4376,3-49 1403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8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89 217 12923,'3'-59'1220,"4"-45"3624,-6 101-4769,0 0 1,0 1 0,0-1 0,0 0-1,0 1 1,0-1 0,1 1-1,-1-1 1,1 1 0,0-1 0,-1 1-1,1 0 1,0 0 0,0 0-1,1 0 1,2-1 0,-4 1-49,1 1 0,-1 0 0,1 0 0,0 0 1,0 0-1,0 0 0,0 0 0,-1 1 0,1-1 0,0 0 0,0 1 0,0 0 1,0-1-1,0 1 0,0 0 0,0 0 0,1 0 0,-1 0 0,0 1 0,0-1 1,0 0-1,2 2 0,-3 0-32,1 0 1,-1 0 0,0 0-1,0 0 1,0 1-1,0-1 1,0 0-1,-1 1 1,1-1 0,-1 0-1,0 1 1,1-1-1,-1 1 1,0-1-1,0 0 1,-1 4 0,1-1 3,-7 302 149,7 152-1810,0-450 82,-10-34-4432,1-8 2194</inkml:trace>
  <inkml:trace contextRef="#ctx0" brushRef="#br0" timeOffset="1">1 463 10970,'2'-3'2249,"10"0"1072,25-1-3345,57 1-657,-35 3-319,19 0-2321,-11-1 153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8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10250,'-31'1'1613,"4"-2"3878,24 1-5514,1 1 1,-1 0-1,1-1 0,-1 1 0,1 0 0,0 0 0,0 0 0,0 1 0,-1-1 0,1 1 1,0-1-1,0 1 0,1-1 0,-1 1 0,0 0 0,1 0 0,-1 0 0,1 0 0,-1 0 0,1 0 1,0 0-1,-1 4 0,-15 39-403,17-42 395,1 0-1,-1 1 0,0-1 1,1 0-1,-1 0 0,1 0 1,0 1-1,0-1 0,1 0 1,-1 0-1,0 0 1,1-1-1,3 5 0,29 35-107,-22-29 140,10 12 18,-14-17-17,0 0 0,-1 0 1,0 1-1,-1 0 0,1 0 0,7 18 0,-14-26-16,0 0 0,0 1 0,0-1 0,0 0 0,0 1 0,0-1-1,0 0 1,0 0 0,-1 1 0,1-1 0,-1 0 0,1 0 0,-1 0-1,1 0 1,-1 1 0,0-1 0,1 0 0,-1 0 0,0 0 0,0 0 0,0-1-1,0 1 1,0 0 0,0 0 0,0 0 0,-1 0 0,-34 20-2038,31-18 1462,-39 16-1736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49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131 550 12507,'-14'4'6884,"8"2"-5341,7 22-2799,1-20 1784,43 283-658,-33-245 220,-12-46-77,0 0 0,0 0-1,0 0 1,0 0-1,0 0 1,0 0 0,0 0-1,0 0 1,1 0-1,-1 0 1,0 0 0,0 0-1,0 0 1,0 0-1,0 0 1,0 0 0,0 0-1,0 0 1,0 0-1,0 0 1,0 0 0,0 0-1,0 0 1,1 0-1,-8-26 329,-37-159 506,-25-215-1,17 86-1015,55 306-1083,9 13 792,24 22 368,-24-18-134,0 1 93,80 56-1723,-81-58 1170,1-2 0,-1 0 0,1 0 0,1-1 0,-1-1 0,1 0 0,15 3 0,37-6-4111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0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67 11570,'-4'-16'5698,"13"9"-5738,10 5-128,15-3-24,12 0 112,25-4-304,6 4-545,19-5-2447,-3 2 255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0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10634,'-34'28'6399,"41"-10"-6933,-3-8 684,21 61-101,-3 1 1,19 117-1,-40-181 73,-3-12-15,-5-25 64,-9-45 22,10 43-154,-8-61 138,13 83-172,0 0 0,1 1-1,1-1 1,-1 0 0,1 0-1,1 0 1,4-15 0,-5 22-66,0 0 0,0 0 0,1 1 0,-1-1 0,0 1 0,1-1 0,-1 1 0,1-1 0,-1 1 0,1 0 0,-1 0 0,1 0 0,0 0 1,0 0-1,0 0 0,0 0 0,-1 1 0,1-1 0,0 1 0,0-1 0,4 1 0,52-3-2808,-34 3 891,25-4-1372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5 203 8906,'3'-11'5246,"-2"11"-5092,19-10-692,-2 2 760,0-2-208,-1-1 1,22-17 0,-33 24 8,0 0-1,-1-1 1,0 0 0,0 0 0,0-1-1,-1 1 1,0-1 0,0 0 0,0 0-1,-1 0 1,0-1 0,2-7 0,-4 13-31,-1 0 0,1 0 0,-1-1 0,1 1 0,-1-1 0,0 1 0,0 0 0,0-1 1,0 1-1,0-1 0,0 1 0,0-1 0,0 1 0,0 0 0,-1-1 0,1 1 0,-1 0 0,1-1 0,-1 1 1,1 0-1,-1-1 0,0 1 0,0 0 0,1 0 0,-1 0 0,0 0 0,0 0 0,0 0 0,0 0 0,0 0 0,-1 0 1,1 0-1,0 1 0,0-1 0,-1 0 0,1 1 0,0-1 0,-1 1 0,1-1 0,0 1 0,-1 0 0,1 0 1,-1-1-1,1 1 0,0 0 0,-3 0 0,-1 0-102,-1 1 1,0-1-1,1 1 0,-1 0 1,1 0-1,-1 0 1,1 1-1,0 0 0,0 0 1,-9 5-1,7-2 100,1 1-1,0 0 1,0 0 0,0 0-1,0 1 1,1 0 0,1 0-1,-1 0 1,1 0 0,0 1-1,0 0 1,1 0 0,0 0-1,1 0 1,0 0 0,0 1-1,1-1 1,0 1 0,0-1-1,1 1 1,0-1 0,0 1-1,3 11 1,-3-13-79,1 0 0,1 0 0,-1-1 1,1 1-1,0 0 0,1-1 0,0 1 0,0-1 0,0 0 0,0 0 1,1 0-1,0 0 0,1-1 0,-1 0 0,1 0 0,0 0 0,0 0 0,0-1 1,1 1-1,0-1 0,0-1 0,0 1 0,0-1 0,0 0 0,1-1 1,-1 1-1,1-1 0,0-1 0,7 2 0,60-6-1787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0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4 10098,'-10'-2'8822,"10"2"-8820,0 0 0,-1 0-1,1-1 1,-1 1 0,1 0 0,0 0-1,-1 0 1,1 0 0,-1-1-1,1 1 1,0 0 0,-1 0 0,1 0-1,-1 0 1,1 0 0,-1 0-1,1 0 1,-1 0 0,1 0 0,0 0-1,-1 1 1,1-1 0,-1 0-1,1 0 1,0 0 0,-1 0 0,1 1-1,-1-1 1,1 0 0,0 0-1,-1 1 1,1-1 0,0 0 0,-1 1-1,1-1 1,0 0 0,0 1-1,-1-1 1,1 0 0,0 1 0,0-1-1,0 0 1,-1 1 0,1-1-1,0 1 1,0-1 0,0 1 0,0-1-1,0 0 1,0 1 0,0 0-1,-5 8-76,0 1 0,1-1-1,1 1 1,-1 0 0,2 0-1,-1 0 1,1 1 0,1-1 0,0 0-1,0 1 1,1-1 0,0 1-1,1-1 1,0 1 0,1-1-1,0 0 1,1 1 0,0-1-1,0-1 1,1 1 0,1 0-1,-1-1 1,1 0 0,11 14-1,-15-20 29,1-1 0,-1 0-1,1 0 1,0 1 0,-1-1-1,1-1 1,0 1 0,0 0 0,1 0-1,-1-1 1,0 1 0,0-1-1,1 0 1,-1 1 0,1-1-1,-1 0 1,1-1 0,-1 1-1,1 0 1,0-1 0,-1 1 0,1-1-1,0 0 1,-1 0 0,1 0-1,4-1 1,-3 0 25,0-1 0,0-1 0,0 1 0,0 0 0,0-1 0,0 0 0,0 0 0,-1 0 0,1 0 0,-1-1 0,0 1 0,0-1 0,-1 0 0,1 0 0,2-5 0,0 0 33,0 0 0,0-1 1,-1 0-1,0 0 0,-1 0 1,0 0-1,0 0 0,-1-1 1,0 1-1,-1-1 0,-1-16 1,0 22-20,0 1 1,-1-1 0,0 0 0,0 1 0,0-1-1,-1 1 1,1 0 0,-1 0 0,0-1 0,0 1-1,-1 0 1,1 0 0,-1 1 0,0-1 0,0 1-1,0-1 1,0 1 0,-1 0 0,1 0 0,-1 0-1,0 1 1,0-1 0,0 1 0,0 0 0,0 0-1,0 0 1,-1 1 0,1-1 0,-5 0 0,7 2-118,-30-7-29,15 10-3225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1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8530,'4'9'7412,"-2"12"-6567,2 9-1126,18 123 295,2-252-208,-14 68 160,-6 19 89,0 0-1,-1 0 1,0 0-1,-1 0 1,1-16 0,-3 28-57,0 0 0,0 1 1,0-1-1,0 0 1,1 0-1,-1 0 1,0 0-1,0 0 0,0 1 1,0-1-1,1 0 1,-1 0-1,0 0 1,0 0-1,0 0 0,1 0 1,-1 0-1,0 0 1,0 0-1,0 0 1,1 0-1,-1 0 0,0 0 1,0 0-1,0 0 1,1 0-1,-1 0 1,0 0-1,0 0 0,0 0 1,1 0-1,-1 0 1,0 0-1,0 0 1,0 0-1,1 0 0,-1-1 1,0 1-1,0 0 1,0 0-1,0 0 1,1 0-1,-1 0 0,0-1 1,0 1-1,0 0 1,0 0-1,0 0 1,0-1-1,0 1 0,1 0 1,-1 0-1,0 0 1,0-1-1,0 1 1,0 0-1,0 0 0,0 0 1,0-1-1,0 1 1,0 0-1,0 0 0,0 0 1,0-1-1,0 1 1,-1 0-1,1 0 1,0-1-1,21 23-169,-17-17 190,123 159-2148,-130-170 2259,-1 1 0,2-1 0,-1 0 0,1 0 0,0 0 0,0-1 0,0 1 0,1 0 0,0-1 0,0 1 1,1-1-1,0 1 0,0-1 0,0 1 0,1-1 0,0 1 0,0 0 0,1-1 0,0 1 0,0 0 0,0 0 0,1 0 1,0 0-1,0 0 0,5-5 0,1 1-122,1 1-1,0 0 1,0 1 0,1 0 0,1 0-1,-1 1 1,1 1 0,0 0 0,0 1-1,1 0 1,0 1 0,20-4 0,-27 6-15,1 1 0,0 1 1,0-1-1,0 1 0,0 1 0,0-1 0,0 1 1,0 0-1,0 1 0,-1-1 0,1 2 1,0-1-1,-1 1 0,0-1 0,1 2 1,-1-1-1,0 1 0,-1 0 0,1 0 1,-1 0-1,0 1 0,0 0 0,0 0 1,0 0-1,5 10 0,0 3-524,-1 0-1,-1 1 1,0 0-1,-2 0 0,0 1 1,-1-1-1,-1 1 1,2 24-1,-2 29-2667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2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30 11338,'-2'-9'1650,"-4"-11"2689,9 46-3699,18 186-756,21 135 225,-38-331 49,-5-19-266,-19-36-724,7 22 505,0 1-1,0 0 0,-21-17 0,27 27 193,0 0 1,-1 0-1,0 1 0,0 0 0,-1 0 0,1 1 1,-1 0-1,0 0 0,0 1 0,-1 0 0,-8-1 1,4 3 68,0 0 1,0 1 0,0 1 0,0 0-1,0 1 1,0 0 0,0 1 0,-23 9 0,29-10 57,0 1 0,1 0 0,0 1 0,-1-1 0,1 1 0,0 1 0,1 0 0,-1-1 0,1 2 0,0-1 0,0 1 0,1 0 0,0 0 0,0 1 0,0-1 0,-6 13 0,10-17 4,0 1 0,0-1 0,1 1-1,-1 0 1,1-1 0,-1 1 0,1 0 0,0 0 0,0-1 0,0 1 0,0 0 0,1-1-1,-1 1 1,1 0 0,-1 0 0,1-1 0,0 1 0,0-1 0,0 1 0,1-1 0,-1 1-1,0-1 1,1 0 0,0 0 0,-1 0 0,1 0 0,0 0 0,0 0 0,0 0 0,0 0-1,1-1 1,-1 1 0,0-1 0,5 2 0,6 4-11,0-2 1,0 0-1,1 0 0,0-1 1,18 3-1,3-2-871,0-1 1,50-1-1,-5-6-1086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2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36 213 9426,'4'47'2357,"-4"-46"-2260,1-1 1,-1 1 0,1-1-1,-1 0 1,1 1 0,0-1-1,-1 0 1,1 1 0,-1-1 0,1 0-1,0 0 1,-1 1 0,1-1-1,0 0 1,-1 0 0,1 0-1,0 0 1,0 0 0,-1 0 0,1 0-1,0 0 1,-1 0 0,1 0-1,0-1 1,-1 1 0,1 0 0,0 0-1,-1-1 1,2 1 0,24-9-875,-24 8 918,12-5-336,-1 0 1,0-2 0,0 1 0,0-2 0,-1 0 0,0 0-1,19-20 1,-26 23 24,0 0 1,0 1-1,-1-2 0,0 1 0,0-1 1,0 1-1,4-15 0,-6 18 107,-1-1 0,-1 0 0,1 0 1,-1 1-1,1-1 0,-1 0 0,0 0 0,0 0 0,-1 0 0,1 1 0,-1-1 0,0 0 0,0 1 1,0-1-1,0 0 0,-3-4 0,3 6 53,0-1 0,-1 1 0,1-1 0,-1 1-1,0 0 1,1 0 0,-1 0 0,0 0 0,0 0 0,-1 0 0,1 0 0,0 1 0,-1-1 0,1 1 0,0-1 0,-1 1 0,0 0 0,1 0-1,-1 0 1,0 1 0,-3-1 0,0 0 7,1 1 1,0 0-1,-1 1 0,1 0 0,0-1 0,0 2 0,-1-1 0,1 0 1,0 1-1,-9 5 0,5-3 7,0 2 1,0-1-1,0 1 1,1 0-1,-1 1 1,1 0 0,1 1-1,0-1 1,0 1-1,0 1 1,-7 12-1,10-11 18,0 0 0,1 0-1,0 0 1,0 1 0,1-1-1,1 1 1,0-1 0,0 1-1,1 0 1,0 0 0,1-1 0,0 1-1,1-1 1,0 1 0,1-1-1,0 1 1,8 18 0,-7-21-159,0 0 0,0-1 0,1 0 1,0 1-1,0-2 0,0 1 0,1 0 0,0-1 1,0 0-1,1-1 0,0 1 0,0-1 1,0-1-1,0 1 0,1-1 0,0 0 1,0-1-1,0 0 0,0 0 0,0-1 0,1 0 1,16 2-1,49-7-1941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3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9 10234,'-39'-8'6637,"39"8"-6573,7 17-450,1 2 515,4 26-37,-1 1 0,-3-1 0,-1 1 1,0 89-1,10 69-1352,-13-174-104,3-1 0,14 42 1,-10-43-1959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3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10426,'14'1'2025,"14"-4"1103,6 1-3136,7 9 16,3 0 24,4 11-32,-15 2-56,0 11-48,-9 3 0,-8 6-72,-10-6 0,-7 5-104,-13-10-160,-8-4-456,-4-11-256,-11-7-1777,-5-17 200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3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72 11186,'-9'-25'2283,"6"20"-1675,1 0-1,0 0 1,0-1 0,0 1-1,1 0 1,-2-10-1,19 43 31,-4-1-667,-1 0 1,-2 0-1,-1 1 0,8 52 1,4 126 41,-15-125-308,20 104 0,-21-174-53,-1 1-855,-17-32-5988</inkml:trace>
  <inkml:trace contextRef="#ctx0" brushRef="#br0" timeOffset="1">0 460 8106,'9'3'3328,"14"-5"-55,21-1-1641,14-6-2048,21 4-808,8 0-2057,3-8 145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4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29 10626,'-10'-12'5505,"9"11"-5393,2-1-88,-1 1-72,2 1 56,9-1 8,36-1 8,50 0-72,-21-1-704,2 1-2512,4-1 487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80 9898,'-4'-19'880,"3"14"-415,-1-1 0,1 1 0,0-1 1,-1 1-1,0 0 0,-1 0 0,1 0 0,-1 0 1,-4-6-1,8 37-1171,8 71 627,9 80 137,-18-190 36,-1 0 0,2 0-1,0 0 1,0-1 0,1 1 0,5-17 0,3-5-108,16-43 1,-24 73 4,0 0 1,1 0-1,-1 0 1,1 0-1,0 0 1,0 1-1,0-1 1,1 1-1,-1 0 1,1 0-1,0 0 1,0 1-1,1-1 1,-1 1-1,1 0 1,0 0-1,5-2 1,-6 4-5,0 0 0,0 0 0,1 0 1,-1 1-1,0 0 0,1 0 0,-1 0 0,0 0 1,0 0-1,1 1 0,-1 0 0,0 0 0,0 0 0,0 0 1,0 1-1,0 0 0,0-1 0,0 2 0,0-1 1,-1 0-1,7 6 0,-3-2 8,1 0 1,-1 1-1,0 0 0,-1 0 1,0 1-1,0 0 0,0 0 1,-1 1-1,0-1 0,-1 1 1,0 0-1,4 13 0,-1 5-43,-1 1 0,4 53 0,-5-34-77,3-26-762,-7-21 790,0 0 0,-1 1 1,1-1-1,0 0 0,0 0 1,-1 0-1,1 0 1,0 0-1,-1 0 0,1 0 1,0-1-1,0 1 0,-1 0 1,1 0-1,0 0 0,-1-1 1,1 1-1,-1 0 1,1-1-1,0 1 0,-1-1 1,1 1-1,-1 0 0,1-1 1,-1 1-1,1-1 0,-1 0 1,1 1-1,-1-1 1,0 1-1,1-1 0,-1 0 1,24-33-2610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5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73 9514,'0'-3'208,"1"1"0,-1 0 1,0-1-1,0 1 0,0 0 0,0 0 0,-1-1 1,1 1-1,0 0 0,-1-1 0,0 1 0,1 0 1,-1 0-1,0 0 0,0 0 0,0 0 0,-1 0 1,1 0-1,0 0 0,-1 0 0,1 1 0,-1-1 1,-2-1-1,0 0-151,0 0 0,0 1 1,-1 0-1,1 0 0,-1 0 0,1 1 1,-1 0-1,1 0 0,-1 0 1,-8-1-1,-1 1-255,0 1 0,1 1 0,-1 0 0,0 0 0,1 1 0,-1 1 0,-15 5 1,19-3 110,0 0 1,1 0 0,-1 1-1,1 0 1,0 1 0,1 0 0,0 0-1,0 0 1,0 1 0,1 1-1,0-1 1,-9 16 0,13-20 73,1 0 0,0 0 0,0 0-1,0 0 1,0 1 0,0-1 0,1 1 0,0-1 0,0 1 0,0-1 0,1 1 0,-1 0 0,1-1 0,0 1 0,0 0-1,1-1 1,-1 1 0,1 0 0,0-1 0,1 1 0,-1-1 0,1 1 0,0-1 0,0 0 0,0 0 0,0 0 0,1 0 0,0 0-1,-1 0 1,2-1 0,3 5 0,-3-5-67,1 0 1,-1 0-1,1 0 0,-1-1 0,1 0 1,0 0-1,0 0 0,0 0 0,0-1 1,0 0-1,0 0 0,1 0 0,-1-1 1,0 1-1,0-1 0,10-1 0,-3-1-493,1 0-1,-1 0 0,0-1 0,0-1 1,22-9-1,19-15-1924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9:59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0 9834,'-24'10'3710,"-32"12"-35,31-13-3802,0-1 0,-1 0-1,-32 3 1,49-10 180,-15 6-231,25-6 171,-1 0 0,1 0 0,-1 1 0,1-1 0,-1 0 0,1 0 0,0 0 0,0 0 0,-1 0 0,1 0 0,0 0 0,0 0 0,0-1 0,0 1 1,0 0-1,0 0 0,0-1 0,1 1 0,-1-1 0,0 1 0,0-1 0,3 1 0,-2 1 6,88 57 26,-82-53-38,0 0 1,-1 0-1,1 1 0,-2 0 1,1 1-1,-1-1 1,0 1-1,-1 0 0,0 1 1,5 9-1,-10-16 1,1 0-1,-1 0 1,1 0 0,-1 0-1,0 0 1,0 0-1,0 0 1,0 0 0,0 0-1,0 0 1,-1 0 0,1 0-1,-1 0 1,1 0-1,-1 0 1,0 0 0,0 0-1,0 0 1,0 0 0,0-1-1,0 1 1,-1 0-1,1-1 1,0 1 0,-1-1-1,1 1 1,-1-1 0,0 0-1,1 1 1,-1-1-1,0 0 1,-2 1 0,1-1-209,1 1 0,-1-1 0,0 0 0,0 0 0,1 0 0,-1 0 0,0 0 1,0-1-1,0 1 0,0-1 0,0 0 0,0 0 0,0 0 0,0 0 0,0 0 1,0-1-1,0 1 0,0-1 0,1 0 0,-1 0 0,-4-2 0,-6-9-2659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5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77 4297,'-1'-7'748,"1"0"0,-1 0 0,0 0 1,-1 0-1,1 0 0,-1 0 0,-1 1 0,-5-13 0,8 19-735,0 0-1,0 0 1,0-1-1,0 1 1,0 0-1,0 0 1,0 0-1,0 0 1,0 0-1,-1 0 1,1-1-1,0 1 1,0 0-1,0 0 1,0 0-1,0 0 1,0 0-1,0 0 1,-1 0-1,1 0 1,0 0-1,0 0 1,0 0-1,0-1 1,0 1-1,-1 0 1,1 0-1,0 0 1,0 0-1,0 0 1,0 0-1,0 0 1,-1 0-1,1 0 1,0 0-1,0 0 1,0 0-1,0 1 1,0-1-1,-1 0 1,1 0-1,0 0 1,0 0-1,0 0 1,0 0-1,0 0 1,0 0-1,0 0 1,-1 0-1,1 0 1,0 1-1,0-1 1,0 0-1,0 0 1,0 0-1,0 0 1,0 0-1,0 0 1,0 1-1,-6 14 110,0 22-187,3 1 91,2-1-1,5 55 1,-3-78-50,1 0 0,0 0 0,1 0 1,1 0-1,0-1 0,1 0 0,0 1 0,1-2 0,1 1 1,12 18-1,-18-29-76,0-1 0,0 1 0,1-1 0,-1 1 0,0-1 0,1 0 0,0 0 0,-1 1 0,1-1 0,-1 0 0,1 0 0,0 0 0,0-1 0,0 1 0,0 0 0,-1-1 0,1 1 0,0-1 0,0 0 0,0 1 0,0-1 0,0 0 0,0 0 0,0 0 1,0-1-1,2 1 0,20-14-1940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5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6641,'-1'-1'6053,"-3"13"-4236,-2 21-2469,5-16 655,-5 121 47,6-117-33,1 0 0,1 0 1,1-1-1,9 37 0,-14-67-98,1 0 0,1-1 0,0 1 0,0 0 0,3-19 0,0 6-56,-2-3-37,0 7 140,0 0 0,1 0 1,1 0-1,0 0 1,2 1-1,9-26 0,-14 44 32,1 0-1,0 0 0,0 0 0,-1 1 0,1-1 1,0 0-1,0 0 0,-1 0 0,1 1 0,0-1 0,-1 0 1,1 1-1,0-1 0,-1 1 0,1-1 0,-1 1 0,1-1 1,0 1-1,-1-1 0,0 1 0,1 0 0,-1-1 1,1 1-1,-1 0 0,1 0 0,14 17-74,-1 0 0,-1 1 0,0 0-1,-2 1 1,0 1 0,10 26 0,-17-33-738,0-1 0,-1 1 0,-1-1 1,1 17-1,-2-23-1350</inkml:trace>
  <inkml:trace contextRef="#ctx0" brushRef="#br0" timeOffset="1">174 249 6233,'0'-39'774,"0"9"1564,6-49-1,-5 77-2311,-1 1 0,0 0 0,0-1 0,1 1 0,-1-1 0,1 1 0,-1 0 0,1 0 0,0-1 0,-1 1 0,1 0-1,0 0 1,0 0 0,0 0 0,0 0 0,0 0 0,0 0 0,0 0 0,0 0 0,1 0 0,-1 1 0,0-1-1,0 0 1,1 1 0,-1-1 0,0 1 0,1-1 0,-1 1 0,0 0 0,1 0 0,-1-1 0,1 1 0,-1 0 0,1 0-1,-1 0 1,0 1 0,1-1 0,-1 0 0,1 0 0,-1 1 0,0-1 0,1 1 0,-1-1 0,0 1 0,2 1-1,3 0-33,0 1 1,0 0-1,0 0 0,0 1 0,-1-1 0,1 1 0,-1 0 0,5 6 0,0 3 1,0 0 0,-2 0 0,1 1 0,-2 0 0,10 24 0,22 81 14,-24-71 14,-15-47-61,0-1-1,0 0 0,0 0 0,0 1 1,0-1-1,0 0 0,0 0 1,0 0-1,1 1 0,-1-1 0,0 0 1,0 0-1,0 0 0,0 1 0,1-1 1,-1 0-1,0 0 0,0 0 0,0 0 1,1 1-1,-1-1 0,0 0 1,0 0-1,0 0 0,1 0 0,-1 0 1,0 0-1,0 0 0,1 0 0,-1 0 1,0 0-1,0 0 0,1 0 0,-1 0 1,0 0-1,0 0 0,1 0 1,-1 0-1,0 0 0,0 0 0,1 0 1,-1 0-1,0 0 0,0 0 0,0-1 1,1 1-1,-1 0 0,0 0 0,0 0 1,0 0-1,1-1 0,-1 1 1,0 0-1,0 0 0,0 0 0,0-1 1,0 1-1,1 0 0,-1 0 0,0 0 1,0-1-1,12-17-2571,4-18-615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6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43 180 9786,'1'2'158,"0"0"1,-1 0-1,1-1 0,0 1 0,0 0 1,0 0-1,0-1 0,0 1 0,0-1 1,0 1-1,1-1 0,-1 0 1,0 1-1,1-1 0,-1 0 0,1 0 1,0 0-1,-1 0 0,1 0 0,0 0 1,2 1-1,1-2-9,0 0 0,-1 0 0,1-1 0,0 1 0,0-1 1,-1 0-1,9-2 0,-3 0-647,-5 1 509,0 0 0,1-1-1,-2 1 1,1-1 0,0 0 0,0 0-1,-1-1 1,0 1 0,0-1 0,0 0 0,0 0-1,0 0 1,-1-1 0,0 1 0,0-1 0,0 0-1,0 0 1,-1 0 0,0 0 0,0 0 0,0 0-1,-1-1 1,0 1 0,1-8 0,-1 10-19,-1 0-1,1-1 1,-1 1 0,0 0 0,0 0 0,0-1 0,0 1 0,0 0-1,-1 0 1,0-1 0,1 1 0,-1 0 0,-1 0 0,1 0 0,0 0-1,-1 0 1,1 0 0,-1 1 0,0-1 0,0 0 0,0 1 0,0-1-1,0 1 1,-1 0 0,1 0 0,-1 0 0,1 0 0,-1 0 0,0 0 0,0 1-1,0-1 1,0 1 0,0 0 0,0 0 0,0 0 0,0 0 0,-1 1-1,1-1 1,0 1 0,-6 0 0,3 0-23,1 0-1,-1 0 1,0 0-1,0 1 1,1 0 0,-1 0-1,0 1 1,1-1 0,-1 1-1,1 0 1,0 1-1,-1-1 1,1 1 0,0 0-1,1 1 1,-1-1 0,1 1-1,-6 5 1,6-4 25,0 0 0,1 1 0,0-1 0,0 1 0,0-1 1,0 1-1,1 0 0,0 0 0,1 0 0,-1 1 0,1-1 0,0 0 0,1 0 0,-1 1 1,1-1-1,2 13 0,-1-9 15,0 0 0,1 0-1,1 0 1,-1 0 0,1 0 0,1 0 0,0-1 0,0 0 0,1 0-1,0 0 1,1 0 0,0-1 0,12 13 0,-13-15-190,1-1 1,0 0-1,1 0 1,-1-1-1,1 0 1,0 0-1,0-1 1,0 0-1,0 0 1,1 0-1,-1-1 0,1 0 1,0-1-1,-1 1 1,1-1-1,0-1 1,0 0-1,11-1 1,37-9-2147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36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9042,'9'11'3745,"-3"-1"-136,-6-2-1825,2 5-1744,-2 9-112,-10 14-680,-8 11-761,-14-8-2111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2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18 9418,'0'-1'411,"-1"0"1,0-1-1,-1 1 0,1 0 1,0 0-1,0 0 0,0 0 1,-1 0-1,1 0 1,-1 0-1,1 0 0,-1 0 1,1 1-1,-1-1 0,1 1 1,-3-1-1,2 0-402,-1 1 0,0 0 0,1 0 0,-1 0 0,1 0 0,-1 0 0,0 1 0,1-1 0,-1 1 0,1-1-1,-1 1 1,1 0 0,0 0 0,-1 0 0,1 1 0,0-1 0,-1 0 0,1 1 0,0 0 0,0-1 0,0 1 0,1 0 0,-1 0 0,0 0 0,1 0 0,-1 0 0,1 1 0,0-1 0,-2 4 0,2-4-11,0-1-1,0 1 0,0-1-1,0 1 1,0 0 0,0-1 0,1 1-1,-1 0 1,0-1 0,1 1 0,0 0-1,-1 0 1,1 0 0,0 0-1,0-1 1,0 1 0,0 0 0,0 0-1,0 0 1,1 0 0,-1-1 0,0 1-1,1 0 1,0 0 0,-1-1-1,1 1 1,0 0 0,0-1 0,0 1-1,0-1 1,0 1 0,0-1 0,1 1-1,-1-1 1,0 0 0,1 0 0,-1 1-1,1-1 1,-1 0 0,1 0-1,-1-1 1,4 3 0,19 6-2,43 12-1,-41-14 18,-2 1-1,1 1 1,26 13-1,-46-19-20,1 0-1,-1 0 0,0 1 1,0 0-1,0-1 0,-1 2 0,1-1 1,-1 0-1,0 1 0,0 0 0,-1 0 1,1 0-1,-1 0 0,0 1 0,-1-1 1,1 1-1,-1 0 0,2 6 1,-4-8-5,1 0 1,-1 0 0,1 0-1,-1 0 1,0 0 0,-1 0 0,1 0-1,-1-1 1,1 1 0,-1 0-1,0 0 1,-1-1 0,1 1 0,-1 0-1,1-1 1,-1 1 0,0-1 0,-1 0-1,1 0 1,0 0 0,-1 0-1,0 0 1,1 0 0,-1-1 0,0 1-1,-1-1 1,1 0 0,0 0 0,-1 0-1,1 0 1,-1 0 0,-5 1-1,4-1-114,0 0 0,-1-1-1,1 0 1,0 1 0,-1-2-1,1 1 1,-1-1 0,1 0-1,0 0 1,-1 0 0,1-1-1,-1 1 1,1-2 0,-1 1-1,1 0 1,0-1 0,0 0-1,0 0 1,0-1 0,0 1-1,1-1 1,-1 0 0,-5-5-1,8 7-117,1-1 0,-1 0 0,1 0 0,-1 0 0,1 0 0,0 0 0,0 0 0,0 0 0,0-1 0,-1-3 1,-3-34-2561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2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10090,'6'-98'12730,"0"112"-12965,16 38 253,-3 1-1,-3 0 1,15 78 0,13 176-1629,-43-297 1457,6 14-2077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2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11867,'1'-5'2752,"8"2"937,11 2-3297,9 1-544,18 3 8,6-3-128,20-3-1056,4-1-2361,10-2 192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3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11482,'-9'9'3970,"8"-8"-3741,-1 0 0,1-1-1,0 1 1,0 0 0,0 0 0,0 0 0,1 0 0,-1 1 0,0-1 0,0 0 0,1 0 0,-1 0 0,0 1-1,1-1 1,0 0 0,-1 2 0,11 35-588,-9-35 450,16 49-111,-6-17-297,25 59 0,-35-92 295,0-1 0,0 1 0,0 0 0,0-1 0,0 1 0,0-1 0,0 1 0,0-1 0,1 1 0,-1-1 0,0 0 0,1 1 0,-1-1 0,1 0 0,0 0 0,-1 0 0,1-1 0,0 1 0,0 0 0,-1 0-1,1-1 1,0 1 0,0-1 0,0 0 0,0 0 0,0 1 0,0-1 0,-1 0 0,1-1 0,0 1 0,0 0 0,0 0 0,0-1 0,0 1 0,0-1 0,-1 0 0,1 0 0,0 1 0,-1-1 0,1 0 0,0 0 0,-1 0 0,1-1 0,-1 1 0,3-3 0,5-4-35,0-1 0,0 0 0,0 0 0,-2-1 0,11-15 0,-11 16 88,-1 0-1,-1-1 0,0 0 0,0 1 1,-1-2-1,0 1 0,0 0 0,-1-1 1,-1 0-1,0 1 0,0-1 0,-1 0 1,0 0-1,-1 0 0,-2-19 0,2 30 13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3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57 12635,'0'-6'1097,"-1"0"1,1 1-1,-1-1 0,0 0 1,-1 1-1,1-1 1,-1 1-1,-3-7 751,10 28-2164,8 33 267,-2 1-1,-3 0 0,3 60 1,-9 163 43,-2-256 11,0-23-510,-1-32-879,-1 27 1092,-1 1 1,0-1-1,0 0 1,-1 1-1,0 0 1,-1 0 0,-11-18-1,15 26 271,-1-1 0,1 1 1,-1 0-1,0 0 0,0 0 0,0 0 0,0 1 1,0-1-1,0 0 0,0 1 0,0 0 0,-1-1 1,1 1-1,-1 0 0,1 0 0,-1 0 0,1 1 0,-1-1 1,1 0-1,-1 1 0,0 0 0,1 0 0,-1 0 1,0 0-1,1 0 0,-1 0 0,0 1 0,1-1 1,-1 1-1,1 0 0,-1-1 0,1 1 0,-1 0 0,1 1 1,-1-1-1,1 0 0,0 1 0,-4 2 0,2 0-26,-1-1-1,0 1 0,1 1 0,0-1 0,0 0 0,0 1 0,0 0 0,1 0 0,0 0 0,0 0 0,0 1 0,1-1 0,-1 1 1,-2 11-1,4-14-9,1 1 0,-1-1 1,1 1-1,0-1 0,0 1 0,0 0 1,1-1-1,-1 1 0,1-1 1,0 1-1,0-1 0,0 0 0,0 1 1,1-1-1,-1 0 0,1 0 1,0 0-1,0 0 0,0 0 1,0 0-1,0 0 0,1-1 0,0 1 1,-1-1-1,1 0 0,6 4 1,4 1-399,0-1 0,0 0 1,1-1-1,0-1 0,0 0 1,0-1-1,1-1 0,-1 0 1,1-1-1,23-1 1,32-6-2224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3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81 174 9218,'6'0'4978,"33"-6"-5334,-35 5 359,0 1-13,-1 0 1,0-1-1,0 1 0,0-1 0,1 0 0,-1 0 0,0 0 0,0 0 0,0-1 1,0 1-1,-1-1 0,1 1 0,0-1 0,-1 0 0,1 0 0,-1-1 0,0 1 0,1 0 1,-1-1-1,0 1 0,0-1 0,-1 0 0,1 0 0,-1 0 0,1 0 0,-1 0 1,0 0-1,0 0 0,1-5 0,-1 0 32,-1 1 1,0-1-1,0 0 1,0 0-1,-1 0 0,0 0 1,-1 1-1,-2-10 1,3 15-22,1 0 1,-1 1-1,0-1 0,0 1 1,0 0-1,0-1 1,0 1-1,0 0 1,0-1-1,-1 1 0,1 0 1,0 0-1,-1 0 1,1 0-1,-1 0 0,1 0 1,-3-1-1,1 2-3,1-1 0,-1 1 1,0 0-1,0 0 0,1 0 0,-1 0 0,0 0 0,0 0 0,1 1 0,-1-1 0,0 1 0,1 0 0,-1 0 1,-3 1-1,-3 2-19,1 0 1,0 0 0,0 1 0,0-1-1,0 2 1,1-1 0,0 1 0,0 0 0,0 1-1,1 0 1,0 0 0,1 0 0,-1 0-1,-7 16 1,10-16 3,0-1-1,1 0 0,0 1 1,1-1-1,-1 1 1,1 0-1,1-1 0,-1 1 1,1 0-1,0 0 0,1-1 1,-1 1-1,1 0 1,1-1-1,-1 1 0,1-1 1,0 1-1,1-1 0,0 0 1,6 12-1,-4-10-162,1 0 0,0 0 0,0 0 0,0-1 0,1 0-1,0 0 1,1 0 0,0-1 0,0-1 0,0 1 0,0-1 0,1 0 0,0-1 0,0 0-1,0-1 1,0 0 0,17 4 0,55 7-2032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0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7 11987,'1'-1'5347,"-5"-2"-3788,-12 0-2240,-130 32-1668,146-29 2300,0 0-1,-1 0 1,1 0-1,0 0 1,-1 0-1,1 0 0,0 0 1,-1 0-1,1 0 1,0 0-1,-1 0 1,1 0-1,0 0 0,-1 0 1,1 0-1,0 1 1,0-1-1,-1 0 1,1 0-1,0 0 0,-1 0 1,1 1-1,0-1 1,0 0-1,0 0 1,-1 0-1,1 1 0,0-1 1,0 0-1,0 0 1,-1 1-1,1-1 1,0 0-1,0 1 0,0-1 1,0 0-1,0 1 1,0-1-1,0 0 1,-1 0-1,1 1 0,0-1 1,0 0-1,0 1 1,0-1-1,1 0 1,-1 1-1,0-1 1,0 0-1,0 1 0,0-1 1,0 0-1,0 1 1,1-1-1,18 17 92,-8-8-90,31 22 102,-15-13-42,-1 2-1,0 1 1,-2 0 0,29 34 0,-52-53-16,0-1 0,0 0 0,0 0 0,0 1 0,0-1 0,0 1-1,-1-1 1,1 0 0,0 1 0,-1 0 0,1-1 0,-1 1 0,0-1 0,1 1 0,-1 0 0,0-1-1,0 1 1,0-1 0,0 1 0,0 0 0,-1-1 0,1 1 0,0-1 0,-1 1 0,1 0 0,-1-1-1,0 1 1,0 1 0,-2 0-12,1-1 0,-1 1 0,0-1 0,0 0 0,0 0 0,0 0 0,0 0 0,0 0 0,0 0 0,-1-1 0,1 0 0,-5 2 0,-12 1-191,1 1 1,-1-2-1,-30 1 1,40-3-215,1-1 1,-1 0-1,0 0 1,0-1-1,0 0 1,1-1 0,-15-4-1,-1-11-1945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4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38 7914,'-3'-9'2867,"-3"-9"3179,12 47-5371,3 2-663,-2 1 0,-2 1 0,-1-1 0,0 51 0,-9-125 334,7 17-343,1 0 0,8-32 0,-10 51-19,1-1-1,0 0 1,0 0-1,1 1 1,-1-1 0,2 1-1,-1 0 1,1 0-1,-1 0 1,2 0 0,-1 1-1,1 0 1,-1 0-1,1 0 1,6-5-1,-9 10 6,0 0-1,-1-1 1,1 1-1,0 0 1,-1 0-1,1 0 1,0 0-1,-1 0 1,1 0-1,0 1 1,-1-1-1,1 0 1,0 1-1,-1-1 0,1 1 1,-1 0-1,1 0 1,-1-1-1,1 1 1,-1 0-1,0 0 1,1 0-1,-1 1 1,0-1-1,0 0 1,0 0-1,0 1 1,2 2-1,29 41-86,-24-30-94,0-1 0,-2 1 0,0 1 0,5 18 0,-8-25-848,-2 0 0,1 1 0,-1-1 0,0 20 0,-3-11-2572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4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22 318 12283,'-8'-68'1559,"-5"-63"4443,14 120-5674,0 0 0,1 0 0,0 1 1,1-1-1,0 1 0,0 0 0,1 0 0,1 0 0,8-15 0,-9 26-534,-1 9 108,-1-5 63,7 33-13,-2 1 0,-1 0-1,-2 1 1,-2 42 0,-15 164 32,1 16 8,12-262 6,-1 5-68,1 1 0,0-1 0,1 0 0,0 1 0,-1-1 0,2 0 0,-1 0 0,4 10 0,-10-46-12585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7:55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12211,'17'-11'2688,"12"6"1137,26 0-3561,9 0-200,20-3-16,-1 0 8,4 5-48,-19 4 48,-7-2-56,-20 2-40,-19 1-1296,-54 4-6018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4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442 95 11170,'-1'-3'199,"1"0"-1,-1 0 0,0 1 0,0-1 1,-1 0-1,1 0 0,0 0 0,-1 1 1,0-1-1,0 1 0,0-1 0,0 1 1,0 0-1,0 0 0,0 0 0,-1 0 1,1 0-1,-1 0 0,0 1 0,1-1 1,-4-1-1,-1 2-59,0 0 1,0 0 0,1 0 0,-1 1-1,0 0 1,0 0 0,0 1 0,0 0-1,-7 2 1,10-3-135,-5 2-17,-1-1-1,1 1 0,0 1 0,0 0 0,-12 4 0,18-5-2,0 1 0,0-1 0,0 0-1,0 1 1,0-1 0,1 1 0,-1 0-1,1 0 1,0 0 0,0 0 0,0 0-1,0 0 1,0 1 0,1-1 0,-1 0-1,0 6 1,-2 2-129,1 1 0,1-1 0,0 1 0,0-1-1,1 1 1,1-1 0,0 1 0,3 21 0,-3-30 70,0 0 0,1 0 0,0 0 1,0 0-1,0 1 0,0-1 1,0 0-1,1-1 0,-1 1 1,1 0-1,0 0 0,0-1 0,0 1 1,0-1-1,0 1 0,1-1 1,-1 0-1,1 0 0,-1 0 0,1 0 1,0-1-1,0 1 0,0-1 1,0 0-1,0 1 0,0-1 0,0 0 1,0-1-1,0 1 0,0-1 1,1 1-1,-1-1 0,0 0 0,0 0 1,0 0-1,5-2 0,13-1 53,1-2-1,-2-1 0,1 0 1,-1-2-1,0 0 1,0-1-1,-1-1 0,-1-1 1,0-1-1,0 0 0,-1-2 1,0 0-1,15-17 1,-28 27 265,-1-1 0,1 0 0,-1 0 1,0-1-1,-1 1 0,1 0 1,-1-1-1,0 0 0,0 1 0,-1-1 1,0 0-1,1-10 0,-1 12 27,-1 0 1,0 1-1,0-1 0,-1 0 0,1 0 0,-1 1 1,0-1-1,0 0 0,0 1 0,0-1 1,-1 0-1,1 1 0,-1 0 0,0-1 1,0 1-1,0 0 0,0 0 0,-1 0 0,1 0 1,-4-2-1,5 5-269,1 0 0,0 0-1,-1 0 1,1 0 0,0 0 0,0 0 0,-1 0 0,1 0 0,0 0 0,0 0-1,-1 0 1,1 0 0,0 0 0,0 1 0,-1-1 0,1 0 0,0 0 0,0 0 0,-1 1-1,1-1 1,0 0 0,0 0 0,0 0 0,0 1 0,-1-1 0,1 0 0,0 0-1,0 1 1,0-1 0,0 0 0,0 1 0,0-1 0,0 0 0,0 0 0,0 1-1,0-1 1,0 0 0,0 1 0,0-1 0,0 0 0,0 0 0,0 1 0,0-1-1,0 0 1,0 1 0,0-1 0,-1 28-90,1-26 92,3 162 13,40 266 1,2 6-9,-44-428-12,-1 0 4,1 0-1,-1 0 1,0 0 0,-1 0 0,0 0-1,-3 13 1,3-19-3,1-1 0,-1 1 0,0 0 0,0 0 0,-1-1 0,1 1 0,0 0 0,0-1 0,-1 0 0,1 1 1,-1-1-1,1 0 0,-1 0 0,0 1 0,0-1 0,1-1 0,-1 1 0,0 0 0,0 0 0,0-1 0,0 1 0,0-1 0,0 1 0,0-1 0,0 0 0,0 0 0,0 0 0,0 0 0,0 0 0,0 0 0,0-1 0,-2 0 0,-58-10-644,-1-2-1,2-4 1,0-2-1,1-2 1,1-4 0,-77-43-1,114 57 164,11 6-71,-1-1 1,1-1 0,0 0-1,-11-10 1,21 17 458,1 0-1,-1-1 1,1 1-1,-1 0 1,1-1-1,0 1 1,-1-1-1,1 1 1,-1-1-1,1 1 0,0-1 1,0 1-1,-1-1 1,1 1-1,0-1 1,0 0-1,0 1 1,-1-1-1,1 1 1,0-1-1,0 0 1,0 1-1,0-1 1,0 1-1,0-1 1,0 0-1,0 1 1,1-1-1,-1 1 1,0-1-1,0 0 1,20-15-2935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4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32 11731,'-6'-24'5047,"6"17"-4164,5 15-747,79 244-169,-30-77 27,-82-305 857,23 105-720,1-1 1,2 0-1,1 0 0,0 0 0,5-30 0,-3 51-204,0 0 0,0 0 0,1 0-1,0 1 1,0-1 0,0 0 0,0 1-1,1-1 1,-1 1 0,1 0 0,1 0 0,-1 0-1,0 0 1,1 0 0,0 1 0,0 0 0,0-1-1,0 2 1,0-1 0,8-3 0,-6 3-348,1 1 0,0 0 1,0 0-1,0 0 0,1 1 1,-1 0-1,0 1 1,0 0-1,1 0 0,-1 0 1,0 1-1,0 0 0,1 0 1,8 4-1,35 12-2950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5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6 11682,'34'-6'6446,"-37"6"-6437,1 1 0,0-1 0,0 0 0,-1 1-1,1 0 1,0-1 0,0 1 0,0 0 0,0 0 0,0 0 0,0 0 0,0 0 0,0 1 0,1-1 0,-1 1 0,0-1-1,1 1 1,-4 3 0,-4 4-155,-1 1 1,1-1-1,1 2 0,0-1 0,-10 17 0,16-23 96,0-1-1,0 1 1,1 0 0,-1 1-1,1-1 1,0 0-1,0 0 1,0 0 0,0 1-1,1-1 1,0 0-1,0 1 1,0-1 0,0 0-1,1 1 1,0-1 0,0 0-1,0 0 1,0 1-1,0-1 1,1 0 0,0 0-1,4 6 1,0-1-191,0 0 0,0-1 0,1 0 0,0 0 0,1-1 0,0 0 0,12 9 0,-17-14 223,-1 0 0,1-1-1,0 1 1,-1-1 0,1 0 0,0 0 0,0 0 0,0 0-1,0 0 1,0-1 0,0 1 0,0-1 0,0 0-1,0 0 1,0 0 0,0 0 0,0 0 0,0-1 0,0 1-1,0-1 1,0 0 0,0 0 0,-1 0 0,1 0 0,0-1-1,0 1 1,-1-1 0,1 1 0,-1-1 0,4-4 0,0 0 112,0-1 0,0 0 0,-1 0 0,0 0 0,-1-1 0,1 0 1,-1 0-1,-1 0 0,0 0 0,0-1 0,-1 1 0,0-1 0,0 0 1,-1 0-1,0 1 0,0-11 0,-1 14-74,0 0-1,0 0 1,0 0-1,-1 0 1,0 0-1,0 0 1,0 0-1,-1 0 1,1 0 0,-1 1-1,0-1 1,0 1-1,-1-1 1,0 1-1,1 0 1,-1 0-1,-1 0 1,1 0 0,0 1-1,-1-1 1,0 1-1,0 0 1,0 0-1,0 0 1,0 1-1,-1 0 1,1-1 0,-1 1-1,-9-2 1,9 3-246,1 0-1,-1 1 1,0-1 0,0 1 0,0 0 0,1 1 0,-1-1-1,0 1 1,0 0 0,1 0 0,-1 1 0,1-1 0,-1 1-1,1 0 1,-1 0 0,1 0 0,0 1 0,0-1 0,0 1-1,0 0 1,-4 5 0,-8 18-2689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5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82 12163,'-1'-1'329,"-7"-10"4615,8 10-4614,-1 1-1,0-1 1,0 1 0,0-1-1,1 1 1,-1 0-1,0-1 1,0 1 0,0 0-1,-1 0 624,3 7-1239,5 15 165,0 0 0,16 35 0,-19-50 17,0 0 1,1 0-1,0-1 0,0 1 0,0-1 0,1 0 1,0-1-1,0 1 0,1-1 0,-1 0 0,1 0 1,8 5-1,-12-9 73,0 0 0,0 0-1,0 0 1,1 0 0,-1-1 0,0 1 0,0 0 0,1-1 0,-1 0-1,0 1 1,1-1 0,-1 0 0,1 0 0,-1-1 0,0 1 0,1 0 0,-1-1-1,0 1 1,1-1 0,-1 0 0,0 0 0,3-1 0,-1-1 32,0 0-1,0 0 1,0 0 0,0-1 0,0 0 0,-1 1 0,0-1 0,0-1-1,5-7 1,-1-1 150,0 0-1,-2 0 0,1 0 0,-2-1 0,0 0 1,4-22-1,-7 21 61,0 0-1,-2 0 1,-3-28 0,4 43-298,0-1 1,0 1-1,0 0 1,0-1-1,0 1 0,0 0 1,0-1-1,0 1 1,1 0-1,-1-1 1,0 1-1,0 0 0,0-1 1,0 1-1,0 0 1,0 0-1,1-1 1,-1 1-1,0 0 0,0 0 1,1-1-1,-1 1 1,0 0-1,0 0 1,1 0-1,-1-1 1,0 1-1,0 0 0,1 0 1,-1 0-1,0 0 1,1 0-1,-1-1 1,0 1-1,1 0 0,-1 0 1,0 0-1,1 0 1,-1 0-1,0 0 1,1 0-1,-1 0 0,0 0 1,0 0-1,1 0 1,-1 1-1,0-1 1,1 0-1,25 7-4646,-9-2 3996,61 15-2839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6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 13211,'-10'-15'7256,"16"35"-6382,4 10-940,6 36 56,-2 1-1,8 114 1,-11 149-91,-5-75-396,-7-239-238,-4-16-1392,-13-26-2941,-2-10 1186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10954,'19'-4'2049,"17"-5"1135,8 9-3272,7-1-64,-5 7 144,-1 4-88,-16 3 64,-6 6-24,-4 2-8,-5 4-24,-7-1 64,-5 4-112,-3-5-96,-13 2-424,-11-6-200,-23-5-2249,-13-12 337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7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44 13715,'-19'-44'6903,"37"84"-8048,16 60 1126,-5 1-1,27 174 1,-37-344 567,-11 37-457,-4 11-86,1 0-1,1 1 1,1 0-1,13-26 0,-20 45-12,1 1-1,-1-1 1,0 1 0,1-1-1,-1 1 1,1-1-1,-1 0 1,1 1-1,-1-1 1,1 1 0,-1 0-1,1-1 1,-1 1-1,1-1 1,0 1-1,-1 0 1,1 0-1,0-1 1,-1 1 0,1 0-1,0 0 1,-1 0-1,1 0 1,0 0-1,-1 0 1,1 0 0,0 0-1,-1 0 1,1 0-1,0 0 1,1 0-1,23 16-134,14 30-33,-29-31 9,-1 0 0,-1 0 1,-1 1-1,0 0 0,7 26 1,-12-32-93,1-1 1,-1 1 0,-1 0 0,0 0-1,0 0 1,-1 0 0,0 0-1,-1-1 1,0 1 0,-1 0 0,-3 13-1,4-21 171,1 0 0,-1 1-1,0-1 1,0 0-1,0 0 1,-1 0 0,1 0-1,0 0 1,-1 0 0,1-1-1,-1 1 1,1 0 0,-1-1-1,0 1 1,0-1-1,0 1 1,0-1 0,0 0-1,0 0 1,0 0 0,-3 1-1,2-2 25,-1 1 0,0-1-1,1 0 1,-1 0 0,1 0 0,-1 0-1,0 0 1,1-1 0,-1 0 0,1 0-1,-1 0 1,-4-2 0,-6-4 41,0 0 0,1-1 0,0 0 0,0-1 1,-13-13-1,8 6 19,1 0 0,-27-35 0,43 46-1288,10 6-697,13 5-476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17 10730,'-38'-16'7733,"49"55"-6172,5 20-2150,-13-42 568,-1 0 0,0 1 0,-1-1 0,-1 0 0,0 1 1,-5 25-1,4-37-29,-1-2-796,0-11-590,-1-15-1827,-3-17-349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7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28 13091,'-1'-15'2864,"-4"3"1161,2 12-3841,4-1-176,2 6-40,-3-6-56,1 1 56,3 0-312,29 9-544,64 21-1080,-24-1-2017,14 0-208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7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42 14547,'-22'-23'5409,"7"5"-2355,13 19-3081,0 1 0,0 0 0,0-1 0,0 1 0,0 0 0,1 0 0,-1 0-1,1 0 1,-1 0 0,1 1 0,0-1 0,0 0 0,-1 4 0,1-4 11,-87 189-149,-85 269 0,117-297 199,-69 223-2305,120-376 618,1-36-7428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8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54 10290,'-14'-39'4309,"8"24"-2264,7 19-1073,22 99-919,-4 2 0,-4 0 0,1 160 0,-15-233-45,11 172 25,-13-210 26,-4-32-387,-2 0-1,-16-55 0,16 73 87,-1 0-1,-1 1 1,0 0 0,-2 0-1,-19-25 1,27 39 177,-1 1 0,0 0 1,0 0-1,0 0 0,-1 0 0,1 1 1,-1 0-1,0 0 0,0 0 0,0 1 1,-8-4-1,9 6 37,0-1-1,0 0 1,0 1 0,0 0-1,0-1 1,0 2 0,0-1-1,0 0 1,0 1 0,0 0-1,0 0 1,0 0-1,1 0 1,-1 1 0,0-1-1,1 1 1,-1 0 0,-3 3-1,-2 1 17,1 0-1,-1 1 0,1 1 0,1-1 1,-1 1-1,2 1 0,-1-1 0,1 1 1,0 0-1,1 1 0,0-1 0,0 1 1,1 0-1,0 0 0,1 0 0,0 1 0,-1 13 1,2-17 3,2 1 0,-1-1 0,1 0 0,0 1 0,0-1 0,1 0 0,0 0-1,0 1 1,1-1 0,0 0 0,0 0 0,1 0 0,0-1 0,0 1 0,0-1 0,1 1 0,0-1 0,0 0 0,1-1 0,0 1 0,0-1 0,0 1 0,0-2 0,1 1 0,0-1 0,9 6 0,0-3-271,0-1 0,1-1 0,-1 0 1,1-1-1,0-1 0,0-1 0,0 0 0,0-1 0,0 0 1,1-1-1,16-3 0,47-8-2099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9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14 180 10474,'-12'-1'4735,"10"-3"-3821,29-8-1307,-19 8 398,8-1-103,0-1-1,0-1 1,0-1-1,20-13 1,-33 19 78,-1 0 0,1-1 0,-1 1-1,1 0 1,-1-1 0,1 1 0,-1-1 0,0 0 0,0 0 0,-1 0-1,1 0 1,-1 0 0,2-4 0,-2 5 17,-1-1 1,0 1-1,0-1 0,0 1 1,0 0-1,0-1 1,0 1-1,-1 0 0,1-1 1,-1 1-1,0 0 0,0-1 1,0 1-1,0 0 1,0 0-1,0 0 0,0 0 1,-1 0-1,1 0 0,-1 0 1,-2-2-1,2 2-9,1 0 0,-1 1 0,0-1 0,1 1 0,-1-1 0,0 1 0,0 0 0,0 0 0,0 0 0,0 0 0,0 0 0,0 0 0,0 1 0,0-1 0,-1 0 0,1 1 0,0 0 0,0 0 0,-1 0-1,1 0 1,0 0 0,0 0 0,-1 0 0,1 1 0,0-1 0,0 1 0,0-1 0,0 1 0,-3 1 0,2 0 3,-1 0 0,1 0 0,0 0-1,0 1 1,0-1 0,1 1 0,-1 0-1,0-1 1,1 1 0,0 0 0,0 1 0,0-1-1,0 0 1,0 1 0,1-1 0,-1 1 0,0 4-1,-2 5 8,2 1 0,-1 0 0,2 0 0,0 0 0,1 0 0,0 0 0,1 0 0,0 0 0,1 0 0,1 0 0,0-1 0,1 1 0,10 23 0,-10-30-177,0 0 1,0 0-1,0 0 0,1 0 1,-1-1-1,2 0 0,-1 0 1,1 0-1,0 0 1,0-1-1,0 0 0,1-1 1,0 1-1,0-1 0,0 0 1,0-1-1,0 0 0,1 0 1,0-1-1,-1 0 1,1 0-1,0 0 0,0-1 1,0-1-1,11 1 0,37-6-2507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0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43 7666,'-1'-3'924,"0"-1"0,-1 0 0,1 1 0,-1-1 0,0 1 0,0-1 0,0 1 0,-1 0 0,1 0 0,-6-5 0,20 21-727,-1 0-1,0 1 0,-1 0 1,-1 1-1,0 1 0,-1-1 1,-1 1-1,0 0 0,6 26 1,-2 1-283,-2 0 1,6 82 0,-9-32-51,24 231-1332,-37-344-3886,-4-18 1440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0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26 10650,'-1'-1'175,"1"0"0,0 0 0,0 1-1,-1-1 1,1 0 0,0 0 0,0 0 0,0 0-1,0 0 1,0 1 0,0-1 0,0 0-1,0 0 1,1 0 0,-1 0 0,0 1 0,0-1-1,1 0 1,-1 0 0,1 0 0,-1 1 0,0-1-1,1 0 1,-1 1 0,1-1 0,0 0-1,-1 1 1,1-1 0,-1 1 0,3-2 0,-2 2-112,1 0 1,0-1-1,0 1 1,0 0 0,-1 0-1,1 1 1,0-1-1,0 0 1,0 1 0,-1-1-1,1 1 1,0-1-1,3 2 1,58 36-855,-61-36 986,28 20-183,55 52 0,-74-64-41,-2 0 1,1 1-1,-1 0 0,-1 1 1,0 0-1,-1 0 0,0 1 0,8 21 1,-14-33-15,-1 1 0,1 0 0,-1-1 0,0 1 0,0 0 0,0-1 0,0 1 0,0 0 0,0-1 0,0 1 0,0 0 0,-1-1 0,1 1 1,-1 0-1,1-1 0,-1 1 0,0-1 0,1 1 0,-1-1 0,0 1 0,0-1 0,0 0 0,0 1 0,-1-1 0,1 0 0,0 0 0,0 0 0,-1 0 0,1 0 0,0 0 0,-1 0 0,1 0 1,-1 0-1,0-1 0,1 1 0,-1-1 0,1 1 0,-1-1 0,0 0 0,-2 1 0,-6 1-525,0-1 0,0 0 0,0 0 1,0-1-1,-14-1 0,-24-6-2393,-3-3-310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0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155 122 11939,'-16'-48'5236,"13"41"-4784,0-1-1,0 0 1,1 0 0,0 0-1,0 0 1,1-1 0,-1-9-1,26 51-2086,-14-13 1599,0 0 0,0 0-1,-2 1 1,-1 1-1,-1-1 1,8 45 0,-7 103 319,-7-119-124,1-1 1,13 70-1,-2-81-735,-12-61-5709,-7-9 2152</inkml:trace>
  <inkml:trace contextRef="#ctx0" brushRef="#br0" timeOffset="1">0 315 8866,'3'-5'6841,"14"1"-5480,20-1-1057,11-1-272,14-1 16,-2 4 24,7 4-1385,-9 1-2199,-13-2 271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53 8010,'-7'-4'1648,"-10"-5"1717,17 9-3311,0 0 0,0 0 0,0 0 0,1-1 0,-1 1 0,0 0 0,0 0 0,0 0 0,0 0 0,1 0 0,-1 0 0,0 0 0,0 0 0,0 0 0,0 0 0,0 0 0,1-1 55,-1 1-55,0 0 0,0 0 0,0 0 0,0 0 0,0 0 0,0-1 0,0 1 0,1 0 0,-1 0 0,0 0 0,0 0 0,0-1 0,0 1 0,0 0 0,0 0 0,0 0 0,0 0 1,0-1-1,0 1 0,0 0 0,0 0 0,0 0 0,0 0 0,0-1 0,0 1 0,0 0 0,-1 0 0,1 0 0,0 0 0,0-1 0,0 1 0,0 0 0,0 0 0,0 0 55,0 0-55,-1 0 0,1-1 0,0 1 0,0 0 0,0 0 0,0 0 0,0 0 0,-1 0 0,1 0 0,0 0 0,0 0 0,-1 0 0,51-11 20,0 2-1,0 2 1,1 3 0,94 4-1,-132 0-259,-2-1-885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1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93 9346,'-7'-12'4642,"-4"1"-2239,4 4-419,6 9-1978,0 0 1,0 0-1,0-1 1,0 1-1,1 0 1,-1 0 0,1 0-1,0 1 1,-1-1-1,1 0 1,0 0-1,0 0 1,1 3 0,-2 4-34,1 110-103,0-105 53,1 0 0,1 0 0,0 0 1,1 0-1,1 0 0,9 23 0,1-96-102,-13 54 169,31-132-113,-28 123 122,1 0 1,1 0-1,-1 1 1,2 0-1,0 0 1,1 1-1,14-19 1,-20 30-3,-1-1 1,0 1-1,1-1 0,-1 1 1,1 0-1,0-1 1,-1 1-1,1 0 0,0 0 1,0 0-1,0 1 1,0-1-1,-1 0 0,1 1 1,0-1-1,0 1 1,0-1-1,0 1 0,0 0 1,1 0-1,-1 0 1,0 0-1,0 0 0,0 1 1,0-1-1,0 1 1,0-1-1,-1 1 0,1 0 1,0-1-1,0 1 1,0 0-1,0 0 0,-1 1 1,1-1-1,-1 0 1,1 0-1,-1 1 0,1-1 1,-1 1-1,2 2 1,8 9-7,0 0 1,-1 1 0,-1 1-1,8 15 1,-11-18 1,81 169-489,-87-180 370,1 0 0,-1 0 0,0 0 0,1 0 0,-1 0 0,1 0 0,-1-1 0,1 1 0,-1 0 0,1 0 0,0 0 0,-1 0 0,1-1 0,0 1 0,-1 0 0,1-1 0,0 1 0,0-1 0,0 1 0,0-1 0,0 1 0,0-1 0,0 0 0,-1 1 0,1-1 0,0 0 0,0 0-1,0 1 1,0-1 0,0 0 0,0 0 0,0 0 0,2-1 0,16-11-3117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1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25 10106,'-27'-17'6093,"-5"10"-4828,-27 9-2199,55-1 1270,-4 0-377,0 1 1,1 0-1,-1 1 0,1 0 0,-1 0 0,1 0 1,0 1-1,1 0 0,-1 1 0,1-1 0,-1 1 1,1 0-1,1 1 0,-1 0 0,1-1 0,0 2 1,0-1-1,1 1 0,0-1 0,0 1 0,-4 12 1,4-12-56,1-1 0,1 1 0,-1 0 1,1 0-1,1 0 0,-1 0 1,1 0-1,0 1 0,1-1 0,0 0 1,0 0-1,0 1 0,1-1 0,0 0 1,1 0-1,-1 0 0,1 0 1,1 0-1,-1 0 0,1 0 0,0-1 1,8 12-1,-9-16 66,0 1-1,0-1 1,0 0 0,1 1 0,-1-1-1,1 0 1,-1-1 0,1 1 0,0 0-1,0-1 1,-1 1 0,1-1 0,0 0-1,1 0 1,-1 0 0,0 0 0,0-1 0,0 1-1,0-1 1,6 0 0,-3 0 26,-1-1 1,1-1 0,-1 1 0,1-1-1,-1 0 1,0 0 0,1-1 0,-1 1-1,0-1 1,9-7 0,-1 0 47,-1-2 0,0 1-1,0-2 1,-1 1 0,0-2 0,-2 1 0,11-19 0,-11 15 63,-1-1 0,11-30 1,-17 41-43,-1 1-1,1-1 1,-1 0 0,0 1 0,0-1-1,-1 0 1,0 1 0,0-1 0,-1 0-1,1 1 1,-4-11 0,27 93-159,-15-47-7,0 0 0,2 0 0,2-1 1,0 0-1,30 47 0,-42-74 20,0-1 0,1 1 0,-1 0 0,0-1-1,1 1 1,-1-1 0,0 1 0,1-1 0,-1 1 0,1-1 0,-1 1 0,1-1-1,-1 1 1,1-1 0,-1 0 0,1 1 0,-1-1 0,1 0 0,-1 1 0,1-1 0,0 0-1,-1 0 1,1 0 0,0 1 0,-1-1 0,1 0 0,0 0 0,-1 0 0,1 0 0,0 0-1,-1 0 1,1-1 0,0 1 0,-1 0 0,1 0 0,-1 0 0,1 0 0,0-1 0,-1 1-1,1 0 1,-1-1 0,1 1 0,-1 0 0,2-2 0,13-17-2690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0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8642,'-34'41'7473,"46"-39"-5848,6 5-3242,10 9-2175,6-6 119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2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10930,'-1'0'173,"0"0"-1,0 0 1,0 0 0,0 0-1,0 0 1,0 0-1,0 0 1,0 1 0,0-1-1,0 0 1,0 1-1,0-1 1,0 0-1,0 1 1,0-1 0,0 1-1,0 0 1,1-1-1,-1 1 1,0 0-1,0-1 1,1 1 0,-1 0-1,1 0 1,-2 1-1,-7 36 742,9-36-1034,-4 23 124,1-1 0,2 1-1,0 0 1,2-1 0,0 1-1,6 27 1,-5-37 193,-2-35 90,2-17 130,2 1 1,17-67-1,-21 101-400,0 0-1,1 0 1,-1 0 0,1 0-1,-1 0 1,1 0-1,0 0 1,0 0 0,0 1-1,0-1 1,0 0 0,0 0-1,0 1 1,1-1-1,-1 1 1,0 0 0,1-1-1,0 1 1,-1 0-1,1 0 1,0 0 0,-1 0-1,5-2 1,-4 3-32,1 0-1,-1 0 1,1 0 0,-1 1 0,0-1-1,1 1 1,-1-1 0,1 1-1,-1 0 1,0 0 0,0 0 0,1 0-1,-1 0 1,0 0 0,0 1-1,3 2 1,7 6-59,0 2 1,-1-1-1,0 2 0,14 20 1,-14-19-205,-1 2 0,-1-1 0,0 1 0,-1 1 1,8 25-1,-18-54 498,0 0-1,1 0 1,0 0 0,1 0 0,1 0 0,2-16 0,-2 24-83,-1 1 1,1 0-1,0 0 1,1 0-1,-1 0 1,1 0-1,-1 0 1,1 0 0,0 0-1,0 1 1,0-1-1,0 1 1,0-1-1,5-3 1,34-22-446,-33 23 459,0 1-170,0 0 0,0 1 1,0 0-1,1 0 1,-1 1-1,0 0 1,1 0-1,0 1 0,-1 0 1,1 1-1,0 0 1,-1 0-1,1 1 1,0 0-1,-1 0 0,1 1 1,-1 0-1,1 1 1,-1 0-1,0 0 1,0 1-1,0 0 0,-1 0 1,1 1-1,12 10 1,-17-12 15,0 0 1,-1 0-1,0 1 1,1-1-1,-1 1 1,0-1-1,-1 1 1,1 0-1,-1-1 1,0 1-1,0 0 1,0 0-1,0 0 1,0 5-1,-7 54-85,0-3-1896,6-60 1890,0 1 1,0-1-1,0 1 1,0-1-1,0 0 1,0 1-1,0-1 0,0 1 1,0-1-1,0 0 1,0 1-1,0-1 1,0 1-1,0-1 0,1 1 1,-1-1-1,0 0 1,0 1-1,0-1 1,1 0-1,-1 1 0,0-1 1,0 0-1,1 1 1,-1-1-1,0 0 1,1 1-1,-1-1 0,0 0 1,1 0-1,-1 0 1,0 1-1,1-1 1,-1 0-1,1 0 0,-1 0 1,0 0-1,1 0 1,-1 0-1,1 0 1,-1 1-1,1-1 0,-1 0 1,0-1-1,1 1 1,-1 0-1,1 0 1,-1 0-1,1 0 0,-1 0 1,0 0-1,1 0 1,-1-1-1,1 1 1,16-11-3488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13 216 10114,'1'-3'194,"1"1"1,-1 0-1,1 0 0,0 0 0,0-1 1,0 2-1,0-1 0,0 0 1,0 0-1,0 1 0,0-1 0,1 1 1,-1 0-1,1-1 0,2 0 0,47-16 2670,-38 14-2536,-4 1-323,0-1 44,1 1 0,-1-1 0,0-1 0,0 0 0,13-8 0,-20 11-38,-1 0 1,0 0-1,1-1 1,-1 1-1,0-1 1,0 1-1,-1-1 1,1 1-1,0-1 0,-1 0 1,0 0-1,1 0 1,-1 0-1,0 0 1,-1 0-1,1 0 1,0 0-1,-1 0 0,0 0 1,0-1-1,0 1 1,0 0-1,-1-5 1,0 5-31,0 0 0,0 1 0,0-1 1,0 0-1,0 1 0,-1-1 1,0 0-1,1 1 0,-1 0 1,0-1-1,0 1 0,0 0 0,0 0 1,-1 0-1,1 1 0,0-1 1,-1 0-1,0 1 0,1-1 0,-1 1 1,0 0-1,1 0 0,-1 0 1,0 0-1,0 1 0,0-1 0,-6 1 1,3-2-13,-1 2-1,0-1 1,0 1 0,0 0 0,0 0 0,0 1 0,0 0 0,0 0-1,1 1 1,-1 0 0,-7 3 0,9-3 18,0 1-1,1 0 1,-1 0-1,1 0 1,0 1-1,0-1 1,0 1-1,1 0 1,-1 0 0,1 0-1,0 1 1,0-1-1,0 1 1,1 0-1,-4 9 1,4-6-12,-1 0 1,2 0-1,-1 0 1,1 0-1,1 1 1,-1-1-1,1 1 1,1-1-1,2 14 1,-1-10 9,1 0-1,0 0 1,1-1-1,0 1 1,1-1 0,0 0-1,1 0 1,0-1 0,1 1-1,0-1 1,0-1-1,1 1 1,1-2 0,10 11-1,-10-13-175,1-1 0,-1 1 1,1-2-1,0 0 0,0 0 0,0 0 0,0-1 0,0-1 0,1 0 0,0 0 0,-1-1 0,1 0 0,0-1 0,-1-1 0,1 1 0,0-2 0,11-2 1,64-20-2299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3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 11859,'-7'-3'7081,"5"3"-6409,-1 0-448,1 0-112,1 0-56,-1 0-104,1 0-88,0 1-88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1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48 9034,'4'-11'728,"-3"8"-437,-1 1 1,1 0-1,0 0 1,0 0-1,-1-1 0,1 1 1,-1 0-1,0-1 0,0 1 1,0-1-1,0 1 0,-1-4 1,1 6-281,0 0 0,0 0 1,0 0-1,0-1 0,0 1 1,0 0-1,0 0 1,0 0-1,-1 0 0,1 0 1,0 0-1,0-1 0,0 1 1,0 0-1,0 0 1,-1 0-1,1 0 0,0 0 1,0 0-1,0 0 0,0 0 1,-1 0-1,1 0 1,0 0-1,0 0 0,0 0 1,-1 0-1,1 0 0,0 0 1,0 0-1,0 0 1,0 0-1,-1 0 0,1 0 1,0 0-1,0 0 0,0 0 1,0 0-1,-1 0 1,1 1-1,0-1 0,0 0 1,0 0-1,0 0 1,0 0-1,0 0 0,-1 0 1,1 1-1,0-1 0,0 0 1,0 0-1,0 0 1,0 0-1,0 0 0,0 1 1,0-1-1,0 0 0,0 0 1,0 1-1,-11 15 151,4-6 856,9-22 2111,-2 12-3130,0 0-1,0 0 1,0 0-1,0 0 1,0 0-1,0 0 1,0 0-1,0 0 0,0 0 1,0 0-1,0 0 1,-3 14-434,-3-1 106,6-13 335,0 0 0,-1 0 0,1 1 0,0-1 1,0 0-1,0 0 0,-1 0 0,1 0 0,0 0 1,0 0-1,0 0 0,-1 0 0,1 0 0,0 0 1,0 1-1,0-1 0,-1 0 0,1 0 0,0 0 0,0 0 1,-1-1-1,1 1 0,0 0 0,0 0 0,-1 0 1,1 0-1,0 0 0,0 0 0,0 0 0,-1 0 1,1 0-1,0 0 0,0-1 0,0 1 0,0 0 1,-1 0-1,1 0 0,0 0 0,0-1 0,0 1 1,0 0-1,0 0 0,-1 0 0,1-1 0,0 1 1,0 0-1,0-1 0,0 2-20,0-1 1,0 0-1,0 0 1,0 0 0,0 1-1,0-1 1,0 0-1,0 0 1,0 0-1,0 0 1,0 1-1,0-1 1,0 0-1,0 0 1,0 0-1,0 0 1,-1 1-1,1-1 1,0 0-1,0 0 1,0 0 0,0 0-1,0 0 1,0 0-1,-1 1 1,1-1-1,0 0 1,0 0-1,0 0 1,0 0-1,0 0 1,-1 0-1,1 0 1,0 0-1,0 0 1,0 0-1,-1 0 1,1 0 0,0 0-1,0 0 1,0 0-1,0 0 1,-1 0-1,1 0 1,0 0-1,0 0 1,0 0-1,0 0 1,-1 0-1,1 0 1,0 0-1,0 0 1,0 0-1,0-1 1,0 1 0,-1 0-1,1 0 1,0 0-1,0 0 1,0 0-1,0 0 1,0-1-1,0 1 1,0 0-1,-1 0 1,1 0-1,0 0 1,0-1-1,-2 16-403,2-16 351,0-5 57,-1 8 82,0-1 0,0 0-1,0 1 1,-1-1 0,1 0 0,0 0-1,-1 0 1,1 0 0,0 0 0,-1 0-1,1-1 1,-1 1 0,1 0 0,-1-1-1,0 1 1,1-1 0,-1 0 0,0 1-1,1-1 1,-1 0 0,-2 0 0,30-15 547,-16 9-608,-3 2 2,1 0-1,0 1 1,0-1-1,0 2 1,0-1 0,10-1-1,-15 4-9,-1-1 1,0 1-1,0 0 1,0 0-1,1 1 0,-1-1 1,0 0-1,0 1 0,0-1 1,0 1-1,0 0 1,1-1-1,-1 1 0,-1 0 1,1 0-1,0 1 1,0-1-1,0 0 0,0 1 1,-1-1-1,1 1 0,-1-1 1,1 1-1,-1 0 1,0-1-1,1 1 0,-1 0 1,0 0-1,0 0 1,0 0-1,-1 0 0,2 4 1,1 6 3,-1 0 0,0 0 1,0 1-1,-1-1 0,-1 0 1,0 1-1,-1-1 0,0 0 1,-1 1-1,-1-1 0,0 0 1,-6 18-1,-4 3-348,0-1 0,-2-1 0,-28 44-1,-55 60-3006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2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0 6897,'-6'4'1809,"-32"12"495,-36 11-1896,35-15-328,5 4-8,2 9-16,6 0 0,2 13 9,7 2-25,11 8-16,9-5 8,17 3 8,14-12 16,25-3 8,11-14-104,24-9-257,-1-16-2103,22-4 488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2.8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7 9290,'-1'0'264,"0"-1"0,1 0-1,-1 1 1,0-1 0,0 1 0,0-1 0,0 1 0,0-1-1,0 1 1,0 0 0,0-1 0,-1 1 0,1 0 0,0 0-1,0 0 1,-2 0 0,-21 5 885,-16 15-1902,36-18 1169,-7 4-388,0 0-1,0 1 1,1 0-1,0 0 1,0 1-1,1 0 1,-11 13-1,20-20-31,-1 0-1,1 0 1,-1 1-1,1-1 1,0 0 0,-1 0-1,1 1 1,0-1-1,0 0 1,0 1-1,0-1 1,0 0 0,0 0-1,0 1 1,1-1-1,-1 0 1,0 0-1,1 1 1,-1-1 0,1 0-1,-1 0 1,1 0-1,0 0 1,-1 0-1,1 0 1,0 0 0,0 0-1,0 0 1,0 0-1,0 0 1,0 0 0,0 0-1,1 0 1,41 28-42,-39-27 39,78 39-34,-62-33 22,0 2 1,-1 0 0,0 1-1,0 1 1,32 27-1,-48-37 0,-1 0 0,0 0 0,0 0 0,0 1-1,0-1 1,0 0 0,0 1 0,-1 0-1,1-1 1,-1 1 0,1 0 0,-1-1 0,0 1-1,0 0 1,-1 0 0,1 0 0,-1 0-1,1 0 1,-1 0 0,0 0 0,0 0 0,0 0-1,0 0 1,-1 0 0,1 0 0,-1 0-1,0 0 1,0 0 0,0 0 0,0 0 0,0 0-1,-1-1 1,1 1 0,-1-1 0,0 1-1,0-1 1,1 1 0,-2-1 0,1 0 0,0 0-1,-3 2 1,-6 5-79,0-1 0,-1 0 0,0-1 0,0-1 0,0 1 0,-1-2 0,-24 8 0,26-10-106,0 0 0,0-1-1,0 0 1,-1 0-1,1-1 1,0-1-1,-1 0 1,1-1-1,-22-3 1,13-7-2122,16-6-212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3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69 11474,'-45'-68'8838,"47"70"-8816,-1 1 0,0-1-1,0 1 1,0 0 0,0 0-1,0-1 1,0 1 0,-1 0-1,0 0 1,1 2 0,3 20-41,10 58 36,-4 1-1,0 102 0,-3-42 42,-6-123 81,1 3-760,4-49-2238,2-12-985,1-22-528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3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11354,'5'-18'2361,"-6"2"1128,21 4-3377,5 2-56,16-1 0,3 2 0,15 4-32,-2 4-184,3 3-1089,-2 8-2255,-13 4 207</inkml:trace>
  <inkml:trace contextRef="#ctx0" brushRef="#br0" timeOffset="1">52 386 10226,'-13'-10'2897,"7"-1"632,6 7-2777,4 0-672,8 4-80,22-2 24,13-3-16,17 0-816,10 2-505,3-4-2175,-21-2-329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4.0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54 11410,'-3'-6'2361,"27"0"968,13 1-3353,35-5-673,21-3-479,49 8-2256,-7-4 151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4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58 8282,'-14'-7'1984,"-1"-4"721,3 8-2041,5-3 2265,14 4-2529,42 0-200,57-8-192,-19 5-232,-6 0-545,15 2-2623,-21-1 407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1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24 10594,'-44'12'3366,"19"1"791,5 9-3423,-6 23-1429,25-43 891,-2 5-233,0 1-1,0-1 1,1 1 0,0-1 0,1 1-1,0 0 1,0 0 0,1-1-1,0 1 1,1 12 0,-1-15-9,1 0 0,-1 0 1,1-1-1,1 1 0,-1 0 1,1-1-1,-1 1 0,1-1 0,1 1 1,-1-1-1,0 0 0,1 0 1,0 0-1,0 0 0,7 6 0,-7-9 36,-1 1 0,1-1 0,0 0 0,0 0 0,0 0 0,0 0 0,0 0 0,0 0 0,0-1 0,0 0 0,0 1 0,0-1 0,1-1 0,-1 1 0,0 0 0,0-1 0,0 1 0,0-1 0,0 0 0,0 0 0,0 0 0,0 0 0,-1-1 0,1 1 0,0-1 0,-1 0 0,1 0 0,-1 0 0,3-2 0,1-1 29,1 0 1,-2-1 0,1 0 0,-1 0 0,0 0 0,0 0-1,0-1 1,-1 0 0,0 0 0,4-10 0,-6 12-16,-1-1 1,1 1 0,-1-1 0,0 1 0,0-1 0,0 0 0,-1 0-1,0 0 1,0 1 0,0-1 0,-1 0 0,0 0 0,0 1-1,-1-1 1,1 1 0,-1-1 0,-4-8 0,1 8-81,1 0 0,-1 0 1,1 0-1,-1 1 0,-1 0 1,1 0-1,-1 0 0,0 1 1,0 0-1,0 0 0,-1 0 1,0 1-1,-7-3 0,-6-2-390,-11-3-1670,43 8-2735,23 6 1678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4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72 14147,'-46'-72'7450,"80"97"-7542,87 88-4,45 41-3164,-160-148 2724,0-1 0,0-1 0,1 1 0,0-1 0,0 0 0,0 0 0,0-1 0,1 0 0,-1-1 0,1 1 0,7 0 0,21-6-3763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5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331 22 12891,'-19'-11'2848,"5"4"1129,-3 4-3713,1 5-272,-5 7 32,-4 1-56,-7 14 56,-2 6-176,-9 18-1096,4 6-480,-1 23-2249,10-5-496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5.5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11955,'16'-14'4533,"-4"-4"-2988,-10 13-853,-1 5-640,-1-1 0,0 1-1,1-1 1,-1 1-1,0-1 1,0 0 0,1 1-1,-1-1 1,0 1-1,0-1 1,0 0 0,0 1-1,0-1 1,0 0-1,0 1 1,0-1 0,0 1-1,0-1 1,0 0-1,-1 1 1,1-1 0,0 1-1,0-1 1,0 1-1,-1-1 1,1 0 0,0 1-1,-1-1 1,1 1-1,0-1 1,-2 0 0,5 1 67,7 3-113,0 1-11,0-1 1,0 2 0,-1-1-1,0 2 1,0-1-1,0 1 1,0 0 0,-1 1-1,0 0 1,8 9-1,27 23-22,-13-12-448,33 38 0,-41-41-1852,1 0 0,40 31 0,-26-35-1734</inkml:trace>
  <inkml:trace contextRef="#ctx0" brushRef="#br0" timeOffset="1">379 1 12763,'-20'8'2696,"6"-2"1185,-3 6-3737,2 0-232,-21 18 0,2 5 40,-8 14-976,0 6-520,2 19-2313,6-19-360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5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0 110 8802,'7'-41'5536,"-6"35"-4937,0 0 0,0 0 0,-1 0-1,1 0 1,-1 0 0,-1-1 0,1 1 0,-1 0 0,-2-8 0,47 47-611,1 7-123,103 86-669,-127-110-1194,2 0 1,34 17-1,-16-18-2295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6.3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424 100 13075,'-54'-27'2776,"50"17"1169,-3 5-3833,-3 10-184,0 7-24,-16 15 40,-10 3-32,-17 23-744,-5 7-392,-11 20-617,13-1-2095,16 3 167</inkml:trace>
  <inkml:trace contextRef="#ctx0" brushRef="#br0" timeOffset="1">688 15 8674,'13'-9'10722,"-10"6"-10762,-1 2-24,2 0 48,1 1 64,12 4-72,46 30 48,-36-8-32,6 9-32,-1 2 0,4 5-216,-1-2-648,11 7-1393,-3-10-1551,1-24-561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46.7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64 12859,'-12'-50'2640,"7"40"1225,2 6-3793,0 4-88,-3 3-24,4-1-56,-8 8 24,-75 93-280,8-11-896,-27 46-2593,-7-11 360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59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73 7362,'-1'-3'691,"-1"0"-1,1 0 1,-1 1 0,0-1 0,0 0 0,0 0 0,0 1 0,0-1 0,0 1 0,-6-4 0,6 4-354,0 1 0,0 0 0,1-1 0,-1 0 0,0 1 0,1-1 0,-1 0 0,1 0 0,0 0 0,-1 0 0,1 0 1,0 0-1,0 0 0,0 0 0,1-1 0,-1 1 0,1 0 0,-1-4 504,1 12-924,45 374-81,-41-215-2678,-6-136-1028,-4-13-487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8:59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43 10738,'0'0'166,"-1"0"0,0-1 0,1 1 0,-1-1 0,1 1 0,-1 0 0,1-1 0,-1 1 0,1-1 0,-1 0 0,1 1 0,-1-1 0,1 1 0,0-1-1,-1 0 1,1 1 0,0-1 0,0 0 0,-1 1 0,1-1 0,0 0 0,0 1 0,0-1 0,0 0 0,0 1 0,0-1 0,0 0 0,0 1 0,0-1 0,0 0 0,0 0 0,1 1 0,-1-1-1,0 0 1,0 1 0,1-2 0,1 1-88,-1 0 0,1-1-1,0 1 1,0 0-1,0 0 1,0 0 0,0 0-1,0 0 1,0 0 0,0 1-1,4-1 1,64-6-702,-54 8 626,1 0 1,-1 2-1,1 0 0,-1 1 0,0 0 0,-1 1 0,1 1 1,-1 1-1,0 0 0,0 1 0,-1 0 0,0 1 0,12 11 0,-18-14-5,-1 1 0,-1-1-1,1 1 1,-1 1-1,0-1 1,-1 1 0,0 0-1,0 0 1,-1 1 0,6 14-1,-8-16-4,0 0 0,-1 0 1,0 0-1,0 0 0,0 1 0,-1-1 0,0 0 0,-1 0 0,0 1 0,0-1 0,0 0 1,-1 0-1,0 0 0,0 0 0,-5 9 0,5-12-97,-1 1-1,0-1 1,0 1-1,0-1 1,0 0-1,-1 0 1,1 0-1,-6 3 1,8-6 50,1-1 1,-1 1-1,0-1 1,0 1-1,1-1 1,-1 1-1,0-1 1,0 0-1,1 1 0,-1-1 1,0 0-1,0 0 1,0 0-1,0 0 1,0 0-1,1 1 1,-1-1-1,0-1 0,0 1 1,0 0-1,0 0 1,-1 0-1,1-1-20,0 0-1,0 0 1,0 0-1,1 0 1,-1 0 0,0 0-1,0 0 1,0 0-1,1-1 1,-1 1-1,1 0 1,-1 0-1,1-1 1,-1 1-1,1 0 1,0-1 0,-1 1-1,1 0 1,0-3-1,0 3 49,-1-1 0,1 0 0,-1 1-1,1-1 1,0 1 0,0-1 0,0 0-1,0 1 1,0-1 0,0 0 0,0 1-1,0-1 1,1 0 0,-1 1 0,0-1 0,1 1-1,0-1 1,-1 1 0,1-1 0,0 1-1,0-1 1,0 1 0,0 0 0,0-1 0,0 1-1,0 0 1,0 0 0,0 0 0,1 0-1,1-1 1,-1 1 28,1 1 1,-1 0-1,0 1 0,0-1 1,0 0-1,1 0 0,-1 1 0,0 0 1,0-1-1,0 1 0,0 0 0,0 0 1,0 0-1,0 0 0,0 0 1,0 1-1,-1-1 0,1 0 0,0 1 1,-1 0-1,1-1 0,-1 1 0,2 2 1,16 19 39,-1 0 1,-2 1 0,25 45 0,-35-57-34,0 0 1,-1 0-1,0 1 1,-1 0 0,-1 0-1,0 0 1,0 0-1,-2 1 1,1-1-1,-2 18 1,0-28-9,0 0 0,-1 0 0,1 0 0,-1 0 0,0 0-1,0 0 1,0 0 0,0 0 0,0 0 0,-1 0 0,1-1 0,-1 1 0,0 0 0,0-1-1,0 0 1,0 1 0,0-1 0,-1 0 0,1 0 0,0 0 0,-4 1 0,1 0 9,0-1-1,0 0 1,0-1 0,0 1 0,-1-1-1,1 0 1,-1 0 0,1-1 0,0 1-1,-1-1 1,-7-1 0,1 0-99,0-1-1,1 0 1,-1-1 0,1 0-1,-1-1 1,1 0 0,0-1-1,0 0 1,1-1 0,-16-11-1,-10-23-2057,12-2-87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0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25 13667,'-3'-23'4378,"3"23"-4340,0 0 1,0 0 0,0 0-1,-1 0 1,1 0 0,0-1 425,0 1-426,-1 0 1,1-1 0,0 1-1,0 0 1,0 0 0,0 0-1,0 0 1,0 0 0,0 0-1,0 0 1,-1 0 0,1 0-1,0 0 1,0 0 0,0 0-1,0 0 1,0 0 0,0 0-1,-1 0 1,1 0 0,0 0-1,0 0 1,0 0 0,-1 1 425,1-1-426,0 0 1,0 0 0,0 0-1,0 1 1,0-1 0,0 0-1,0 0 1,0 0 0,0 0-1,-1 0 1,1 0 0,0 0-1,0 1 1,0-1 0,0 0 0,-11 48 530,-5 34-651,3-17-1125,2 0-1,-2 98 1,13-159 725,0 0 1,0 0-1,1 0 1,-1 0-1,1 0 0,0 0 1,4 8-1,15 8-3896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0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11731,'-1'-3'453,"1"1"1,-1-1-1,1 0 1,0 0 0,0 0-1,0 0 1,0 0-1,0 1 1,1-1 0,-1 0-1,1 0 1,0 0 0,0 1-1,0-1 1,0 0-1,2-3 1,-1 5-411,-1-1 0,1 1 0,0 0 0,-1 0 0,1 0 0,0 0 0,0 0 0,0 1 0,0-1 0,0 0 0,-1 1-1,1 0 1,0-1 0,0 1 0,0 0 0,0 0 0,1 0 0,-1 0 0,0 0 0,0 1 0,-1-1 0,1 1 0,0-1 0,0 1 0,0-1 0,3 3 0,5 1-58,0 1 1,0 0 0,-1 1-1,0 0 1,0 1 0,0 0-1,-1 0 1,0 1-1,0 0 1,-1 0 0,0 1-1,0 0 1,-1 0 0,6 11-1,5 11 7,-1 1 1,-2 1-1,11 36 0,-18-44-441,0 1 0,6 49 0,-10 8-4977,-4-54 1270</inkml:trace>
  <inkml:trace contextRef="#ctx0" brushRef="#br0" timeOffset="1">13 375 10570,'-12'-16'6274,"18"16"-5618,5-1-712,22 2-24,15-2-160,35-4-1025,20 0-2207,43-17 159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1:46.2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34,'10'4,"1"0,0 0,0-1,1-1,-1 0,1-1,-1 0,19 0,2 0,1209 3,-1148-6,2112-48,-798 42,-826 10,-552 0,0 0,32 8,34 4,201-10,-242-5,-23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9322,'1'4'9270,"0"23"-9882,1 4 616,-1 1 5,2 0-1,1-1 1,2 1-1,13 43 1,-13-109 705,-4 22-696,25-104 194,-23 103-157,1 1 0,0-1 0,0 1 0,1 0 0,1 0 0,0 1 0,14-18 0,-19 27-49,0 1 0,-1-1 0,1 0 0,0 0 1,0 1-1,0-1 0,0 1 0,1 0 0,-1-1 0,0 1 0,1 0 1,-1 0-1,0 1 0,1-1 0,-1 0 0,1 1 0,-1 0 1,1-1-1,-1 1 0,1 0 0,4 1 0,-3 0-9,0 0 0,1 0 0,-1 1 0,0 0 0,0 0 0,0 0 0,0 0 0,-1 0 0,1 1 0,-1 0 0,6 5 0,0 1-48,-1 0 0,-1 0 0,0 1-1,0 0 1,-1 0 0,0 1 0,0 0 0,6 20-1,0 37-1580,-6 12-1846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1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48 12507,'9'24'3592,"-15"-34"697,3 7-3328,2 0-785,2 2-128,-1 0-48,3-1 0,23-4-120,77-9-593,2 2-3623,12-4 951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1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45 12411,'-6'-27'2576,"6"14"1185,6 9-3705,12 5-32,4 3-40,10 7 8,1 7-8,8 12 16,-4 5-16,9 17 16,-1 0-16,8 8-616,-6-7-520,10-4-2601,-9-20 56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1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0 11586,'-10'0'2289,"-12"7"1160,-3 10-3457,-5 13-40,-4 11-8,-9 21-432,5 4-537,8 21-2415,7-10 183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2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70 11787,'-9'-16'2872,"9"7"921,3 5-3425,-3 3-160,1 1-176,3 1 16,11 5 0,63 41-48,-35-13-24,8 15 16,-7 3-144,8 8-744,-8-8-416,7-4-2497,0-18-56</inkml:trace>
  <inkml:trace contextRef="#ctx0" brushRef="#br0" timeOffset="1">284 50 11538,'-7'-12'2593,"-24"-25"1000,28 38-3297,0 5-304,-7 9 16,-6 13 8,-15 24-16,-8 13-160,-12 23-1304,2 6-2153,6 0 128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2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88 10914,'-50'-68'2353,"45"55"1032,2 7-3193,6 6-144,-2 0-48,4 1 24,24 13 16,54 40-24,-35-15 8,8 19-16,-6 0 8,-5 9-64,-5-8-288,-3 3-873,0-22-2183,3-26 127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2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 20 11578,'-68'-19'5690,"63"24"-5698,-5 6-64,-3 11 96,-16 14 0,-8 11-24,-15 23-104,-1 7-592,1 14-2769,21-3 608</inkml:trace>
  <inkml:trace contextRef="#ctx0" brushRef="#br0" timeOffset="1">641 79 11210,'19'-35'6074,"-18"35"-5778,-1 1-280,0-2-16,1 1-16,2 1 16,1 1-32,15 5 24,52 63-8,-38-37 8,5 9-32,-3-2 8,7 3-808,-7-10-393,9-8-2255,-2-16-177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3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331 25 11482,'-87'-24'6058,"80"29"-5882,-1 11-224,-13 8 8,-29 35-232,-17 26-985,-23 28-2247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3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1 103 9042,'3'-32'1474,"-2"19"233,0 1 0,1 0 0,8-21 2198,-5 42-3505,-5-7-498,9 19 74,-1 0-1,-1 1 0,-1 0 0,-1 0 1,0 1-1,1 32 0,-7 145 215,-2-130-894,7 75 0,-4-138 192,0 0-1,1-1 1,0 1-1,0-1 1,1 1-1,0-1 1,0 1-1,0-1 1,1 0 0,6 11-1,-8-16 354,-1-1 1,1 0-1,-1 1 0,1-1 0,-1 0 1,1 0-1,-1 1 0,1-1 0,-1 0 1,1 0-1,0 0 0,-1 0 0,1 1 1,-1-1-1,1 0 0,-1 0 0,1 0 1,0 0-1,-1 0 0,1-1 0,-1 1 1,1 0-1,-1 0 0,1 0 0,-1 0 1,2-1-1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4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 11474,'2'-23'2609,"14"8"992,9 8-3361,18-1-152,7 1-96,12-1 56,-3 4-24,7 7-176,-16 1-488,3 4-881,-9 4-2111,-5-3-65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4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41 11947,'-2'-16'6225,"5"12"-6121,11 0-56,8 0-48,20 0-8,11-2 40,19 4-1224,6 2-2481,1 7 376</inkml:trace>
  <inkml:trace contextRef="#ctx0" brushRef="#br0" timeOffset="1">0 360 12995,'0'-5'2424,"18"2"1329,12 2-3905,23 1 40,9-3-16,20 1-672,-3-4-568,18-3-2377,-10-8-224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47 5969,'-23'-9'2075,"-1"1"0,0 1 0,-32-5-1,325 6-1649,103 2 112,-354 6-703,-24 3-671,-33 4-1959,33-8 1949,-29 7-1927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5.0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96 10842,'-7'-95'10489,"14"124"-10754,4 53 250,-4 0 0,-3 94 0,-1-36-619,-1-124-2079,-11-59-7207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5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11410,'13'-4'6522,"2"4"-6082,13-7-480,3-1-112,14-1 120,3 1-56,8 4-1200,-5 1-2353,2-9 248</inkml:trace>
  <inkml:trace contextRef="#ctx0" brushRef="#br0" timeOffset="1">107 353 13451,'-12'-11'2608,"23"1"1209,4 2-3993,6-1-104,6 1 48,8 2-480,0 5-376,15 4-2721,-4 6 192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5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34 11042,'-15'-1'5474,"21"0"-5522,7 2-8,7-1-1,23-2-71,16-1-464,28-8-2656,11-6 599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6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6 113 12259,'-2'-9'862,"1"1"1,-1-1 0,2 0-1,-1 1 1,1-1 0,1 0 0,-1 1-1,3-11 1,6 70-349,-1-10-559,-1 17 56,-4 2 0,-5 88 0,0-81-441,7 90 1,-5-154 186,0 0 1,0 0 0,0 0 0,1 0-1,-1 0 1,1 0 0,0 0 0,0 0-1,0 0 1,0 0 0,0 0 0,1-1 0,-1 1-1,1-1 1,0 1 0,0-1 0,0 1-1,0-1 1,0 0 0,0 0 0,4 3-1,20-4-3851</inkml:trace>
  <inkml:trace contextRef="#ctx0" brushRef="#br0" timeOffset="1">46 30 12003,'0'-11'2528,"8"-1"1089,3 7-3561,8 4-56,3 2-32,13 0-192,-1 0-504,15 4-2889,-2-5 544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6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54 12659,'-1'-7'2872,"11"-2"897,8 4-3737,15-4-104,4 0-224,21 0-896,0 3-297,10 11-2295,-15 2-329</inkml:trace>
  <inkml:trace contextRef="#ctx0" brushRef="#br0" timeOffset="0.99">1 333 10514,'6'4'3041,"22"-12"232,24 3-3209,42-9-2657,27-4-1088,30-18-640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6.9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50 10634,'-15'-8'5898,"21"6"-5538,12 1-400,26-4-48,27 2-216,60-8-3073,34-8 944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8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84 7386,'-91'-71'1640,"83"62"768,5 6-1911,5 3-1,3 0 488,-4 0-584,3 1-272,19 8-88,46 32-32,-23-5 8,1 4-8,11 8 8,0-4 16,13 4-608,1-12-2233,7-19 537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8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22 10618,'-23'-14'2449,"7"6"896,3 10-3081,-6 8-216,-5 4-64,-13 18-8,-5 9-16,-11 19-705,9 7-463,7 7-2121,27-21-143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8 13531,'1'1'6793,"1"1"-6769,1-1-152,6 5 64,26 5 24,44 57 8,-27-27-112,-4-5-184,6 5-744,-11-9-464,7-4-2481,-2-13 40</inkml:trace>
  <inkml:trace contextRef="#ctx0" brushRef="#br0" timeOffset="1">464 27 11346,'-21'-19'2721,"10"11"872,-6 10-3137,1 9-512,-23 24 16,-15 16 16,-33 51-1040,-17 19-2545,-10 0 488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5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499 102 9162,'-60'-69'4354,"57"67"-4327,0-1 0,0 1 0,0-1-1,0 1 1,0 0 0,0 0 0,-1 0 0,1 1-1,-1-1 1,1 1 0,-1 0 0,0 0-1,1 0 1,-6-1 0,-56-4-116,55 6 139,-43 1-29,0 2-1,0 3 1,-92 21 0,145-27-8,0 0 1,-1 1 0,1-1 0,0 0 0,-1 0-1,1 1 1,0-1 0,0 0 0,-1 0 0,1 1-1,0-1 1,0 0 0,0 1 0,0-1 0,-1 0-1,1 1 1,0-1 0,0 0 0,0 1 0,0-1-1,0 1 1,0-1 0,0 0 0,0 1 0,0-1-1,0 0 1,0 1 0,0-1 0,0 1 0,0-1-1,0 0 1,0 1 0,1-1 0,-1 0 0,0 1-1,9 23-76,-4-10 115,29 91 346,24 130 0,6 123 279,-49-270-600,195 1756 404,-202-1686-431,3 37 87,-18 251 0,-7-373 2533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2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37 8994,'-4'-32'5361,"4"27"-3940,4 29-1583,29 402 952,-21-231-364,-11-185-397,-2-6-9,1 0 0,0-1 0,1 1 0,-1 0 0,1 0 0,-1-1 0,1 1 0,0 0 1,2 3-1,-3-7-167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5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11843,'3'-8'5785,"2"6"-5777,29 2-208,47 11 72,-24-1 104,-4-9 40,16-7-904,8-2-2569,20-9 560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52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30 272 10498,'-30'-35'5896,"35"41"-4302,24 41-1349,23 50-1,26 45-261,-77-141 18,-1 0 1,0 0-1,1-1 1,-1 1-1,0 0 1,1-1-1,-1 1 1,1 0-1,-1-1 1,1 1-1,0-1 0,-1 1 1,1 0-1,-1-1 1,1 0-1,0 1 1,0-1-1,-1 1 1,1-1-1,0 0 1,0 1-1,-1-1 1,1 0-1,0 0 0,0 0 1,0 0-1,-1 0 1,1 0-1,0 0 1,0 0-1,0 0 1,0 0-1,-1 0 1,1 0-1,0 0 1,0-1-1,-1 1 0,1 0 1,0-1-1,0 1 1,-1 0-1,1-1 1,0 1-1,-1-1 1,1 1-1,0-1 1,-1 0-1,1 1 1,0-2-1,24-40 117,-20 32-109,29-67 136,27-91-1,-7 19-2016,-51 142 1247,0 0 1,0 0-1,1 0 1,1 0-1,-1 0 1,1 1-1,0 0 0,8-8 1,11-6-3606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19:53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14 110 8914,'-13'-35'7994,"34"69"-5431,36 75-2572,29 51 37,-64-132-51,-21-28 24,-1 1 0,1-1 0,0 1 1,-1-1-1,1 1 0,0-1 0,0 1 0,-1-1 0,1 0 0,0 1 1,0-1-1,0 0 0,-1 0 0,1 0 0,0 0 0,0 1 0,0-1 1,0 0-1,0 0 0,1-1 0,1-1 9,0 0 0,0 0 0,0 0 0,0-1 0,0 0 0,-1 1 0,1-1 0,-1 0 0,1 0 0,-1 0 0,3-6 0,1-1 10,27-36 145,50-71-1233,-4-4-3510,-31 42 630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59 6561,'0'-16'2027,"5"-26"7937,-5 49-9407,1 4-543,5 150 46,55 306 0,-57-448 1,-9-27-93,-6-15-123,-4-5-46,4 6 48,-1 1 0,-1 0 0,-1 1 0,-21-25 0,31 41 107,1 0 0,-1 1-1,0-1 1,0 1-1,0 0 1,-1 0-1,1 0 1,-1 0-1,0 1 1,1 0-1,-1 0 1,0 0 0,0 1-1,0-1 1,-1 1-1,1 1 1,0-1-1,0 1 1,-1-1-1,1 2 1,0-1-1,0 0 1,-1 1 0,1 0-1,-9 3 1,2 1-59,2 0-1,-1 1 1,1 0 0,0 0 0,0 1 0,1 0 0,-1 1 0,-9 11 0,15-15 25,0 0 1,0 0 0,1 0 0,-1 1-1,1-1 1,0 1 0,0 0 0,1 0-1,-1 0 1,1 0 0,0 1 0,1-1-1,-1 0 1,1 1 0,0-1-1,1 1 1,-1 0 0,1-1 0,1 11-1,0-13 51,0 0 0,0 0 0,0 0 0,1 0 0,-1 0 0,1 0-1,0-1 1,0 1 0,0-1 0,0 1 0,1-1 0,-1 0 0,0 0-1,1 0 1,0 0 0,-1 0 0,1 0 0,0-1 0,0 0 0,0 1-1,0-1 1,0 0 0,5 1 0,6 1 7,1 0 0,-1-1 0,29 0 1,9-4-949,0-2 1,89-19 0,-118 19-87,33-5-1412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2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71 249 12451,'-6'-6'4756,"6"5"-4624,0 0-215,0 0-1,0 0 1,0 0-1,1 0 1,-1 0-1,0 0 1,0 0-1,1 0 1,-1 0-1,1 0 1,-1 1-1,1-1 1,-1 0-1,1 0 1,0 0-1,-1 1 1,1-1-1,0 0 1,0 1-1,1-2 1,46-26-857,-31 20 588,-1-2 0,0 0 0,23-20-1,-37 29 365,0-1-1,0 0 0,0 0 0,-1 0 0,1 0 1,0 0-1,-1 0 0,0 0 0,1-1 1,-1 1-1,0 0 0,0-1 0,0 1 0,-1-1 1,1 1-1,-1-1 0,1 1 0,-1-1 0,0 0 1,0 1-1,0-1 0,0 0 0,0 1 0,-1-1 1,1 1-1,-1-1 0,1 1 0,-1-1 0,0 1 1,0-1-1,-1 1 0,1 0 0,0-1 0,-1 1 1,1 0-1,-1 0 0,0 0 0,1 0 0,-1 0 1,-4-2-1,2 0 6,-1 0 1,0 0-1,0 1 1,0-1-1,0 1 1,0 0 0,-1 0-1,0 1 1,1 0-1,-1 0 1,0 0-1,0 1 1,0 0-1,0 0 1,0 0-1,-10 1 1,12 0-31,-1 1-1,1 0 1,0 0 0,0 1 0,1-1-1,-1 1 1,0 0 0,0 0 0,1 0-1,-1 0 1,1 1 0,0-1-1,0 1 1,0 0 0,-4 5 0,2-2-6,1 1 0,-1 0 1,2 0-1,-1 0 0,1 0 1,0 0-1,-3 15 0,2-6-3,1 0-1,1 0 0,1 1 1,0-1-1,1 1 0,1-1 1,4 26-1,-4-33-95,2 1 0,-1-1 0,1 0 0,1 1 0,-1-1 0,2-1 0,-1 1 0,1-1 0,1 1 0,-1-1-1,1-1 1,1 1 0,-1-1 0,1 0 0,0-1 0,1 1 0,0-2 0,0 1 0,0-1 0,1 0 0,-1-1 0,1 0 0,0 0 0,0-1-1,1 0 1,-1 0 0,1-1 0,-1-1 0,19 2 0,48-9-2222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13 106 8218,'1'-3'667,"0"1"1,0-1-1,0 0 1,0 0 0,-1 1-1,1-1 1,-1 0-1,0 0 1,0 0-1,0-3 1,-12-47 755,6 34 918,13 50-2035,-2 0 0,0 0-1,-1 42 1,0-8-211,28 225-562,-1-96-4048,-25-153 814,-3-18-361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3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38 13419,'-2'-16'1753,"1"15"-1543,1 0 1,0 0 0,-1-1 0,1 1-1,0 0 1,0 0 0,0-1 0,-1 1-1,2 0 1,-1-1 0,0 1 0,0 0-1,0-1 1,1 1 0,-1-2 0,2 3-213,0 1 0,0-1 0,-1 0 0,1 1 0,0-1 0,-1 1 1,1-1-1,-1 1 0,1 0 0,0 0 0,-1 0 0,0-1 1,1 1-1,-1 1 0,0-1 0,1 0 0,-1 0 0,0 0 0,2 4 1,19 14-236,-2 2 1,0 1 0,-2 0 0,24 37-1,-34-47-59,0 1-1,-1 0 0,-1 0 1,0 0-1,-1 1 0,-1 0 0,0 0 1,0 0-1,-2 0 0,0 1 1,0-1-1,-1 19 0,-1-31 248,0 0 0,0 0-1,-1 1 1,1-1 0,0 0 0,-1 0 0,0 0-1,1 0 1,-1 1 0,0-1 0,0 0-1,0 0 1,0 0 0,-1-1 0,1 1-1,0 0 1,-1 0 0,1-1 0,-1 1-1,0-1 1,1 1 0,-1-1 0,-4 3 0,3-4-116,0 1 0,1 0 0,-1-1 0,0 1 0,0-1 0,0 0 1,0 0-1,0 0 0,0-1 0,0 1 0,0 0 0,0-1 1,0 0-1,1 0 0,-1 0 0,0 0 0,-5-3 0,-29-18-1848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35 11979,'0'-6'5275,"-9"0"-4268,-17-2-1688,24 8 897,-17-4-139,0 0 0,0 1 1,-1 1-1,1 1 0,-29 2 1,41-1-124,0 1 1,0-1-1,0 2 1,0-1-1,0 1 1,0 0 0,0 1-1,1-1 1,-1 1-1,1 1 1,-1-1-1,1 1 1,1 0-1,-1 0 1,0 1-1,1 0 1,0 0-1,0 0 1,-7 10-1,11-13-67,0 0 0,0 0 0,0 1 0,0-1 0,0 0-1,0 1 1,1-1 0,-1 0 0,1 1 0,0-1 0,0 1 0,0-1-1,0 1 1,0-1 0,0 1 0,0-1 0,1 0 0,0 1-1,-1-1 1,1 1 0,0-1 0,0 0 0,0 0 0,0 0 0,1 1-1,-1-1 1,0 0 0,1-1 0,0 1 0,-1 0 0,1 0 0,0-1-1,0 1 1,0-1 0,0 1 0,0-1 0,0 0 0,5 2-1,1 2-33,1-1-1,-1 0 0,1-1 0,0 0 0,0 0 0,1-1 0,-1 0 0,19 1 0,-17-4 107,0 0 0,0 0-1,0-1 1,0-1-1,0 0 1,17-7 0,-24 9 112,0-1 1,1 0 0,-1 0-1,0-1 1,0 1-1,0-1 1,0 1 0,-1-1-1,1-1 1,-1 1-1,0 0 1,1-1 0,-2 0-1,1 1 1,0-1 0,-1 0-1,0 0 1,3-6-1,-5 7 92,1 0 0,-1 0 0,0 0-1,0 0 1,-1 0 0,1 1 0,-1-1-1,1 0 1,-1 0 0,0 0 0,0 1-1,0-1 1,-2-3 0,-3-10 740,17 79-1390,-1-1 370,10 6-1281,-19-64 1033,1 0 0,0-1 0,0 1 0,0 0 0,1-1 0,-1 0 0,1 0 0,0 0 0,0 0 0,0 0 0,0 0 0,0-1 0,0 1 0,1-1-1,5 3 1,30 5-3378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11298,'-8'0'6024,"4"13"-4525,5 23-2863,0-27 1986,2 26-636,2 0 1,1 0 0,2 0 0,2-1 0,19 48 0,-33-95 182,1-1-1,0 0 1,-1-23 0,3 21-107,0 10-67,0 0 0,0-1 0,1 1-1,0 0 1,0-1 0,1 1 0,0 0-1,0 0 1,0-1 0,1 1 0,0 0-1,0 0 1,4-8 0,-3 10-130,0 0 0,0 1 0,0-1-1,1 1 1,-1-1 0,1 1 0,0 0 0,0 1 0,0-1 0,0 1 0,1-1 0,-1 1 0,0 1 0,1-1 0,0 0 0,6 0-1,41-9-3087,8-7-119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4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63 11859,'-1'-1'28,"0"-4"677,0-1 0,-1 0 0,1 1 0,-2-1-1,1 1 1,0-1 0,-1 1 0,0 0 0,-6-7 0,21 38 95,2 15-796,-1 2 1,-2 0-1,8 69 0,3 151-119,-4-34-134,-16-224-1054,0-15-1361,-1 4 1660,1-16-2420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11 121 10610,'-8'-18'7578,"6"13"-6582,4 29-1429,-2-18 571,6 67-144,-5 110-1,-2-167 198,3-23 325,2-35-108,-5-14-308,0-74 199,2 117-314,0 1 0,1-1 0,0 1 0,1-1 0,0 1 0,1 0 0,10-21 0,-11 29-88,-1 1 0,2-1-1,-1 1 1,0 0 0,1 0 0,-1 0 0,1 0 0,0 1 0,0-1 0,0 1 0,0 0 0,0 0 0,0 1 0,1-1 0,-1 1-1,1 0 1,-1 0 0,1 0 0,-1 1 0,1-1 0,0 1 0,4 1 0,6-1-935,1 1 1,-1 1-1,0 1 0,-1 0 1,19 6-1,10 7-2881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5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9322,'1'3'4305,"6"-19"-344,14 4-1601,11-2-2440,29-1-496,11-2-712,34-4-2673,-5-1 192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6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67 6329,'-25'-42'3690,"21"21"1369,6 18-4329,1 9-1064,9 59 258,6 79 0,-8-57 87,-8-99-97,-1 0 1,2 1 0,0-1 0,0 0 0,1 1-1,9-18 1,-4 5 4,3-18-11,-10 32 157,1 0 0,0 0-1,0 0 1,1 0 0,0 1 0,8-13 0,-10 20-69,0 0 1,0 0-1,0 0 1,0 0-1,0 0 1,0 1-1,0-1 1,1 1-1,-1 0 1,1-1-1,-1 1 1,1 0-1,-1 1 1,1-1-1,0 0 1,-1 1-1,1-1 1,0 1-1,-1 0 1,1 0-1,0 0 1,-1 0-1,1 0 1,0 1-1,0-1 1,-1 1-1,1 0 1,4 1-1,-1 0-10,0 1-1,1-1 0,-1 1 1,0 0-1,0 0 0,-1 1 1,1 0-1,-1 0 0,0 0 1,0 1-1,0-1 1,0 1-1,-1 0 0,7 10 1,-2 2-175,1 1 1,-2 0-1,10 29 1,11 26-2368,-28-98 2693,1 11-28,-2 2 3,1 1 1,1-1-1,0 1 1,0-1 0,1 1-1,1 0 1,0 0-1,0 1 1,1-1-1,1 1 1,-1 0 0,2 0-1,-1 1 1,12-12-1,-16 18-113,0 1-1,0 1 0,0-1 1,0 0-1,0 0 1,1 1-1,-1-1 1,0 1-1,1 0 0,-1 0 1,1 0-1,0 0 1,-1 0-1,1 0 0,0 1 1,0-1-1,-1 1 1,1 0-1,0 0 1,0 0-1,5 1 0,-5 0-5,0 1-1,1-1 1,-1 1-1,0 0 1,0 0-1,0 0 1,0 0-1,0 1 1,0-1-1,-1 1 1,1 0-1,-1-1 1,0 1-1,3 5 0,3 6 3,0 0 0,-1 1-1,-1 0 1,0 1 0,-1-1-1,3 20 1,-5-16-134,7 30 347,-10-48-373,0 1 0,1-1 0,-1 1 0,1-1 0,0 0 0,-1 1 0,1-1 0,0 0 0,0 0 1,0 1-1,0-1 0,0 0 0,0 0 0,0 0 0,0 0 0,1 0 0,-1-1 0,0 1 0,0 0 0,1-1 0,-1 1 0,1 0 0,-1-1 0,0 0 0,1 1 0,1-1 0,15-2-2728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6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86 161 11306,'1'-5'4545,"11"-6"-5013,17-1 30,-25 11 371,0 0-1,1-1 1,-1 0 0,0 0 0,0-1-1,0 1 1,0-1 0,0 1 0,-1-1-1,1-1 1,3-2 0,-6 4 25,0 0 1,0 0 0,-1 0 0,1 0-1,0 0 1,-1-1 0,1 1-1,-1 0 1,0 0 0,0 0 0,0 0-1,0-1 1,0 1 0,0 0-1,0 0 1,-1 0 0,1 0 0,-1 0-1,0 0 1,1 0 0,-1 0-1,0 0 1,0 0 0,0 0-1,-1 0 1,0-2 0,0 1 32,0 0 0,-1-1 0,1 1 1,0 0-1,-1 0 0,1 0 0,-1 1 0,0-1 1,0 1-1,0 0 0,-1-1 0,1 1 0,0 1 1,-7-4-1,6 5-4,0-1 0,0 1 0,0 0 0,-1 0 1,1 0-1,0 0 0,0 1 0,0-1 0,0 1 0,0 0 1,0 1-1,0-1 0,0 1 0,0 0 0,0-1 1,1 2-1,-1-1 0,1 0 0,-1 1 0,1-1 0,0 1 1,0 0-1,0 0 0,0 1 0,1-1 0,-1 0 0,1 1 1,0 0-1,0-1 0,0 1 0,1 0 0,-1 0 0,-1 8 1,0-2 3,0 0 1,1 0 0,0 0 0,1 1 0,0-1-1,0 1 1,1-1 0,1 1 0,0-1 0,0 0-1,1 1 1,5 15 0,-5-19 1,1-1 0,0 1 0,1-1 0,-1 0 0,1 0 0,1 0 0,-1-1-1,1 1 1,0-1 0,0 0 0,0-1 0,1 1 0,-1-1 0,1 0 0,0-1 0,10 5 0,-6-4-354,0-1 0,0 0-1,0 0 1,1-1 0,-1-1 0,1 0 0,-1 0 0,1-1-1,-1 0 1,17-3 0,37-7-2405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6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11330,'2'12'4403,"2"10"-3546,9 48-1277,2 29 356,-17-113 158,1 0 0,1 0 0,0 0 0,0 0-1,2 0 1,0 0 0,5-21 0,-6 32-101,0 0 0,0 0 0,0 0 0,1 1 0,-1-1 0,1 0 0,-1 1 0,1-1-1,0 1 1,0 0 0,0-1 0,0 1 0,0 0 0,1 0 0,-1 0 0,0 1 0,1-1 0,0 1 0,-1-1 0,1 1 0,0 0 0,0 0 0,-1 0 0,1 0 0,0 0 0,0 1-1,0 0 1,0-1 0,0 1 0,0 0 0,0 0 0,0 1 0,0-1 0,0 1 0,0-1 0,0 1 0,0 0 0,4 2 0,0-1-59,0 0 0,0 1 1,0 0-1,-1 1 0,1-1 0,-1 1 0,0 1 1,0-1-1,0 1 0,-1 0 0,0 0 1,0 0-1,0 1 0,8 12 0,19 68-5472,-20-58 2450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7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52 191 12755,'-22'-58'5773,"17"48"-5369,0-1 0,1 1 0,1-1 0,-1 0 0,2 1 0,0-1 1,0 0-1,0-19 0,5 12-987,1 43-519,0-3 1330,2 38-223,-3 0 0,-2 1-1,-11 94 1,4-91-31,3 1 1,2 0 0,10 82 0,1-114-1457,-1-55-5491,-9-20 2908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7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10842,'9'-7'3737,"25"-4"288,18 1-2441,12 2-1688,24 1-816,13 0-1320,8 0-1785,-34-6-688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1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7098,'26'-61'1752,"-26"60"-1578,1-1 0,-1 1 0,1-1 0,-1 1 0,0-1 0,0 0 0,1 1 1,-1-1-1,0 1 0,0-1 0,-1 0 0,1 1 0,0-1 0,-1-2 0,-3 5 679,2 13-552,2 77-178,-3-5 106,4 0 0,25 168-1,-11-379 512,-9 87-584,-1-3 49,-2 14-9,1 0 1,0 1-1,2-1 1,16-41-1,-21 66-195,1 0-1,-1 0 0,1 0 1,0 0-1,0 0 0,-1 0 0,1 0 1,1 1-1,-1-1 0,0 1 1,0 0-1,0-1 0,1 1 1,-1 0-1,1 0 0,-1 1 0,1-1 1,-1 0-1,1 1 0,-1 0 1,1-1-1,0 1 0,-1 0 1,1 0-1,-1 1 0,1-1 0,0 0 1,-1 1-1,1 0 0,-1-1 1,1 1-1,-1 0 0,3 2 1,2-1 4,0 1 1,0 0-1,-1 0 1,1 1-1,-1-1 1,1 2-1,-1-1 0,-1 1 1,1 0-1,9 10 1,-6 2 43,0 0 1,0 1-1,-2 0 0,0 1 0,-2 0 1,0 0-1,0 0 0,1 27 1,-3-23-22,1 0 1,1 0-1,2 0 1,0-1-1,10 22 1,-16-43-135,0 0 1,-1 0 0,1 0-1,0 0 1,0 0 0,0 0-1,0 0 1,0 0 0,1-1-1,-1 1 1,0-1 0,0 1-1,0 0 1,1-1-1,-1 0 1,0 1 0,1-1-1,-1 0 1,0 0 0,0 0-1,1 0 1,-1 0 0,0 0-1,1 0 1,-1 0 0,0 0-1,1-1 1,-1 1-1,0 0 1,0-1 0,1 1-1,-1-1 1,0 0 0,0 1-1,0-1 1,0 0 0,0 0-1,0 1 1,1-2 0,17-18-2800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0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77 8410,'-2'-4'316,"-1"-1"0,0 0 1,1 1-1,-1 0 0,-1 0 0,1-1 1,-1 2-1,0-1 0,0 0 0,0 1 1,0 0-1,0 0 0,-1 0 0,-7-3 1,4 2-168,-1 1 1,1 1-1,-1-1 1,0 2-1,1-1 1,-1 1-1,0 0 1,-12 1-1,8 1-148,0 0 0,-1 0 0,1 2 0,0-1 0,0 2 0,0 0 0,0 0 0,1 1 0,0 1 0,0 0 0,-17 12 0,24-14-19,0 1 1,0-1-1,1 1 1,0 0-1,0 0 0,0 0 1,0 0-1,1 1 1,0 0-1,0 0 0,1 0 1,-1 0-1,1 0 1,0 0-1,1 0 0,0 1 1,0-1-1,0 1 0,1-1 1,0 1-1,0-1 1,0 0-1,1 1 0,0-1 1,3 8-1,-3-8 11,1-1-1,0 0 1,0 1-1,0-1 1,1 0-1,0 0 1,0 0-1,0 0 0,1-1 1,-1 0-1,1 1 1,0-1-1,0 0 1,1-1-1,-1 1 1,1-1-1,0 0 1,0 0-1,0 0 1,0-1-1,0 0 1,1 0-1,-1 0 1,1-1-1,-1 1 1,1-1-1,0-1 0,8 1 1,-5-1 2,0 0 1,1-1-1,-1 0 1,0-1-1,1 0 1,-1 0-1,0-1 0,0 0 1,-1 0-1,1-1 1,-1-1-1,0 1 1,0-1-1,0-1 1,0 1-1,-1-1 0,0-1 1,8-8-1,-7 5 52,-1 0 0,0 0-1,-1 0 1,0 0 0,-1-1-1,0 0 1,0-1 0,-2 1-1,1-1 1,-1 1 0,-1-1-1,0 0 1,1-20 0,-5 9 842,3 65-862,2-18-63,1 1 0,1-1 0,16 47 0,-18-62-254,0-1 0,1 1 0,0-1-1,0 0 1,1-1 0,0 1-1,0-1 1,1 0 0,0 0 0,0 0-1,0-1 1,1 0 0,0-1-1,1 1 1,-1-1 0,11 5 0,36 5-2764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75 10282,'-2'-3'391,"-6"-6"1081,1 0 0,0 0 0,0-1-1,1 0 1,-7-14 0,34 87-989,-4 1 1,18 118-1,-24-83-512,17 122-734,-27-218 928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1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36 11715,'-3'-15'5865,"3"12"-5809,4 2 0,-3 0 32,8-1-96,33-1 8,61-5-648,-31 6-449,15 3-2495,-13 1 143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3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135 246 9442,'-72'-9'5096,"72"9"-5090,0 0 0,0 0 1,-1 0-1,1-1 0,0 1 1,0 0-1,0 0 0,0 0 0,-1 0 1,1 0-1,0 0 0,0-1 1,0 1-1,0 0 0,0 0 1,-1 0-1,1 0 0,0-1 0,0 1 1,0 0-1,0 0 0,0 0 1,0-1-1,0 1 0,0 0 1,0 0-1,0 0 0,0-1 0,0 1 1,0 0-1,0 0 0,0 0 1,0-1-1,0 1 0,0 0 0,0 0 1,0 0-1,0-1 0,0 1 1,0 0-1,0 0 0,0 0 1,0-1-1,1 1 0,-1 0 0,0 0 1,0 0-1,0 0 0,0 0 1,0-1-1,1 1 0,-1 0 1,0 0-1,0 0 0,0 0 0,0 0 1,1 0-1,-1 0 0,0-1 1,0 1-1,20-13 22,72-39-71,-87 46 46,-1 1 0,0 0-1,0-1 1,0 0 0,-1 0-1,0 0 1,0 0 0,-1 0-1,0-1 1,0 1 0,0-1-1,-1 0 1,0 1 0,0-1-1,0 0 1,-1 0 0,0 0-1,-2-12 1,1 17-11,1 1 1,-1-1 0,1 1-1,-1-1 1,0 1 0,0-1-1,0 1 1,0-1 0,0 1-1,0 0 1,0 0-1,0-1 1,0 1 0,-1 0-1,1 0 1,-1 0 0,1 0-1,0 1 1,-1-1-1,1 0 1,-1 0 0,0 1-1,1-1 1,-1 1 0,1 0-1,-1-1 1,0 1 0,0 0-1,1 0 1,-1 0-1,0 0 1,1 0 0,-1 0-1,0 1 1,1-1 0,-1 1-1,1-1 1,-3 2-1,-2 0-27,0 0-1,0 1 0,0-1 1,1 2-1,-1-1 0,1 0 1,0 1-1,0 0 0,-6 6 1,0 3 2,-1 1 1,2 1-1,0 0 1,0 0-1,2 1 0,0 0 1,0 1-1,-9 34 1,15-45 29,1 0-1,0 0 1,1 0 0,-1 0 0,1 0 0,0 0-1,0 0 1,1 0 0,0 0 0,0 0 0,1 0-1,3 11 1,-2-12-5,-1-1 1,1 0-1,0 0 0,0 0 1,0 0-1,1 0 0,0-1 0,-1 1 1,1-1-1,0 0 0,1 0 1,-1 0-1,0-1 0,1 0 0,-1 0 1,1 0-1,9 2 0,-2-1-334,0 0 0,1-2 0,-1 0 0,0 0 0,0-1 0,1 0 0,-1-1 0,17-3 0,40-13-2026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1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10770,'1'33'6326,"2"-1"-3284,27 119-3262,-29-146 185,1 1 0,-1 0 0,1-1 0,0 0 0,1 1 0,-1-1 0,1 0 0,0 0 0,0-1 0,1 1 0,-1 0 0,1-1 0,0 0 0,0 0 0,9 6 0,-9-8 10,-1 0-1,1-1 0,-1 0 1,1 0-1,0 0 0,0 0 1,0 0-1,0-1 1,0 0-1,0 0 0,-1 0 1,1 0-1,0 0 0,0-1 1,0 0-1,0 0 0,0 0 1,-1 0-1,1 0 0,0-1 1,-1 0-1,1 0 0,5-4 1,0 0 38,-1 0 0,1-1 1,-1 0-1,-1-1 0,1 0 0,-1 0 1,-1 0-1,0-1 0,0 0 1,0 0-1,-1-1 0,5-14 0,-3 7 78,-2 0-1,0 0 1,-1 0-1,0-1 0,-2 0 1,1-31-1,-5 29 190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9554,'1'-12'4998,"6"17"-3854,16 25-2206,-19-23 1525,7 9-467,-3-5 2,0 0 0,-1 0 0,-1 1 0,0 0 0,0 1 0,3 12 0,49 181 102,-60-217 60,1 1 0,0-1 0,1 0 0,0 0 1,0 0-1,1 0 0,0 1 0,1-1 0,1 0 0,0 1 0,0-1 0,1 1 0,0 0 0,0 0 0,1 1 0,8-12 0,-4 6-242,1 1 1,0 0-1,0 1 0,1 0 0,1 1 0,0 0 0,1 1 1,0 0-1,1 1 0,0 0 0,17-8 0,-3 8-1024,-10 10-2874,-10 8 758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2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33 9218,'1'0'53,"-1"0"1,0 0-1,1 0 1,-1 0-1,0 0 1,0 0-1,1 0 0,-1 0 1,0 0-1,1 0 1,-1 0-1,0-1 1,0 1-1,1 0 0,-1 0 1,0 0-1,0 0 1,1-1-1,-1 1 1,0 0-1,0 0 1,0 0-1,1-1 0,-1 1 1,0 0-1,0 0 1,0-1-1,0 1 1,0 0-1,1 0 0,-1-1 1,0 1-1,0 0 1,0-1-1,0 1 1,0 0-1,0 0 0,0-1 1,0 1-1,0 0 1,0-1-1,0 1 1,0 0-1,0 0 0,0-1 1,-1 1-1,1 0 1,0 0-1,0-1 1,0 1-1,0 0 1,0 0-1,-1-1 0,1 1 1,0 0-1,0 0 1,0-1-1,-1 1 1,1 0-1,0 0 0,0 0 1,-1-1-1,-29-9 1222,16 7-1144,-1 0-1,1 2 1,-18-1 0,24 3-126,0 0-1,1 1 1,-1 0 0,1 1 0,-1-1 0,1 1-1,0 1 1,0-1 0,0 1 0,0 1 0,1-1 0,0 1-1,0 0 1,0 0 0,0 1 0,1 0 0,0 0-1,0 0 1,1 0 0,-6 11 0,5-9-153,1 1 0,0 0 1,0 0-1,1 0 0,0 0 0,0 0 0,1 1 1,1-1-1,-1 1 0,2-1 0,-1 1 1,1 0-1,1-1 0,0 1 0,4 18 1,-5-27 100,0 1 1,0-1 0,1 0 0,-1 1 0,1-1-1,-1 1 1,1-1 0,0 0 0,-1 0 0,1 1-1,0-1 1,0 0 0,0 0 0,0 0 0,0 0-1,0 0 1,0 0 0,0 0 0,1 0 0,-1 0-1,0-1 1,1 1 0,-1 0 0,0-1-1,1 1 1,-1-1 0,3 1 0,-1-1 13,0-1 0,0 1 0,0-1 0,1 1 0,-1-1 0,0 0 0,0 0 0,0 0 0,-1-1 0,1 1 0,0-1 0,3-2 0,8-6 119,0-1-1,0-1 1,16-19-1,-17 15 335,-1-1 0,-1 0-1,0 0 1,-1-2-1,-1 1 1,12-36 0,-13 32 482,25 66-816,-26-33-159,79 106-3508,-57-86 981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23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52 13643,'1'-1'164,"-1"1"1,1-1-1,-1 1 1,0-1-1,1 0 0,-1 1 1,0-1-1,1 0 1,-1 1-1,0-1 1,0 0-1,0 1 1,1-1-1,-1 0 0,0 0 1,0 1-1,0-1 1,0 0-1,0 0 1,-1 1-1,1-1 0,0 0 1,0 1-1,0-1 1,-1 0-1,1 0 1,0 1-1,-1-1 0,1 1 1,0-1-1,-1 0 1,1 1-1,-1-1 1,1 1-1,-1-1 0,0 0-83,0 0-1,1 1 1,-1-1-1,1 0 1,-1 1-1,1-1 1,-1 0 0,1 0-1,0 1 1,-1-1-1,1 0 1,0 0-1,0 0 1,0 1-1,-1-1 1,1 0-1,0 0 1,0 0-1,0 0 1,0 0-1,0 1 1,1-1-1,-1 0 1,0 0-1,0 0 1,0 0-1,1 1 1,-1-1-1,0 0 1,1 0-1,-1 0 1,2 0-1,5 32-986,0 45 715,-4 90 1,-5-106 232,3 0-1,2-1 0,4 1 1,13 60-1,-19-118-91,-1 0 0,1-1-1,-1 1 1,1-1 0,0 1-1,-1-1 1,1 1 0,0-1 0,0 0-1,0 0 1,0 1 0,1-1-1,1 2 1,-2-2-165,1-1 0,-1 1 0,0 0 1,0-1-1,1 1 0,-1-1 0,1 1 0,-1-1 0,0 0 0,1 1 0,-1-1 1,1 0-1,-1 0 0,1 0 0,-1 0 0,0 0 0,1-1 0,-1 1 0,1 0 0,-1-1 1,0 1-1,1-1 0,2-1 0,23-20-3685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0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11370,'3'79'5006,"-8"83"-4087,0 43-1177,5-149 308,3 1 0,13 67-1,-16-123-161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51 309 10090,'4'-4'334,"-1"1"0,1-1 0,-1 1 0,0-1 0,0 0 0,0 0 0,0 0-1,-1-1 1,0 1 0,0-1 0,3-6 0,-5 10-313,4-4-60,-1 1 1,1-1 0,0 1-1,0 0 1,0 0-1,1 1 1,-1-1 0,1 1-1,0 0 1,0 0 0,0 1-1,0 0 1,1-1-1,8-1 1,23-13-66,-24 9 39,1-2 0,-1 0 0,17-16 0,-25 21 26,1-1 0,-1 1 0,0-1 0,-1 0 0,0-1 0,0 1 0,0-1 0,-1 1 0,5-14 0,-7 18 17,-1 1 0,0-1 0,0 0 0,0 1 0,0-1 0,-1 0 0,1 1 0,0-1 0,-1 1 0,1-1 0,-1 0 0,1 1 0,-1-1 0,0 1 0,0 0 0,0-1 0,1 1 0,-1-1 0,-1 1 0,1 0 0,0 0 0,0 0 0,0 0 0,-1 0 0,1 0 0,0 0 0,-1 0 0,1 0 0,-1 0 0,1 1 0,-1-1 0,1 1 0,-1-1 0,-2 1 0,-5-3 52,0 0 0,0 1-1,-1 1 1,-15-2 0,15 3-14,0 1 1,1-1-1,-1 2 1,0-1-1,1 1 1,-1 1-1,1 0 0,0 0 1,0 1-1,0 0 1,0 0-1,1 1 1,0 0-1,0 1 1,0-1-1,0 2 1,1-1-1,0 1 1,-10 13-1,12-13-13,0 0 0,1 0 0,-1 0 0,2 0 0,-1 1 0,1 0 0,0 0 0,1 0 0,0 0 0,0 0 0,0 0 0,1 0 0,1 1 0,-1-1 0,1 0 0,1 1 0,0-1 0,0 0 0,0 1 0,1-1 0,0 0 0,1 0 0,5 13 0,-3-13 4,-1-1 1,1 1-1,0-1 0,0 0 1,1 0-1,0 0 0,0-1 1,1 0-1,-1 0 0,1-1 1,1 0-1,-1 0 0,15 6 1,-11-5-327,2-2 1,-1 0 0,0 0 0,1-1 0,-1 0 0,1-1 0,0-1 0,23 0-1,29-8-1878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1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1 690 10506,'20'-53'5481,"-14"61"-1736,2 21-4435,-5-20 999,41 209-181,-48-245 55,1 0 0,0-45 0,1 9-112,1 49-53,-7-144 66,15-229 1,-5 367-120,-1 4-14,0 1 0,1 0 0,1-1 0,0 1-1,1 1 1,11-26 0,-14 39 22,-1 1-1,1 0 1,-1 0 0,1 0 0,0 0-1,-1 0 1,1 0 0,0 0 0,-1 0-1,1 0 1,-1 0 0,1 0-1,0 1 1,-1-1 0,1 0 0,-1 0-1,1 1 1,0-1 0,-1 0 0,1 1-1,-1-1 1,1 0 0,-1 1 0,1-1-1,-1 1 1,0-1 0,1 1-1,0 0 1,22 21-973,-16-16 386,71 73-6440,-24-35 2303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23 7786,'-16'-8'3048,"8"0"41,3 2-1649,1 5-1408,6 1 40,-1 0-24,4 0-8,31 4 48,64 9-552,-33-8-488,26-3-2185,-4-6 73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2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75 230 8018,'-1'-3'21,"-7"-21"2047,0 0-1,-2 1 1,-15-28 0,22 44-1740,-1 0-1,1 0 1,1-1 0,-1 1-1,1-1 1,1 1 0,-1-1-1,1 0 1,0 1-1,1-1 1,1-14 0,-1 22-323,0 10-289,15 436 149,-12-361-159,15 86 0,-14-142-261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3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 11050,'-2'-10'5666,"3"8"-5482,1 2-72,11 0-16,35 3-32,73 11-3449,-24-8 1112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3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76 221 9426,'23'-19'4470,"7"6"-3599,-22 11-928,0-1 1,0-1 0,0 1 0,11-9 0,-7 5 60,-1-1 0,0 0 1,-1-1-1,11-11 1,-19 17-7,1 0 1,-1 0 0,1 0 0,-1 0 0,0 0 0,0-1 0,0 1 0,-1-1 0,1 1 0,-1-1 0,0 0 0,0 1 0,0-1 0,0 0 0,-1 0 0,0 0 0,1 1 0,-1-1 0,-1-5 0,0 7-1,0 0-1,0 0 1,0-1-1,-1 1 1,1 0-1,-1 0 1,1 0 0,-1 0-1,0 1 1,1-1-1,-1 0 1,0 1-1,0-1 1,0 1-1,0 0 1,-1 0 0,1-1-1,0 2 1,-1-1-1,1 0 1,0 0-1,-1 1 1,1-1-1,-1 1 1,1 0-1,-4-1 1,-65 1-43,64 0 31,0 2 0,0-1 0,0 1-1,0 0 1,0 0 0,0 1-1,0-1 1,1 2 0,0-1-1,-1 1 1,1 0 0,1 0 0,-1 1-1,0-1 1,1 1 0,0 1-1,-5 6 1,7-8 11,0 1 0,0-1-1,0 1 1,1 0 0,-1-1 0,1 1-1,1 0 1,-1 1 0,1-1 0,0 0 0,0 0-1,0 1 1,1-1 0,-1 0 0,2 1-1,-1-1 1,0 0 0,1 1 0,0-1 0,0 0-1,1 0 1,-1 0 0,5 9 0,-1-4 21,1-1 0,0 0 0,1 0 1,0 0-1,0-1 0,1 0 0,0 0 1,1-1-1,-1 0 0,1 0 0,0-1 1,1-1-1,0 1 0,14 5 1,-15-8-242,0 1 1,1-1 0,0 0-1,-1-1 1,1 0 0,0-1-1,0 0 1,0 0 0,0-1-1,0-1 1,0 0 0,0 0-1,0 0 1,-1-1 0,19-7-1,25-21-2269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33 8714,'-18'-20'7760,"7"8"-4909,11 12-2828,0 0 0,0 0 0,0 0-1,0 0 1,0 0 0,0 0 0,0 0 0,0 0 0,0 0 0,0 0 0,0 0 0,0 1 0,0-1 0,0 0 0,0 0 0,0 0 0,0 0 0,0 0 0,0 0-1,-1 0 1,1 0 0,0 0 0,0 0 0,0 0 0,0 0 0,0 0 0,0 0 0,0 0 0,0 0 0,0 0 0,0 0 0,0 0 0,-1 0 0,1 0 0,0 0-1,0 0 1,0 0 0,0 0 0,0 0 0,0 0 0,0 0 0,0 0 0,0 0 0,0 0 0,-1 0 0,1 0 0,0 0 0,0 0 0,0 0 0,0 0 0,0 0-1,0 0 1,0-1 0,0 1 0,0 0 0,0 0 0,0 0 0,4 50-30,17 275-58,-21-267 58,-3 0 1,-2-1 0,-21 99 0,24-147-61,-1 0-1,0 0 1,0-1 0,0 1 0,-1-1-1,0 0 1,-1 0 0,0 0 0,0-1 0,-1 0-1,0 0 1,0 0 0,-9 8 0,8-11-208,1 0 0,-1 0 0,0 0 0,0-1 0,0 0 0,0 0 0,-1-1 0,1 0 0,-1 0 0,0-1 0,1 0 0,-1 0 0,0-1 0,0 0 0,1 0 0,-12-2 0,-48-14-3349,-1-14-284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47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13395,'0'-19'2344,"2"8"1337,-2 9-4161,0 34-11002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48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11 8538,'-52'-10'9772,"2"10"-7914,47 1-1910,-1 0 0,0 0 0,1 0 0,-1 0 1,1 1-1,-1-1 0,1 1 0,0 0 1,0 0-1,0 0 0,0 1 0,0-1 1,0 1-1,0-1 0,1 1 0,-1 0 1,1 0-1,0 0 0,0 0 0,0 1 0,0-1 1,1 1-1,-1-1 0,-1 8 0,1-2-77,0 1-1,1 0 1,0 0-1,0-1 0,1 1 1,0 0-1,1 0 1,0 0-1,1-1 0,0 1 1,0-1-1,6 15 1,-5-16 23,0 0 0,1 0 1,-1-1-1,1 1 0,1-1 1,0 0-1,0 0 0,0 0 0,1-1 1,0 0-1,0 0 0,0 0 1,1-1-1,12 8 0,-16-11 92,-1-1-1,1 0 0,0 0 1,-1 0-1,1 0 1,0 0-1,0-1 0,0 1 1,0-1-1,0 0 0,-1 0 1,1 0-1,0 0 1,0 0-1,0-1 0,0 1 1,0-1-1,0 0 0,-1 0 1,1 0-1,3-2 1,-1 0 13,-1 0 0,1 0 1,-1-1-1,0 0 0,0 0 0,0 0 1,-1 0-1,1-1 0,-1 0 1,4-7-1,1-4 37,-1-1 0,0-1 0,-1 1 0,-1-1 0,5-31 0,-9 41-63,0 0 0,0 1 0,-1-1 0,0 0 1,0 0-1,-1 0 0,0 1 0,-3-10 0,3 14-90,0 0-1,0 1 1,0-1 0,0 1-1,-1 0 1,1-1 0,-1 1-1,1 0 1,-1 0 0,0 0-1,0 0 1,0 0 0,0 0-1,-1 1 1,1-1 0,0 1-1,-1-1 1,1 1 0,-1 0-1,1 0 1,-1 0 0,1 0-1,-1 0 1,0 1 0,-5-1-1,-18-1-2446,5 3-124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48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100 228 12003,'21'185'8865,"-20"-175"-8883,-1 6-285,1 0-1,0 0 0,2 0 0,5 22 0,-8-41-206,-1 0 0,1 0 0,0 0 0,0 0 0,0 0 0,1 0 0,-1 0 0,1 0 0,1-3 0,2-18-2059,-3-28-1307</inkml:trace>
  <inkml:trace contextRef="#ctx0" brushRef="#br0" timeOffset="0.99">1 9 12635,'4'-9'5377,"36"12"-15619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4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 9218,'10'15'5831,"-10"6"-3621,-15 27-2978,4-18 1129,-22 156-631,34-175-555,7-25-99,5-28 882,8-32 691,46-104 0,-66 177-624,-1 0 1,0 0-1,1 0 1,-1 0-1,1 0 1,0 0 0,-1 0-1,1 0 1,0 0-1,0 0 1,-1 0-1,1 0 1,0 1-1,0-1 1,0 0-1,0 0 1,0 1 0,0-1-1,0 1 1,0-1-1,0 1 1,0 0-1,1-1 1,-1 1-1,0 0 1,0 0-1,0-1 1,0 1-1,1 0 1,-1 0 0,0 0-1,0 1 1,0-1-1,1 0 1,-1 0-1,0 1 1,0-1-1,0 0 1,0 1-1,0 0 1,0-1 0,0 1-1,0-1 1,0 1-1,0 0 1,0 0-1,0-1 1,1 3-1,5 3 1,-1 1 0,0-1 0,0 2-1,9 12 1,4 13 29,-1 1 0,-2 0-1,-1 1 1,18 64 0,-6 6-4042,-18-67 1065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0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4 7482,'-9'-4'6303,"-16"10"-6361,20-4 366,-189 78 137,194-80-452,-1 1-1,1-1 1,0 0-1,0 0 1,0 0-1,0 1 1,0-1-1,0 0 1,0 0-1,0 0 1,0 1-1,0-1 1,0 0-1,0 0 1,0 0-1,0 1 1,0-1-1,0 0 1,0 0-1,0 0 1,0 1-1,0-1 1,1 0-1,-1 0 0,0 0 1,0 1-1,0-1 1,0 0-1,0 0 1,0 0-1,1 0 1,-1 1-1,0-1 1,0 0-1,0 0 1,0 0-1,1 0 1,-1 0-1,0 0 1,0 0-1,0 0 1,1 0-1,-1 1 1,0-1-1,0 0 1,0 0-1,1 0 1,-1 0-1,0 0 1,0 0-1,1 0 1,20 9-70,-11-4 100,6 2-18,6 2 10,-1 2 1,0 0 0,0 1-1,28 23 1,-43-30-35,0 1 1,0 0-1,-1 0 1,0 0-1,0 0 1,0 1-1,-1 0 1,0 0-1,0 1 1,-1-1-1,0 1 1,0-1-1,-1 1 1,0 0-1,0 0 0,-1 0 1,0 0-1,0 10 1,-2-10-29,1-1 0,-1 1 0,-1 0 1,1-1-1,-1 1 0,0-1 0,-1 0 0,0 1 1,0-1-1,-1-1 0,0 1 0,-5 7 0,7-10-232,-1 0 0,-1 0 0,1 0 0,0-1 0,-1 1 0,0-1 0,0 0 0,0 0-1,0 0 1,0 0 0,-1-1 0,1 0 0,-1 0 0,0 0 0,1 0 0,-1-1 0,0 0-1,0 0 1,-9 1 0,-27-7-2896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0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79 11602,'-4'-7'631,"1"1"0,-1 0-1,0 0 1,0 0 0,-1 1-1,0 0 1,0-1-1,0 2 1,0-1 0,-1 0-1,0 1 1,0 0-1,-11-5 1,17 9-626,0 0-1,0 0 1,0 0-1,0 0 1,0 1-1,0-1 1,1 0-1,-1 0 1,0 0-1,0 0 1,0 0-1,0 1 1,0-1-1,0 0 1,0 0 0,0 0-1,0 0 1,0 0-1,0 1 1,0-1-1,0 0 1,0 0-1,0 0 1,0 0-1,0 1 1,0-1-1,0 0 1,0 0-1,0 0 1,0 0-1,0 0 1,0 0-1,-1 1 1,1-1 0,0 0-1,0 0 1,0 0-1,0 0 1,0 0-1,0 0 1,0 0-1,0 1 1,-1-1-1,1 0 1,0 0-1,0 0 1,0 0-1,0 0 1,0 0-1,-1 0 1,1 0 0,0 0-1,0 0 1,0 0-1,0 0 1,-1 0-1,1 0 1,3 8 40,6 23-43,-2 0 0,-1 1 0,-1 0 0,1 48 0,-12 136 118,1-153-261,3 0-1,2 0 1,15 99-1,-7-129-2243,1-50-3700,-6-20 2062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1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11827,'7'-15'5953,"11"10"-5865,7 0-128,17-4 24,9 1-280,25 0-985,1 1-1799,6 11-497,-15 5-1368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1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66 10570,'-1'0'255,"1"0"1,-1 0-1,0 1 0,1-1 0,-1 0 1,0 0-1,0 0 0,1 0 0,-1-1 0,0 1 1,1 0-1,-1 0 0,-7-6 3318,7 6-3318,1-1 1,-1 0-1,1 1 0,-1-2 0,-11-7 281,12 9-529,-1 0-1,1 1 1,-1-1 0,1 0-1,0 1 1,-1-1-1,1 0 1,0 1 0,-1-1-1,1 1 1,0-1 0,-1 1-1,1-1 1,0 1 0,0-1-1,-1 1 1,1-1 0,0 1-1,0-1 1,0 1-1,0-1 1,0 1 0,0-1-1,0 1 1,0-1 0,0 1-1,0-1 1,0 1 0,0-1-1,0 1 1,0-1 0,1 1-1,-2 42-16,6 45 0,-3-72-65,0 1 1,2-1-1,-1 1 0,2-1 0,13 31 0,-16-44 31,-1 1 0,1-1 1,1 1-1,-1-1 0,0 0 1,1 0-1,0 0 0,-1 0 0,1 0 1,0 0-1,0-1 0,1 0 1,-1 1-1,1-1 0,-1 0 1,1-1-1,-1 1 0,1-1 1,0 1-1,0-1 0,0 0 0,0-1 1,0 1-1,0-1 0,0 0 1,0 0-1,0 0 0,0 0 1,0 0-1,0-1 0,0 0 1,0 0-1,-1 0 0,1 0 0,0-1 1,4-2-1,4-1 0,-1-1-1,0-1 1,-1 1 0,0-1-1,0-1 1,0 0 0,-1-1-1,0 0 1,-1 0 0,12-16-1,-13 13 41,-1 0-1,0 0 1,0 0 0,-1-1-1,-1 0 1,0 0-1,-1 0 1,-1-1 0,0 1-1,0-1 1,-1-20-1,-6-45-2418,5 67 659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2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272 121 11947,'-9'-48'4509,"-1"-25"-275,23 102-4414,-4 0 168,0 0 1,-2 0-1,-2 0 1,4 44 0,-4 128 20,5 54-32,-13-276-360,-1 0 1,-1 0-1,-1 0 1,-15-38-1,18 53 281,0 0 0,0 0 1,-1 1-1,1-1 0,-1 1 0,0 0 0,-1 0 0,1 1 1,-1-1-1,0 1 0,-7-5 0,9 8 41,-1-1-1,0 0 1,0 1 0,1-1-1,-1 1 1,0 0-1,0 1 1,-1-1-1,1 1 1,0 0-1,0 0 1,0 0 0,0 0-1,0 1 1,0-1-1,0 1 1,0 0-1,0 0 1,0 1 0,-5 2-1,-2 1-49,1 1 0,-1 0 0,1 1 1,0 0-1,1 0 0,0 1 0,0 0 0,0 1 0,1 0 0,-8 13 0,13-19 91,0 0 0,1 1-1,-1 0 1,1 0 0,0 0-1,0 0 1,1 0-1,-1 0 1,1 0 0,0 0-1,0 1 1,0-1 0,0 1-1,1-1 1,0 0 0,0 1-1,0-1 1,0 1-1,1-1 1,-1 0 0,1 1-1,1-1 1,-1 0 0,0 1-1,1-1 1,0 0-1,0 0 1,0-1 0,1 1-1,4 6 1,-2-5-44,-1-1 1,1 0-1,0-1 0,0 1 1,1-1-1,-1 0 0,1 0 1,-1 0-1,1-1 0,0 0 1,0 0-1,12 1 0,3 0-823,-1-1 0,33-1 0,38-7-1513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05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11 323 8090,'-10'-17'6506,"10"16"-6392,30-2 333,248-8-259,209-17 322,450-29 823,-512 39-1257,-117 3-4,-35 9-33,427-22 126,1351-49 1139,-1383 46-939,12 0-28,-336 40-180,-16 0 124,-326-9-267,3 0 185,1 0-1,0 0 0,-1 0 0,1-1 1,0 0-1,-1 0 0,10-3 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2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71 195 10698,'6'-14'827,"-5"11"-390,0 0 1,0 1-1,0-1 0,0 0 1,1 1-1,-1-1 0,1 1 0,0 0 1,2-4-1,-2 5-435,0 0 0,0 0 0,0-1 0,0 1 0,1 1 0,-1-1 0,0 0 0,0 0 0,0 1 1,1 0-1,-1-1 0,0 1 0,1 0 0,-1 0 0,0 0 0,5 1 0,-5-1-42,0 0 1,0 1-1,0-1 0,1 0 1,-1 0-1,0 0 0,0-1 1,0 1-1,0 0 0,0-1 1,0 1-1,1-1 0,-1 0 1,-1 0-1,1 0 0,0 0 1,0 0-1,0 0 1,0 0-1,-1-1 0,3-1 1,-2 0-5,-1 0 1,1 0 0,0 0-1,-1 0 1,0 0-1,0-1 1,0 1 0,0-1-1,0 1 1,-1 0 0,0-1-1,1 1 1,-1-1 0,0 1-1,-1-1 1,1 1 0,-1-1-1,1 1 1,-1 0 0,0-1-1,0 1 1,-1 0 0,1 0-1,-1 0 1,1 0 0,-1 0-1,-4-5 1,4 5 29,0 0 1,0 1-1,-1 0 1,1-1-1,0 1 0,-1 0 1,1 0-1,-1 0 1,0 1-1,0-1 0,0 1 1,0-1-1,0 1 1,0 0-1,0 0 0,0 0 1,0 1-1,0-1 1,0 1-1,-1 0 0,1-1 1,0 2-1,0-1 0,-1 0 1,1 1-1,0-1 1,0 1-1,0 0 0,-6 2 1,3 0 4,1 0 1,-1 0-1,1 1 0,0 0 1,0 0-1,0 0 0,1 0 1,-1 1-1,1 0 0,0 0 1,0 0-1,1 0 0,0 1 1,0-1-1,0 1 0,0 0 1,1 0-1,0 0 0,0 0 1,1 0-1,-1 0 0,2 1 1,-2 10-1,2-12-19,1 1 0,-1-1 0,1 0 0,0 1 0,0-1 0,0 0 0,1 0 0,0 0 0,0 0 0,0 0 0,1 0 0,-1-1 0,1 1 0,0-1 0,1 0 0,-1 0 0,1 0 0,0 0 0,0 0 0,0-1 0,0 0 0,0 0 0,1 0 0,-1 0 0,1-1 0,0 1 0,0-1 0,8 2 0,41 4-2123,1-13-19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2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39 11939,'-10'-8'4876,"11"18"-2194,3 15-3024,-1 121 361,-4-95 12,2-68-46,0 0 0,0 0-1,2 0 1,0 0-1,1 0 1,1 1-1,0 0 1,2 0-1,10-22 1,-14 32-4,1-1 0,-1 1 1,1 0-1,0 0 0,1 1 1,-1-1-1,1 1 0,0 0 0,1 0 1,6-5-1,-10 9 9,0 0 0,0 0 0,0 0 0,0 0 0,0 1 0,0-1 0,1 1 0,-1-1 0,0 1 0,0 0 0,1 0 1,-1 0-1,0 0 0,1 0 0,-1 0 0,0 1 0,0-1 0,1 1 0,-1 0 0,0-1 0,0 1 0,0 0 0,0 0 0,0 1 0,0-1 0,0 0 0,0 1 0,-1-1 0,1 1 0,0-1 0,-1 1 0,1 0 0,-1-1 1,0 1-1,2 2 0,2 4-290,1 1 0,-1-1 1,-1 1-1,0 0 0,0 0 1,0 1-1,-2-1 0,1 1 1,-1-1-1,0 1 0,-1 0 0,0 0 1,-1-1-1,0 13 0,1 17-2966,3-15 231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37 216 6849,'-4'-62'8680,"0"-1"-4950,4 55-3664,0 1 1,1-1 0,0 1-1,0-1 1,0 1-1,1 0 1,0 0-1,1 0 1,-1 0-1,7-11 1,-7 46-846,2 56 805,-3 1 0,-4-1 0,-20 120 0,10-94 113,-1 147 0,22-168-155,-5-70-3808,-10-44 407,-1-20-126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3:53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11050,'0'0'2185,"9"-6"1232,4 3-3321,17-1 16,13 3-16,31 1-592,12 13-2929,7-26 728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21 9074,'-11'-20'5603,"11"20"-5572,0 0 0,0 0-1,0 0 1,-1 0 0,1 0 0,0 0 0,0 0 0,0 0 0,0 0 0,0 0 0,0 0 0,0 0 0,0 0 0,0 0 0,0 0 0,-1 0 247,1 0-247,2 24-106,28 168 174,34 201 6,-61-367-54,-2-26-46,-1 0-1,0 0 1,0 0 0,0 0 0,0 0 0,0-1 0,0 1 0,-1 0 0,1 0 0,0 0 0,0 0 0,0 0-1,0 0 1,0 0 0,0-1 0,0 1 0,0 0 0,0 0 0,0 0 0,0 0 0,0 0 0,0 0 0,0 0 0,0 0-1,-1 0 1,1-1 0,0 1 0,0 0 0,0 0 0,0 0 0,0 0 0,0 0 0,0 0 0,0 0 0,-1 0-1,1 0 1,0 0 0,0 0 0,0 0 0,0 0 0,0 0 0,0 0 0,-1 0 0,1 0 0,0 0 0,0 0 0,0 0-1,0 0 1,0 0 0,0 0 0,0 0 0,-1 0 0,1 0 0,0 1 0,0-1 0,0 0 0,0 0 0,0 0-1,0 0 1,0 0 0,0 0 0,0 0 0,0 0 0,0 0 0,-1 1 0,-20-45 751,9 19-740,2 7-128,-1 1 1,0 1 0,-1 0-1,-25-26 1,33 39 53,0-1 1,-1 1 0,1-1-1,-1 1 1,1 0 0,-1 1-1,0-1 1,0 1 0,0 0-1,-6-1 1,8 2 22,0 1 1,0 0 0,-1 0-1,1 0 1,0 0-1,0 0 1,0 0 0,-1 1-1,1 0 1,0-1-1,0 1 1,0 0 0,0 1-1,0-1 1,0 0-1,1 1 1,-1 0 0,-4 3-1,-1 2 6,0 1 1,1 1-1,0-1 0,0 1 0,0 0 1,2 1-1,-1 0 0,1 0 0,0 0 1,1 0-1,0 1 0,1 0 0,-3 16 1,5-21 19,0 0 1,0 0-1,1 0 1,0 0 0,0 0-1,0 0 1,1 0-1,0-1 1,0 1 0,1 0-1,4 11 1,-4-14 1,0 1 0,0-1 0,0 1 0,1-1 0,-1 0 0,1 0 1,0 0-1,0-1 0,0 1 0,0-1 0,1 0 0,-1 1 0,1-1 0,-1-1 0,1 1 0,0 0 0,-1-1 1,1 0-1,5 1 0,10 1-362,0 0 1,0-2-1,0 0 1,1-2 0,-1 0-1,0-1 1,28-6-1,21-10-1867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5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8946,'30'-5'5735,"14"-9"-6122,-28 8 756,-2 2-350,-1-1 0,1 0-1,-1-1 1,0-1 0,24-15 0,-35 21-18,0 0 1,0-1-1,0 1 0,-1-1 1,1 0-1,0 1 0,0-1 1,-1 0-1,1 0 1,-1 0-1,0 0 0,0 0 1,1 0-1,-1 0 0,-1-1 1,1 1-1,0 0 1,0-1-1,-1 1 0,0 0 1,1-1-1,-1 1 1,0-1-1,0 1 0,0 0 1,0-1-1,-1 1 0,1-1 1,-1 1-1,1 0 1,-1-1-1,0 1 0,0 0 1,0 0-1,0-1 1,0 1-1,-1 0 0,1 0 1,0 0-1,-1 1 0,-2-3 1,2 1-13,0 1 1,0 0 0,-1 0-1,1 1 1,-1-1 0,1 0-1,-1 1 1,0 0 0,1-1-1,-1 1 1,0 0 0,0 0-1,0 1 1,0-1 0,0 1-1,0-1 1,0 1-1,0 0 1,0 0 0,0 0-1,0 0 1,0 1 0,1-1-1,-1 1 1,0 0 0,0 0-1,0 0 1,0 0 0,1 0-1,-1 1 1,0-1 0,1 1-1,-1 0 1,1 0-1,-3 2 1,-2 2-38,0-1-1,0 1 1,1 1-1,0-1 1,0 1-1,1 0 1,-1 0 0,2 1-1,-1 0 1,-5 13-1,7-12-12,1-1 0,1 1 0,-1 0 0,1 0 0,1-1 0,0 1 0,0 0 0,1 0 0,0 0 0,0 0 0,1-1 0,0 1 0,1-1 0,0 1 0,0-1 0,1 0 0,0 0 0,0 0 0,1-1 0,0 1 0,0-1 0,1 0 0,-1-1 0,2 1 0,-1-1 0,1-1-1,0 1 1,0-1 0,0 0 0,1 0 0,0-1 0,0 0 0,0-1 0,0 0 0,1 0 0,-1-1 0,16 3 0,-11-4-389,-1-1 0,0 0 0,1-1 0,13-2 0,52-18-1956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6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36 11082,'-7'-35'6333,"11"63"-5648,15 138-716,-3 170-1,-16-314-84,-1-10-270,1 0 0,1 0 0,-1 0 0,2 0 0,0 0 0,5 20 0,0-48-6431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6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10346,'4'0'4308,"23"17"-3110,29 21-1680,-31-18 500,-2 1 1,29 32-1,-45-46-55,-1 1 0,0-1 0,0 2 0,-1-1 0,0 0 0,0 1 0,-1 0 1,-1 0-1,1 1 0,-1-1 0,3 20 0,-6-27-12,0 1 1,0-1-1,0 1 1,0-1-1,-1 1 1,1-1-1,-1 1 1,0-1 0,0 1-1,0-1 1,0 0-1,0 0 1,0 1-1,0-1 1,-1 0-1,1 0 1,-1 0-1,0-1 1,1 1-1,-1 0 1,0 0-1,0-1 1,0 1-1,0-1 1,0 0-1,-1 0 1,1 0-1,0 0 1,-1 0-1,1 0 1,0 0-1,-1-1 1,1 1-1,-5-1 1,-5 2-552,0-1-1,0 0 1,-1-1 0,1 0 0,-21-4-1,-14-6-1808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6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76 12539,'-2'-5'445,"0"-1"1,-1 0 0,0 1-1,0 0 1,-1 0 0,0 0 0,0 0-1,0 0 1,0 1 0,0-1-1,-1 1 1,0 1 0,0-1-1,-9-5 1,17 53-227,6 47-202,-6 154 1,-5-143-21,14 130 0,-8-211-139,0-17-1372,0-38-3662,-6-10 1410</inkml:trace>
  <inkml:trace contextRef="#ctx0" brushRef="#br0" timeOffset="1">1 307 9938,'1'6'5177,"13"6"-4977,9-3-248,17-1 48,10-6-440,21 0-2600,5-9 703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7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26 7730,'-7'-8'4329,"-11"3"-2457,21 5-1897,19-1 361,265-10-147,-279 12 92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1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11066,'4'-14'922,"4"-19"3515,-7 44-4202,0 0-1,0 0 1,2-1 0,6 22 0,-1-1-209,-1 16-5,-2-1 1,0 55-1,-2-9 71,-16-146-5008,5 7 1501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8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18 9490,'-1'-18'7975,"1"18"-7930,-7 41 14,5-6-68,2 1 0,1-1 0,2 0 1,1 0-1,18 68 0,-16-98 193,1-13 27,4-23 50,-9 23-285,10-32 72,-8 21-28,2 0-1,0 1 1,0 0 0,2 0-1,0 1 1,11-18-1,-17 34-27,-1 0 0,1 0-1,-1 0 1,1 0 0,0 0-1,0 0 1,-1 0 0,1 1 0,0-1-1,0 1 1,0-1 0,0 1-1,0 0 1,0-1 0,0 1 0,0 0-1,0 0 1,-1 0 0,1 1-1,0-1 1,0 0 0,0 1-1,0 0 1,0-1 0,0 1 0,-1 0-1,1 0 1,0 0 0,0 0-1,-1 0 1,1 0 0,2 3-1,4 1-12,-1 1 0,1 0 0,-1 1-1,0-1 1,10 14 0,-9-7 14,-1 1-1,0-1 1,8 24 0,18 36-1488,-30-68 844,1 0-1,-1-1 1,1 1 0,0-1 0,0 0-1,8 6 1,9 3-2812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8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24 12435,'1'-7'4624,"-11"0"-3852,-17-1-1238,5 7 336,1 1 0,0 0 1,-1 2-1,1 1 0,0 0 0,0 1 0,0 2 1,0 0-1,1 1 0,0 1 0,-30 17 0,47-24 117,1 0 0,-1 1 0,1-1 0,0 0 0,0 1-1,-1 0 1,1-1 0,0 1 0,0 0 0,1 0 0,-1 0-1,0 0 1,1 1 0,-1-1 0,1 0 0,0 1-1,-1-1 1,1 1 0,0-1 0,1 1 0,-1-1 0,0 1-1,1 0 1,0-1 0,-1 1 0,1 0 0,0 0 0,0-1-1,1 1 1,-1 0 0,0-1 0,1 1 0,0 0 0,0-1-1,0 1 1,0-1 0,2 5 0,1-1-11,0 0 0,0-1 1,0 1-1,1-1 0,0 0 0,0 0 0,0-1 1,1 0-1,-1 1 0,1-2 0,0 1 0,0-1 1,12 5-1,-11-5 28,0-1 0,-1 0 0,1 0 0,0-1 0,0 0 0,0 0 0,0-1 0,0 1 0,0-2 0,0 1 0,0-1-1,-1 0 1,1 0 0,0-1 0,0 0 0,-1 0 0,1 0 0,-1-1 0,1 0 0,-1 0 0,0-1 0,0 0 0,-1 0 0,1 0 0,-1-1 0,0 0 0,0 0 0,0 0 0,-1 0 0,0-1 0,0 0 0,0 0 0,-1 0 0,0 0 0,0 0 0,0-1 0,-1 1 0,0-1 0,1-8 0,4-6 293,5-33 1646,-12 57-1981,0 40-211,9 73 0,-7-104 148,0-1 0,0 1 0,1-1 0,1 0 0,0 0 0,1 0 0,0-1 0,0 1 0,1-1 0,0 0 0,13 14 0,-16-21-169,0 0 1,1 0-1,-1 0 1,1-1 0,-1 0-1,1 0 1,0 0 0,0 0-1,-1 0 1,1-1-1,1 1 1,-1-1 0,0 0-1,0-1 1,7 1-1,30-1-2626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10490,'4'4'6257,"2"21"-6671,-1-6 747,3 19-324,-1 1 0,-2 0 0,1 76 0,3-166 58,21-64 0,-28 108-90,1 0 0,0 0 0,0 0 1,0 0-1,1 0 0,0 1 0,0-1 0,1 1 1,0 0-1,0 1 0,0-1 0,1 1 1,-1 0-1,9-5 0,-11 8 13,0 0 0,0 1-1,0 0 1,1-1 0,-1 1 0,0 0-1,0 0 1,1 1 0,-1-1 0,0 1-1,1 0 1,-1-1 0,1 2 0,-1-1-1,0 0 1,1 1 0,-1-1 0,0 1-1,1 0 1,-1 0 0,0 0 0,0 1-1,0-1 1,0 1 0,0 0 0,0-1-1,0 1 1,0 1 0,-1-1 0,1 0-1,-1 1 1,0-1 0,0 1 0,3 3-1,0 1-24,-1 0-1,1 0 0,-1 0 0,-1 1 0,1-1 1,-1 1-1,-1 0 0,0 0 0,0 0 1,1 10-1,4 86-1183,-6-53-172,23-147 1376,-22 86 53,2-7 502,0 0 0,1-1-1,14-31 1,-17 46-459,-1 1 1,1-1-1,0 0 0,0 1 0,0-1 1,0 1-1,0 0 0,0-1 1,0 1-1,1 0 0,-1 0 0,6-2 1,-6 3-82,0 1 1,-1-1-1,1 1 1,0-1-1,0 1 1,0 0-1,0 0 1,0 0-1,0 0 1,0 0-1,0 1 1,0-1-1,0 0 1,0 1-1,-1-1 1,1 1-1,0 0 1,0 0-1,0 0 1,-1 0-1,1 0 1,2 2-1,1 1-1,0 1 0,0 0 0,0 0 0,-1 1 0,1-1 0,-1 1 0,-1 0 0,1 0 0,-1 0 0,0 1 0,0-1 0,-1 1 0,0-1 0,2 11 0,1 10-251,-1 1-1,1 31 1,-5-57 33,0 0-1,0-1 1,0 1-1,0 0 1,0-1 0,1 1-1,-1 0 1,0-1 0,1 1-1,0 0 1,-1-1-1,1 1 1,0-1 0,0 1-1,0-1 1,0 0 0,1 2-1,9 5-2775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19 238 10418,'54'-25'3871,"42"-22"-3310,-88 43-527,0-1 0,-1-1 0,0 1 1,0-1-1,0 0 0,-1-1 1,0 0-1,0 0 0,5-8 1,-10 13-15,1 0 0,-1 0 0,1 0 0,-1-1 0,0 1 0,0 0 1,0-1-1,0 1 0,0-1 0,-1 1 0,1-1 0,-1 1 1,0-1-1,1 1 0,-1-1 0,0 0 0,-1 1 0,1-1 0,0 1 1,-1-1-1,1 1 0,-1-1 0,0 1 0,0-1 0,0 1 0,0 0 1,0-1-1,-1 1 0,1 0 0,-4-4 0,2 4-37,0 0 1,0-1-1,0 2 0,-1-1 1,1 0-1,-1 1 0,1-1 0,-1 1 1,1 0-1,-1 0 0,0 1 0,1-1 1,-1 1-1,0 0 0,0-1 1,1 2-1,-1-1 0,0 0 0,1 1 1,-6 1-1,0 0-4,0 1 1,0 0-1,1 0 0,-1 1 1,1 0-1,0 1 1,0-1-1,0 2 0,1-1 1,0 1-1,0 0 0,0 1 1,1-1-1,0 1 0,0 0 1,0 1-1,1 0 1,-5 10-1,7-11 7,0 0-1,0 1 1,1-1 0,0 1 0,1-1 0,-1 1-1,1-1 1,1 1 0,0 0 0,0 0 0,0-1-1,1 1 1,0 0 0,1-1 0,-1 1 0,1-1-1,1 1 1,0-1 0,0 0 0,0 0 0,1 0-1,6 9 1,-5-9-169,1 0-1,0-1 0,0 1 1,1-1-1,0 0 1,0-1-1,0 0 1,1 0-1,-1 0 0,1-1 1,0 0-1,1-1 1,-1 0-1,0 0 1,1-1-1,0 0 0,0 0 1,0-1-1,10 1 1,62-5-2331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29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8370,'13'9'9066,"-8"0"-5986,-1 8-2944,-1 3-240,-5 12-632,-7 8-960,-16 11-2417,-7-14-232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1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 8066,'-11'0'548,"0"1"-1,0 1 1,0 0 0,0 0 0,0 1 0,1 1 0,-1-1 0,-13 9 0,11-6-422,0 2 0,1-1 1,1 2-1,-1-1 0,1 2 1,-16 17-1,21-20-190,-1 1 1,2 0 0,-1 0-1,1 0 1,0 0-1,1 1 1,0 0 0,1 0-1,-1 0 1,-1 12-1,4-15 76,0 1 0,0 0-1,1 0 1,0 0 0,0 0-1,1-1 1,0 1 0,0 0-1,1 0 1,0-1-1,0 1 1,0-1 0,1 0-1,0 1 1,5 7 0,-4-8-49,1 0 1,-1 0 0,1 0 0,0-1 0,1 0 0,-1 0 0,1-1 0,0 0-1,0 0 1,1 0 0,-1 0 0,1-1 0,0 0 0,13 3 0,-3-2-442,0 0 1,0-1-1,0-2 0,0 1 1,21-2-1,45-8-1842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1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102 115 9154,'-2'-20'5396,"-11"5"-3940,12 14-1465,0 1 1,-1 0 0,1-1-1,-1 1 1,1 0-1,-1 0 1,1 0 0,-1 0-1,1 0 1,0 0-1,-1 0 1,1 1-1,-1-1 1,1 0 0,-1 1-1,1-1 1,0 1-1,-1 0 1,1-1 0,0 1-1,0 0 1,-1 0-1,1 0 1,0 0 0,0 0-1,0 0 1,0 0-1,0 0 1,0 0-1,1 0 1,-1 1 0,0-1-1,1 0 1,-2 2-1,-4 8-26,0-1 0,1 1-1,0-1 1,0 1 0,1 1-1,1-1 1,-4 20 0,6-26 2,0-1-1,1 1 1,-1-1 0,1 1 0,0-1 0,0 1-1,1-1 1,-1 1 0,1-1 0,0 1 0,0-1-1,1 0 1,-1 1 0,1-1 0,0 0 0,0 0-1,1 0 1,-1 0 0,1-1 0,-1 1 0,1-1-1,1 1 1,-1-1 0,0 0 0,1 0 0,-1-1-1,6 4 1,-6-4 7,1 0 0,-1-1 0,1 1 0,0-1 1,-1 0-1,1 0 0,0 0 0,0 0 0,0-1 0,0 1 0,0-1 0,0 0 0,0 0 0,0-1 0,0 1 0,0-1 1,-1 0-1,6-1 0,-3-1-13,0 0 0,0 0 0,-1 0 1,1-1-1,-1 0 0,1 0 0,-1 0 0,0 0 1,-1-1-1,6-6 0,-3 1 42,1 0 0,-2 0 1,0 0-1,0-1 0,-1 0 0,0 0 1,0 0-1,-2 0 0,1-1 0,-1 0 1,2-21-1,-5 27 33,-1 1 0,1-1 0,-1 1 0,0 0 0,0-1 0,-1 1 0,0 0 0,0 0 0,0 0 0,0 0 0,-1 0 0,0 0 0,0 0 0,0 1 0,0 0 0,-1-1 0,0 1 0,0 1 1,0-1-1,0 0 0,0 1 0,-1 0 0,0 0 0,0 1 0,1-1 0,-2 1 0,1 0 0,0 0 0,-7-1 0,6 1-145,1 1 0,-1 0 0,1 1 0,-1-1 0,0 1 0,0 0 1,1 1-1,-1-1 0,0 1 0,1 0 0,-1 1 0,1-1 0,-1 1 0,1 0 0,0 1 0,0-1 1,0 1-1,-8 5 0,-10 19-2541,12 0-338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2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1 121 10570,'8'-7'612,"-7"7"-453,0-1 0,0 1 0,0-1 0,0 1-1,0-1 1,0 1 0,-1-1 0,1 0 0,0 1 0,-1-1 0,1 0-1,0 0 1,-1 1 0,1-1 0,-1 0 0,1 0 0,-1 0 0,1 0-1,-1 0 1,0 0 0,1 0 0,-1 0 0,0 0 0,0 0 0,0 0 0,0 0-1,0 0 1,0 0 0,0 0 0,0 0 0,0 0 0,0 0 0,-1 0-1,1-1 1,-1 1 25,2 7-57,-1-1 0,1 1 0,0 0 0,1-1 0,-1 1 0,5 8-1,-4-7-135,9 20-49,23 48 1,-30-68 48,0 0 0,0-1 0,0 1 0,1-1 1,0 0-1,1 0 0,-1 0 0,1-1 0,0 0 0,0 0 0,1-1 0,12 8 0,-16-11 4,1-1 1,-1 1-1,1-1 0,-1 1 0,1-1 0,-1 0 0,0 0 0,1 0 0,-1-1 0,1 0 0,-1 1 0,1-1 0,-1 0 0,0 0 0,0-1 0,1 1 0,-1-1 0,0 1 0,0-1 0,0 0 0,-1 0 0,1-1 0,0 1 0,-1 0 0,0-1 0,1 0 0,2-5 1,5-4 20,-1 0 1,-1-1-1,0 0 1,11-27-1,-15 29 20,0-1-1,0 1 0,-1-1 0,-1 0 0,0 0 0,1-20 0,-3 26-30,0 0 0,0 0 1,-1-1-1,0 1 0,0 0 0,-1 0 0,1 0 0,-1 0 0,-1 0 0,1 1 1,-1-1-1,0 0 0,0 1 0,-5-7 0,8 12-34,0 1-1,0-1 1,0 0-1,0 0 1,0 0 0,0 0-1,0 0 1,0 0-1,0 0 1,0 0-1,0 1 1,0-1-1,0 0 1,0 0 0,0 0-1,0 0 1,0 0-1,0 0 1,0 0-1,0 0 1,0 1 0,0-1-1,-1 0 1,1 0-1,0 0 1,0 0-1,0 0 1,0 0-1,0 0 1,0 0 0,0 0-1,0 0 1,0 0-1,0 0 1,0 1-1,-1-1 1,1 0 0,0 0-1,0 0 1,0 0-1,0 0 1,0 0-1,0 0 1,0 0-1,0 0 1,-1 0 0,1 0-1,0 0 1,0 0-1,0 0 1,0 0-1,0 0 1,0 0 0,0 0-1,0 0 1,-1 0-1,1-1 1,0 1-1,0 0 1,0 0 0,0 0-1,0 0 1,0 0-1,0 0 1,0 0-1,0 0 1,0 0-1,0 0 1,-1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2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 9610,'-3'-10'6900,"1"42"-6013,1 14-921,-2-6 44,3-1 0,1 1 0,10 64 1,-11-109 31,0-1-1,-1 1 1,1-1 0,1 1 0,-1-1 0,3-8 0,0-6-27,0-9-36,10-66 38,-12 85-23,2 0 0,-1 0-1,1 0 1,1 0-1,0 0 1,9-16 0,-11 24-6,0 0-1,1 0 1,-1 1 0,0-1 0,1 0 0,-1 1 0,1 0 0,-1 0-1,1 0 1,0 0 0,-1 0 0,1 0 0,0 1 0,0-1 0,-1 1-1,1 0 1,0-1 0,0 2 0,0-1 0,0 0 0,-1 0 0,1 1-1,0 0 1,4 1 0,11 3-7,0 0-1,24 11 0,-36-13-1,0-1-45,0 1 1,0-1 0,-1 1 0,1 0 0,-1 0-1,0 1 1,0-1 0,0 1 0,0 0 0,-1 1 0,0-1-1,1 1 1,-2 0 0,1 0 0,0 0 0,-1 0-1,0 1 1,-1-1 0,1 1 0,-1 0 0,0 0-1,0 0 1,-1 0 0,1 0 0,-1 0 0,0 8-1,1 5-411,-1-7-347,1 0-1,0 0 1,1 0-1,0 0 1,6 15-1,8-2-1988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10938,'0'-41'11868,"3"69"-12659,5 218 702,6 79 66,-11-304-458,0 0-1,1 0 1,11 31 0,-11-46-1195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19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11426,'2'-23'2209,"-1"12"1216,2 10-3521,5 2-649,1 2-423,9-2-2193,2-1-95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4:33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45 11322,'-1'-24'7674,"5"22"-7410,26 1-224,93 0-520,-17-2-3433,9-10 809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5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13 9650,'-23'-12'2129,"-5"11"815,-12 14-2712,-3 16-400,-20 20 48,-1 10 136,-13 32-16,5 13 24,4 25-32,24-3 0,14 15-64,25-19 40,25 3 16,17-28 16,23-6-96,6-27-320,15-10-2497,-1-20 585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5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63 9010,'-4'-62'5920,"7"69"-5733,6 19-449,-3-3 201,0 1 1,-2 1-1,-1-1 0,-1 0 0,-1 1 1,-3 42-1,2-66-45,0 0 8,0 0 0,0-1 0,0 1 1,0 0-1,0-1 0,0 1 0,0 0 1,0-1-1,0 1 0,0 0 0,0-1 0,0 1 1,-1 0-1,1-1 0,0 1 0,0-1 0,-1 1 1,1 0-1,0-1 0,-1 1 0,1-1 1,-1 1-1,1-1 0,-1 1 0,1-1 0,-1 1 1,1-1-1,-1 0 0,1 1 0,-1-1 1,0 0-1,1 1 0,-1-1 0,1 0 0,-2 0 1,-7-9-2681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27 9410,'-33'-12'1656,"35"3"425,13 8-4506,-1-4-1023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6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20 11314,'1'-19'6598,"3"51"-6275,35 353-315,-32-269 0,-7-115-18,1 0 0,-1 0 0,1 0 1,-1 0-1,0 0 0,0 0 1,0 0-1,0 1 0,1-1 0,-2 0 1,1 0-1,0 0 0,0 0 0,0 0 1,0 0-1,-1 0 0,1 0 1,0 0-1,-1 0 0,1 0 0,-1 0 1,1 0-1,-1 0 0,-1 2 1,-18-23-1132,-3-6 784,10 11 218,5 5 77,-1 1 1,0-1-1,0 1 1,-1 1 0,0 0-1,-1 0 1,-20-10-1,27 17 59,0 0-1,0 0 1,-1 1-1,1 0 1,-1 0-1,1 0 1,0 0-1,-1 1 1,1-1-1,0 1 1,0 0-1,-1 0 1,1 1-1,0 0 0,0-1 1,0 1-1,1 0 1,-1 1-1,0-1 1,1 1-1,-1 0 1,-4 4-1,-2 2-18,1 1 1,1-1-1,-1 1 0,1 1 1,1-1-1,-8 15 0,13-20 13,0-1 0,-1 1 1,2 0-1,-1 1 0,0-1 0,1 0 0,0 0 1,1 1-1,-1-1 0,1 0 0,0 9 0,0-12 0,1 0 0,-1 1 0,1-1 0,0 0 0,0 0 0,0 0 0,0 0 0,0 0-1,0 0 1,0 0 0,0 0 0,1 0 0,-1-1 0,1 1 0,0 0 0,-1-1 0,1 1-1,0-1 1,0 0 0,0 0 0,0 1 0,0-1 0,0-1 0,0 1 0,0 0-1,0 0 1,1-1 0,-1 1 0,0-1 0,3 0 0,17 1-631,-1-1-1,0-1 1,0-1 0,0-1-1,0-1 1,40-13 0,18-9-2326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7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34 9490,'-8'-29'6545,"10"24"-5384,3 10-1369,-4-3-40,3 3 80,14 42 80,52 62 32,-29 3 48,-4 14 16,-10 36 32,-13-2 8,-26 21 24,-24-30-297,-35 5-3055,-27-37 919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62 5497,'28'-41'3240,"-28"41"-3151,0-1 1,1 1-1,-1 0 1,0-1 0,1 1-1,-1-1 1,0 1 0,1 0-1,-1-1 1,0 1 0,0-1-1,1 1 1,-1-1-1,0 1 1,0-1 0,0 1-1,0 0 1,0-1 0,0 1-1,0-1 1,0 1 0,0-1-1,0 1 1,0-1-1,0 1 1,0-1 0,0 1-1,0-1 1,0 1 0,-1-1-1,1 1 1,0-1-1,0 1 1,0-1 0,-1 1-1,1 0 1,0-1 0,-1 1-1,1 0 1,0-1 0,-1 1-1,1 0 1,-1-1-1,1 1 1,0 0 0,-1 0-1,1-1 1,-1 1 0,1 0-1,-1 0 1,1 0 0,-1 0-1,1 0 1,-1-1-1,1 1 1,-1 0 0,1 0-1,-1 0 1,1 0 0,-1 0-1,1 1 1,-1-1 0,1 0-1,-1 0 1,-40 10-724,34-8 1021,-19 5-362,-72 21 152,89-25-178,-1 1 0,1 0-1,0 0 1,0 1-1,1 0 1,-1 0 0,-13 13-1,20-16-9,1 0 0,-1 0 0,1 0 0,0 0 1,0 0-1,0 0 0,0 0 0,0 0 0,0 1 0,1-1 0,-1 0 0,1 1 0,-1-1 0,1 0 1,0 1-1,0-1 0,0 1 0,0-1 0,0 0 0,1 1 0,-1-1 0,1 0 0,0 1 0,-1-1 0,1 0 1,0 0-1,0 0 0,0 0 0,1 1 0,-1-2 0,0 1 0,3 2 0,-1 0 5,0 0 0,0 0 0,1-1 0,-1 1-1,1-1 1,0 0 0,0 0 0,0-1 0,0 1-1,1-1 1,-1 0 0,1 0 0,-1 0 0,1 0 0,5 0-1,-3-1 2,1-1-1,-1 0 1,1 0-1,-1 0 1,0-1-1,1 0 1,-1-1-1,0 1 1,0-2 0,0 1-1,0-1 1,0 0-1,12-7 1,1-4 0,0-1 1,33-32-1,18-14 303,-71 60-278,1 1-1,-1-1 1,1 1-1,-1-1 1,1 1-1,0-1 1,-1 1-1,1 0 0,0-1 1,-1 1-1,1 0 1,0-1-1,0 1 1,-1 0-1,1 0 1,0 0-1,0 0 1,-1 0-1,1 0 0,0 0 1,0 0-1,-1 0 1,2 0-1,21 26-264,72 125-3364,-73-117 1166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27 13179,'16'-27'5700,"-30"39"-5204,-43 52-612,57-62 70,0 0 1,0-1-1,0 1 0,0 0 1,0 0-1,1 0 0,-1-1 1,0 1-1,1 0 1,-1 0-1,1-1 0,0 1 1,0 0-1,-1-1 0,1 1 1,0-1-1,0 1 1,1-1-1,-1 1 0,0-1 1,0 0-1,3 3 0,3 4-20,143 161-54,-148-167 95,-1 0 1,1-1 0,0 1 0,-1 0 0,0 0 0,1 0 0,-1 1-1,0-1 1,0 0 0,0 0 0,0 1 0,0-1 0,-1 1 0,1-1 0,-1 0-1,1 1 1,-1-1 0,0 1 0,0-1 0,-1 6 0,0-6-18,-1 1 0,1-1 0,-1 1 1,0-1-1,1 0 0,-1 1 0,0-1 0,-1 0 1,1 0-1,0-1 0,0 1 0,-1 0 1,1-1-1,-1 1 0,0-1 0,1 0 0,-6 2 1,-3 1-469,1-1 1,-1 1-1,0-2 1,1 1-1,-1-2 1,0 1-1,0-2 1,0 1 0,-1-1-1,-18-3 1,-14-16-2905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9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43 119 6689,'-35'-54'3249,"34"52"-2834,0-1 0,0 0-1,0 0 1,0 1 0,0-1-1,1 0 1,-1 0 0,1 0 0,-1-4-1,4 1 447,3 15-1752,4 21 864,-1 0 0,-2 1-1,-2 0 1,4 58 0,-6-60 220,-3-43-7,1 0 0,1 0 0,0 1 0,1-1 0,1 1 0,0 0 0,0 0 0,1 0 0,9-15 0,-10 19-199,0 0 0,1 1 0,0-1 1,1 1-1,0 0 0,0 0 0,0 1 0,1 0 1,0 0-1,1 1 0,-1 0 0,1 0 0,1 1 0,-1-1 1,1 2-1,9-5 0,-14 8 3,-1 0 0,1 0 0,0 1 0,-1-1 1,1 1-1,-1 0 0,1 0 0,0 0 0,-1 0 0,1 1 0,0-1 0,-1 1 0,1 0 1,-1 0-1,1 0 0,-1 1 0,6 2 0,-4 0-16,-1-1 0,1 1 0,-1 0 0,0 0 0,-1 0-1,1 0 1,-1 1 0,1-1 0,-1 1 0,3 8 0,2 4-40,-2 1-1,0 0 0,-1 0 1,-1 0-1,4 34 1,-7-7 36,2 23 167,-3-63-183,1 0 0,0 0 1,0 0-1,0 0 0,0 0 1,1 0-1,0-1 1,0 1-1,5 7 0,-6-11-70,1 0 0,-1 0 0,1-1 0,0 1 0,-1-1 0,1 1 0,0-1 0,-1 1 0,1-1 0,0 0-1,0 0 1,-1 1 0,1-1 0,0-1 0,-1 1 0,1 0 0,0 0 0,0-1 0,-1 1 0,1-1 0,0 1-1,-1-1 1,1 0 0,-1 1 0,1-1 0,-1 0 0,3-2 0,0 1-401,38-21-2446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29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9810,'10'-11'1082,"8"-9"156,-13 7 3996,-9 65-5002,3-40-259,0-1 0,0 1 1,2 0-1,-1 0 0,1 0 1,1 0-1,3 14 0,-2-15 26,1-1-1,0 0 0,0 0 1,1 0-1,0 0 0,1-1 0,12 16 1,-17-23 7,1 0 1,-1 0 0,1-1-1,0 1 1,0 0-1,0-1 1,0 1 0,0-1-1,0 0 1,0 0-1,0 0 1,0 0 0,0 0-1,1 0 1,-1 0 0,0-1-1,1 1 1,-1-1-1,1 0 1,-1 0 0,0 0-1,1 0 1,-1 0-1,1 0 1,-1-1 0,0 1-1,1-1 1,-1 1-1,0-1 1,1 0 0,-1 0-1,0 0 1,0 0 0,0-1-1,0 1 1,0-1-1,0 1 1,0-1 0,-1 1-1,3-3 1,5-6 22,0-1 1,-1 1-1,0-1 1,-1-1-1,0 0 1,-1 1 0,-1-2-1,0 1 1,7-26-1,0-10-169,7-62 1,-19 84-929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1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49 11578,'-9'-1'3018,"15"6"-845,16 14-1958,-18-12-241,0 1 1,0-1 0,-1 1-1,0 0 1,0 0 0,-1 0-1,0 0 1,1 10 0,4 69-27,-7-78 49,2 128 251,-3-180-184,1-1 0,3 1 1,1 0-1,2 0 0,22-77 0,-28 118-52,1-1-1,0 0 0,0 1 0,0-1 1,0 1-1,0 0 0,1-1 0,-1 1 1,1 0-1,-1 0 0,1 0 0,0 0 1,0 0-1,0 0 0,0 0 0,0 1 1,0-1-1,1 1 0,-1-1 1,5-1-1,-3 2-16,0 0 1,0 1-1,0-1 0,0 1 1,0 0-1,0 0 1,0 0-1,0 1 0,0-1 1,0 1-1,0 0 1,6 3-1,0-1-11,0 1 1,-1 1-1,0 0 1,0 0-1,-1 1 1,1 0-1,-1 1 0,0-1 1,-1 1-1,9 12 1,-6-5-38,-2 2 0,0-1 0,-1 1 0,-1 1 0,0-1 0,-1 1 0,-1 0 0,-1 0 0,0 0 0,-1 0 0,-1 1 1,-1 26-1,-1-37-1168,2-26-4879,3-7 1714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0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36 11755,'-3'-19'5779,"-2"46"-5106,0 12-765,1-6 104,1 0-1,1-1 0,5 59 0,-2-105 96,1 0 1,0 0-1,1 0 1,9-25-1,-5 17-76,0-13-21,-6 26-2,1-1 0,0 1 0,0 0 0,1 0 0,0 0 0,0 0 0,1 1 0,0-1 0,1 1-1,10-14 1,-14 21-27,1-1 0,0 1 0,1 0 0,-1 1 0,0-1 0,0 0 0,0 1 0,0-1 0,1 1-1,-1-1 1,0 1 0,0 0 0,1 0 0,-1 0 0,0 0 0,0 1 0,1-1 0,-1 1 0,0-1 0,0 1-1,0 0 1,1 0 0,-1 0 0,0 0 0,0 0 0,-1 0 0,1 0 0,3 3 0,49 42-262,-54-46 281,10 11-333,0 1 0,-1 0 1,-1 0-1,0 1 0,0 0 1,-2 1-1,0 0 0,0 0 1,-1 0-1,-1 0 1,4 20-1,-7-49 558,2-1-1,0 1 1,0 0 0,1 0-1,1 0 1,1 0-1,0 1 1,10-18 0,-14 29-232,0 0 1,-1 1 0,1-1-1,0 1 1,0-1 0,0 1-1,0 0 1,1 0 0,-1 0-1,1 0 1,-1 0 0,1 0-1,0 1 1,0-1 0,0 1-1,-1 0 1,1 0 0,0 0-1,0 0 1,1 0 0,-1 1-1,0-1 1,0 1 0,0 0-1,0 0 1,0 0 0,1 1-1,-1-1 1,0 1 0,0-1-1,0 1 1,5 2 0,-1 0-35,0 1 1,0 0 0,-1 0 0,1 0-1,-1 1 1,0-1 0,0 1 0,-1 1 0,0-1-1,0 1 1,0 0 0,6 11 0,23 57-1511,-17-34-1095,0-6-132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0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24 14491,'-3'-12'7066,"4"11"-7090,-2 1-56,2 0-144,3 0-265,43 0-1079,58-2-2745,-34-6 264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4 10450,'-1'0'173,"0"-1"-1,0 1 1,0-1-1,0 1 1,0 0-1,0-1 1,0 1-1,0 0 1,0 0-1,0 0 1,0 0-1,0 0 1,-1 0-1,1 0 1,0 0-1,0 0 1,0 1-1,0-1 1,0 0 0,0 1-1,0-1 1,-2 2-1,-37 14-530,-35 38 337,46-31 70,0-2 0,-38 21 0,70-42-102,0 1 0,0 0 0,1 0 0,-1 0 0,0 0 0,-1 0 0,1 1 0,0-1 0,0 1 0,-1 0 0,4 2 0,28 21 58,-28-21-37,0 1 0,-1-1 1,0 1-1,0 1 0,0-1 0,0 0 1,-1 1-1,0 0 0,0 0 0,0 1 1,-1-1-1,0 1 0,-1-1 0,1 1 1,-1 0-1,0 0 0,-1 0 0,0 0 1,0 0-1,0 0 0,-1 1 0,0-1 1,0 0-1,-1 0 0,0 0 0,0 0 1,-1 0-1,0 0 0,0 0 1,-1 0-1,0-1 0,0 1 0,0-1 1,-1 1-1,0-1 0,0-1 0,0 1 1,-1 0-1,0-1 0,-6 5 0,-1 1-231,0-1 0,-1-1 0,-21 12 0,30-19 2,-1 1 0,1-1-1,-1 0 1,1 0 0,-1-1 0,0 0-1,0 0 1,0 0 0,1 0 0,-1-1 0,0 1-1,0-1 1,0 0 0,0-1 0,0 0-1,-5-1 1,-29-17-2450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77 11666,'-19'-29'5065,"17"26"-4769,0 1 1,0 0-1,0-1 0,1 0 0,-1 0 0,0 1 1,1-1-1,0 0 0,0 0 0,0 0 0,0 0 0,0 0 1,0-1-1,1-3 0,9 24-731,7 29 398,-2 1-1,-2 0 1,-2 0 0,-2 1-1,-2 1 1,-2-1 0,-5 88-1,-1-20 63,-6 94-1822,-21-262-11494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2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8882,'2'-8'3225,"10"2"-41,6 3-2047,20-3-1482,11-3-183,19-2-328,1 3-152,11 6-2121,-17 3 329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2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29 8946,'-7'2'5453,"5"5"-3893,10 16-2801,-3-9 1806,0 1-583,20 53 11,-23-65-1,-1 0 0,0 0 0,1 0 0,0 0 0,-1 0 0,1 0 0,1 0 0,-1-1 0,0 1 0,1-1 0,-1 1 0,1-1 0,-1 0 0,1 0 0,0 0 0,0 0 0,4 1 0,-4-3-13,0 0 1,1-1-1,-1 1 1,0-1-1,0 0 1,0 1-1,0-1 1,0-1-1,0 1 1,0 0-1,-1-1 1,1 1-1,0-1 1,-1 0-1,1 0 1,-1 0-1,0 0 1,4-5-1,38-45-330,-43 51 344,8-11-121,26-39 38,-32 48 32,-1-1 1,0 0-1,0 0 0,-1 1 0,1-1 0,-1 0 1,0 0-1,0-1 0,0 1 0,0 0 1,-1-7-1,-2 4-914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3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24 12691,'-2'-23'6616,"8"55"-5929,3 41-672,-2 1 1,-4-1 0,-10 127 0,0-2 118,5-215-385,0 0 0,-1 0 0,-1 1 0,-8-20 0,6 15 22,3 11 25,0 0 0,-1 0 0,0 0 0,0 0 0,-1 1 0,0 0 0,-1 0 0,0 0 0,0 0 0,-13-12 0,16 19 135,-1-1-1,1 1 1,0 0-1,-1 0 1,1 0 0,-1 0-1,0 0 1,1 1 0,-1 0-1,0-1 1,0 2-1,0-1 1,0 0 0,0 1-1,0 0 1,0 0 0,0 0-1,0 0 1,0 0-1,0 1 1,0 0 0,0 0-1,0 0 1,0 0 0,0 1-1,0 0 1,1-1-1,-7 5 1,1 1 34,-1-1 0,1 2 0,-1 0 0,2 0-1,-1 0 1,2 1 0,-1 0 0,1 1 0,-7 11 0,10-15 26,0 0 0,1 0 1,0 1-1,0-1 0,1 1 0,-1-1 1,1 1-1,1 0 0,-1 0 0,1 0 0,1 0 1,-1 0-1,1 0 0,0 0 0,1 0 1,2 14-1,-2-18-4,1 0 0,-1 0 0,1 0 0,-1 0 0,1 0 0,0 0 0,0 0 1,1-1-1,-1 1 0,1-1 0,-1 0 0,1 1 0,0-1 0,-1 0 0,1-1 0,0 1 0,0 0 0,0-1 0,1 0 0,-1 0 0,0 0 1,1 0-1,-1 0 0,5 0 0,8 1-246,0-1-1,0-1 1,0 0 0,19-3 0,54-11-2115,3-8-222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3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70 222 7834,'0'-18'6157,"2"16"-6207,-1 0 0,0 0 1,1 1-1,-1-1 0,1 1 0,-1-1 1,1 1-1,0 0 0,-1 0 0,1-1 1,3 0-1,9-7 398,-8 5-380,0-1 0,-1 1 1,1-1-1,-1 0 0,0-1 0,0 1 1,-1-1-1,0 0 0,4-8 1,-6 11 18,0 0 0,-1-1 0,0 1 0,0-1 0,0 1 0,0-1 1,0 0-1,-1 1 0,1-1 0,-1 0 0,0 0 0,-1 1 1,1-1-1,0 0 0,-1 1 0,0-1 0,0 0 0,0 1 0,0-1 1,-1 1-1,1 0 0,-1-1 0,-2-2 0,3 4 5,0 0 0,0 0-1,-1 0 1,1 1 0,0-1-1,-1 1 1,1-1 0,-1 1 0,1-1-1,-1 1 1,0 0 0,0 0-1,1 0 1,-1 0 0,0 0 0,0 0-1,0 0 1,0 1 0,0-1-1,0 1 1,0-1 0,0 1 0,-1 0-1,1 0 1,0 0 0,0 0-1,0 0 1,0 0 0,0 1 0,0-1-1,0 1 1,0-1 0,0 1-1,0 0 1,0 0 0,0 0 0,0 0-1,1 0 1,-1 0 0,0 1-1,1-1 1,-1 0 0,1 1 0,-2 1-1,-4 4-15,0-1 0,1 1 0,0 1 1,0-1-1,1 1 0,0 0 0,0 0 0,-5 13 0,6-7 14,0 0 1,1 1-1,0-1 0,1 0 1,1 1-1,0 26 0,1-33-2,1 0 0,0-1 0,0 1 0,1 0-1,-1-1 1,2 1 0,-1-1 0,1 1 0,0-1-1,1 0 1,-1 0 0,2-1 0,-1 1-1,6 6 1,-7-11-156,0 1 0,0-1-1,0 0 1,0 0-1,0-1 1,0 1 0,0-1-1,1 1 1,-1-1-1,1 0 1,-1 0 0,1-1-1,-1 1 1,1-1-1,-1 0 1,1 0 0,0 0-1,-1 0 1,1 0-1,-1-1 1,1 0 0,-1 0-1,1 0 1,-1 0-1,4-2 1,37-13-2554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8426,'1'17'6397,"1"10"-3698,4 116-3059,-8-109 475,1-27 91,4-26-73,0-3-123,1 1 0,1 0 0,0 0-1,2 1 1,1 0 0,0 0 0,1 0 0,16-22 0,-24 40-22,0 0 1,0 1-1,0-1 0,1 0 1,-1 1-1,0-1 0,1 1 0,-1 0 1,1-1-1,0 1 0,-1 0 1,1 0-1,0 0 0,0 0 0,0 0 1,0 1-1,-1-1 0,1 1 1,0-1-1,0 1 0,0-1 0,0 1 1,0 0-1,1 0 0,-1 0 1,0 0-1,0 1 0,0-1 1,0 0-1,0 1 0,-1-1 0,1 1 1,0 0-1,0 0 0,0 0 1,0 0-1,-1 0 0,1 0 0,0 0 1,-1 0-1,1 1 0,-1-1 1,1 1-1,-1-1 0,2 3 0,2 2-159,1 1 0,-2-1 0,1 1 0,-1 0 0,0 0 0,0 0 0,-1 0 0,0 1 0,0-1 0,2 10 0,0 59-4214,2-39 1479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11194,'4'-21'5403,"15"-2"-2821,-18 22-2452,9 33 575,3 21-740,-2 1 1,-2 0-1,1 58 1,-9 177-316,-1-286 469,-1 7-2158,-15-30-6573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2:22.4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405 243,'-4'5,"1"1,1-1,-1 1,1-1,0 1,0 0,0 0,1 0,0 0,0 0,1 0,-1 0,2 11,-2 4,-7 388,8-368,4-17,3-34,7-44,2-30,-11 51,2 0,0 1,2 0,26-60,-31 86,0 1,0-1,0 1,0 0,1 0,0 0,0 1,1-1,-1 1,1 1,0-1,0 1,0 0,0 0,1 1,-1-1,1 1,-1 1,1 0,13-2,9 2,1 1,-1 0,46 9,-44-5,533 30,5-36,-193-1,-348 3,35-1,0 3,92 15,-121-13,63 2,-20-3,-74-2,0-1,0 1,0-1,0 1,0 0,0 1,0-1,0 0,-1 1,1 0,0-1,-1 1,1 0,-1 0,0 1,0-1,0 0,0 1,0-1,0 1,-1 0,1-1,-1 1,0 0,1 0,-2 0,1 0,0 0,0 0,-1 6,3 12,-2-1,-1 1,-4 36,2-20,1-19,2-10,-1-1,-1 1,0-1,0 1,-3 13,3-19,-1 1,1-1,0 1,-1-1,1 0,-1 1,0-1,0 0,0 0,0 0,0-1,0 1,0 0,-1-1,1 1,-1-1,1 0,-1 0,1 0,-4 1,-27 6,0-2,0-1,-1-2,1-1,-44-4,12 2,44 0,-1231-12,587-60,626 67,-46-3,-166 8,37 1,263 4,1 2,50 13,7 2,272 34,407 8,386-55,-1147-9,-14 0,1 0,-1 0,0-1,0 0,14-4,-22 4,-1 0,1 0,-1 0,0 0,0-1,1 1,-1 0,0-1,0 0,0 1,-1-1,1 0,0 0,-1 0,1 0,-1 0,0-1,1 1,-1 0,0-1,0 1,-1-1,1 1,0-1,-1 1,0-1,1-3,-1-28,-1 0,-9-61,-1-1,8-125,-1-25,3 242,1 1,-2-1,1 1,0-1,-1 1,1 0,-1 0,0-1,0 1,0 0,-1 1,1-1,-1 0,1 1,-1-1,0 1,0 0,0 0,0 0,0 0,-1 1,1-1,0 1,-1 0,0 0,1 0,-5-1,-15-2,0 0,-1 1,-25 1,32 1,-572 0,245 6,325-7,0 0,0 0,-23-8,-45-5,-465 12,284 6,-101-3,365 0,1 0,0 0,0 0,0 0,-1 1,1 0,0-1,0 1,0 0,0 1,0-1,0 0,1 1,-1 0,0-1,1 1,-1 0,1 0,-1 1,1-1,0 0,0 1,0 0,1-1,-1 1,0 0,1 0,0 0,0 0,0 0,0 0,0 0,0 0,1 0,0 1,0 5,-1 12,2 0,1 1,1-1,7 33,-3-25,9 81,-4 0,-3 170,-10-248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1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19 8066,'-8'-13'10689,"-11"7"-8828,16 6-1952,0 0-1,0 0 1,0 1-1,0-1 1,0 0-1,0 1 1,0 0-1,0 0 1,0 0-1,0 0 1,0 0 0,0 1-1,1-1 1,-4 3-1,-26 24-189,31-27 259,0 0 0,1 0 0,-1-1 0,0 1 0,1 0 0,-1 0 0,1 0 0,-1 0 0,1 0 0,-1 0 0,1 0 0,0 0 0,0 0 0,-1 0 0,1 0 0,0 0 0,0 1 0,0-1 0,0 0 0,0 0 0,1 0 0,-1 0 0,0 0 0,0 0 0,1 0 0,-1 0 0,0 0 0,1 0 0,-1 0 0,1 0 0,0 0 0,-1 0 0,1 0 0,0-1 0,-1 1 0,1 0 0,0 0 0,0-1 0,0 1 0,0 0 0,-1-1 0,3 1 0,36 22-206,-38-23 231,47 15 17,24 9 68,-69-23-97,1 1 0,-1 0 1,0-1-1,0 1 0,0 1 0,0-1 0,0 0 0,0 1 0,0 0 1,-1-1-1,1 1 0,-1 0 0,0 0 0,0 1 0,3 5 0,-4-5-6,-1 0 0,1 0 0,-1 0-1,0 0 1,0 0 0,-1 0 0,1 0-1,-1 0 1,0 0 0,0 0 0,0 0-1,0-1 1,-1 1 0,0 0-1,1-1 1,-1 1 0,0-1 0,-1 1-1,1-1 1,-1 0 0,1 0 0,-1 0-1,0-1 1,-6 5 0,-3 3-301,0 0 0,-1-1 0,0 0 0,-27 13 0,38-21 106,0 0 1,-1 1-1,1-1 1,-1 0-1,1-1 1,-1 1-1,1 0 1,-1-1-1,1 1 1,-1-1-1,0 0 1,1 0-1,-1 0 1,0 0-1,1 0 1,-1-1-1,0 1 1,1-1-1,-1 0 1,1 1-1,-1-1 1,-3-2-1,-11-20-3374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11066,'5'2'2081,"8"-7"1200,3 2-3370,15 1-631,5 1-272,20 2-2241,-6-1-23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5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0 9066,'-13'12'3634,"10"-10"-3556,1-1-1,-1 1 1,1 0-1,-1 0 1,1 1 0,0-1-1,0 0 1,0 1-1,0 0 1,0-1 0,1 1-1,-1 0 1,1 0-1,0 0 1,0-1 0,0 2-1,0-1 1,0 0 0,1 0-1,-1 0 1,1 0-1,0 0 1,0 0 0,0 1-1,1 4 1,1 0-76,0 0 1,1 1 0,0-1-1,0 0 1,1 0 0,0-1-1,0 1 1,1-1 0,0 0-1,11 13 1,-3-6 31,-3-6-24,-2 1 0,1 0-1,-1 1 1,-1 0 0,0 0-1,0 1 1,-1 0 0,7 14 0,-13-24-17,0 0 1,0 0 0,1 0 0,-1 1-1,0-1 1,0 0 0,0 0 0,0 0 0,0 0-1,0 0 1,-1 0 0,1 0 0,0 0 0,0 0-1,-1 0 1,1 0 0,-1 0 0,1 0 0,-1 0-1,1-1 1,-1 1 0,1 0 0,-1 0 0,-1 1-1,-27 12-331,-38-6-1304,0-12-1033,-4-9-333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0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38 137 10418,'-15'-39'3384,"11"31"-2767,1 0 0,0 0-1,0 0 1,1-1-1,0 1 1,0 0 0,1-1-1,0 1 1,0-16-1,5 52 223,62 435-914,-65-452 66,4 28 83,0-34 46,3-22 75,-4-1-171,2 0 0,0 1 0,1 0 0,1 0 0,1 0 0,0 1-1,23-29 1,-31 43-37,1 0 0,-1 1-1,1-1 1,-1 1 0,1-1-1,0 1 1,0 0 0,0-1-1,0 1 1,0 0-1,0 0 1,0 1 0,0-1-1,0 0 1,0 1 0,0-1-1,1 1 1,-1 0 0,0-1-1,0 1 1,1 0 0,-1 0-1,3 1 1,-1 0-38,1 1-1,-1-1 1,0 1-1,1 0 1,-1 0-1,0 1 1,0-1-1,-1 1 1,1 0-1,6 6 1,-2-1-150,1 1 0,-2 1 1,1 0-1,-1 0 1,-1 0-1,0 1 1,0-1-1,3 13 1,-7-19 126,-1 0 1,0 1-1,0-1 1,0 1-1,-1-1 0,1 0 1,-1 1-1,0-1 0,0 1 1,-1-1-1,1 1 1,-1-1-1,0 0 0,0 1 1,-1-1-1,1 0 1,-1 0-1,0 0 0,0 0 1,0 0-1,0 0 0,-1 0 1,0-1-1,-3 4 1,2-3 59,-1 0 0,0-1 1,0 1-1,-1-1 0,1 0 1,-1 0-1,1-1 1,-1 0-1,0 0 0,0 0 1,0 0-1,0-1 0,0 0 1,0-1-1,-1 1 0,1-1 1,-7-1-1,5 0-110,0 1 0,1-2 0,-1 1 0,1-1 0,0 0 0,-1-1 0,1 0 0,0 0 0,0-1 0,1 1 0,-1-1 0,1-1 0,0 1 0,0-1 0,0 0 0,1-1 0,-1 1 0,1-1 0,1 0 0,-1-1 0,1 1 0,0-1 0,-6-13 0,10 19-67,0-1 0,-1 1 0,1-1 0,0 1 0,0-1 0,0 1 0,0-1 0,0 0 1,0 1-1,0-1 0,0 1 0,1-1 0,-1 1 0,2-3 0,13-18-2701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0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 12363,'12'-17'6289,"-9"19"-6145,2 6-200,-2-7-48,2 2-240,23 10-1128,49 20-2273,-27-26 152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0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26 13987,'-28'-15'2841,"9"4"1335,1 15-4160,-9 10-160,-7 5 88,-12 16-32,0 10 56,-15 28 16,3 9 40,-7 28-64,9-1 72,-4 20-96,16-16-144,5-4-672,13-32-464,12-12-2577,17-25-152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1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87 9018,'-1'-36'3488,"2"29"-2570,-1 1 0,0-1 0,-1 0-1,1 1 1,-3-11 0,23 74 246,-12-36-1169,0 1 0,-2 0-1,0 0 1,4 42 0,1 291 149,-11-309-78,-3-63-139,0-1 0,-1 0-1,-1 1 1,0 0-1,-14-28 1,14 32 3,-1-1-22,0 0 0,-1 1 0,0 0 0,-1 0 1,0 1-1,-1 0 0,-12-12 0,19 22 65,0-1 0,0 1-1,-1 0 1,1 0 0,-1 0 0,0 0 0,1 1-1,-1-1 1,0 1 0,0-1 0,0 1 0,0 0 0,0 0-1,-1 0 1,1 1 0,0-1 0,0 1 0,0 0-1,-1 0 1,1 0 0,0 0 0,0 0 0,-1 1-1,1-1 1,0 1 0,0 0 0,0 0 0,0 0 0,0 1-1,0-1 1,0 1 0,0-1 0,1 1 0,-1 0-1,1 0 1,-1 0 0,1 0 0,-4 5 0,-1 1 11,-1 1 1,2 0-1,-1 0 1,1 1-1,1 0 1,0 0 0,0 0-1,1 1 1,0 0-1,1-1 1,0 1-1,1 1 1,0-1 0,0 16-1,2-21-20,-1-1-1,1 0 1,0 1-1,1-1 1,-1 1-1,1-1 1,0 0-1,1 1 1,-1-1-1,1 0 1,0 0-1,1 0 1,-1 0-1,1-1 0,0 1 1,0-1-1,0 1 1,0-1-1,1 0 1,0 0-1,0-1 1,0 1-1,0-1 1,0 0-1,1 0 1,0 0-1,-1 0 1,1-1-1,0 0 1,0 0-1,1 0 1,5 1-1,2-2-541,0 1-1,0-2 1,1 1 0,-1-2-1,0 0 1,0-1-1,21-4 1,47-15-2740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1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11987,'6'-5'395,"-5"5"-284,0 0 1,-1 0-1,1 0 1,0-1-1,0 1 1,-1 0-1,1-1 0,0 1 1,-1 0-1,1-1 1,-1 1-1,1-1 1,0 1-1,-1-1 0,1 1 1,-1-1-1,0 0 1,1 1-1,-1-1 1,1 0-1,-1 1 1,0-1-1,1 0 0,-1 1 1,0-1-1,0 0 1,0 1-1,1-1 1,-1 0-1,0 0 1,0 1-1,0-1 0,0 0 1,0 0-1,0 1 1,-1-1-1,1 0 1,0 0-1,0 1 1,0-1-1,-1 0 0,1 1 1,0-1-1,-1 0 1,1 1-1,-1-1 1,1 0-1,-1 0 0,1 0-124,0 0-1,0 1 0,0-1 0,0 0 0,1 1 0,-1-1 0,0 0 0,1 1 0,-1-1 0,1 0 0,-1 1 0,0-1 0,1 1 1,-1-1-1,1 1 0,0-1 0,-1 1 0,1-1 0,-1 1 0,1-1 0,0 1 0,-1 0 0,1-1 0,0 1 0,-1 0 0,1 0 0,0-1 1,0 1-1,-1 0 0,1 0 0,0 0 0,0 0 0,0 0 0,50-12-558,-33 9 177,-1-2 0,0 1 0,20-10 0,-39 14 388,0 1 0,0-1 0,1 1 0,-1-1 0,0 0 1,0 0-1,1 0 0,-1 0 0,0 0 0,0-1 0,1 1 0,-1 0 1,0-1-1,0 1 0,1-1 0,-1 0 0,1 0 0,-1 1 1,0-1-1,1 0 0,0 0 0,-1 0 0,1-1 0,-1 1 1,1 0-1,0 0 0,0-1 0,0 1 0,0-1 0,0 1 0,0-1 1,0 1-1,1-1 0,-1 0 0,0 1 0,1-1 0,-1 0 1,1 0-1,0 1 0,0-1 0,-1 0 0,1 0 0,0 1 1,1-1-1,-1 0 0,0 0 0,0 1 0,1-1 0,-1 0 0,1 0 1,-1 1-1,1-1 0,0 0 0,0 1 0,0-1 0,0 1 1,0-1-1,0 1 0,0 0 0,0-1 0,0 1 0,1 0 1,-1 0-1,1 0 0,-1 0 0,1 0 0,-1 0 0,3-1 0,-12 4-4,0 1-1,1 0 0,-1 0 1,0 0-1,1 1 0,0 0 1,0 1-1,0 0 0,0 0 1,1 0-1,0 1 0,0-1 1,0 2-1,1-1 0,-9 13 1,11-13 5,-1-1 1,1 0-1,0 1 1,1 0-1,-1 0 1,1 0-1,0 0 1,1 0 0,-1 0-1,1 1 1,0-1-1,1 0 1,0 1-1,0-1 1,0 0-1,1 1 1,0-1 0,0 0-1,0 1 1,1-1-1,3 9 1,-3-11-88,1 0-1,-1-1 1,0 1 0,1-1 0,0 1 0,0-1 0,0 0-1,0 0 1,0-1 0,1 1 0,-1 0 0,1-1 0,0 0-1,-1 0 1,1 0 0,6 1 0,0 0-406,1 0 1,0-1-1,0 0 0,-1-1 1,15 0-1,52-3-2546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1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72 10866,'-15'-30'5645,"12"27"-5103,1 0 0,0 0 0,0 0-1,1-1 1,-1 1 0,1 0 0,-1-1 0,1 1 0,0-1 0,-1-5-1,-8 454-946,8-406 246,0 160 503,4-176-729,0 0-1,1 1 0,2-1 0,0 0 0,2-1 1,11 28-1,-18-49 295,8 14-1404,-8-15 1419,0 1 0,0-1 1,1 0-1,-1 0 0,0 0 1,0 1-1,3 1-1287,-3-2 1287,0 0 0,1 0 1,-1 0-1,0 0 0,0 0 0,1 0 1,-1 0-1,0 0 0,0 0 1,0 0-1,1-1 0,-1 1 0,0 0 1,0 0-1,0 0 0,1 0 0,-1 0 1,2-3-1288,-2 3 1287,0-1 0,0 1 1,0 0-1,2-20-4645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2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11843,'0'-2'282,"1"0"1,0 0-1,-1 0 1,1 0-1,0 0 1,0 0 0,0 0-1,0 1 1,0-1-1,0 0 1,1 1 0,-1-1-1,0 1 1,1 0-1,0-1 1,-1 1 0,1 0-1,0 0 1,-1 0-1,1 0 1,2-1-1,1 0-156,0 1-1,1-1 0,-1 1 0,0 0 0,1 0 0,-1 1 0,12 0 0,-5 0-213,0 2 0,1 0 0,-1 0-1,0 1 1,0 0 0,19 9 0,-20-6 66,0 1 0,0 0 0,-1 1 0,0 0 0,0 1 0,-1 0 0,0 0 0,11 16 0,-15-18-10,-1-1 0,0 1 0,1 0 0,-2 0 0,1 0 0,-1 0 0,-1 1 0,1-1 0,-1 1 0,0 0 0,-1-1 0,0 1 0,0 0 0,-1 13 0,0-17-31,-1 0 1,0-1-1,0 1 0,0-1 0,0 1 0,-1-1 1,0 0-1,1 1 0,-1-1 0,0 0 0,-1 0 1,1 0-1,0-1 0,-1 1 0,0 0 1,1-1-1,-1 0 0,0 1 0,0-1 0,-1 0 1,1-1-1,0 1 0,0-1 0,-6 2 1,1 0-472,-1-1 0,0 0 1,1 0-1,-1-1 1,0 0-1,0 0 0,0-1 1,-16-2-1,-22-9-2625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2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43 118 8002,'-42'-74'6840,"42"72"-6759,0 1 0,0 0 0,0-1 0,0 1 0,0-1 0,0 1 0,0 0 0,1-1 0,-1 1 0,0 0 0,1-1 0,-1 1 0,1 0 0,-1 0-1,1-1 1,0 1 0,-1 0 0,1 0 0,0 0 0,0 0 0,0 0 0,0 0 0,0 0 0,0 0 0,0 0 0,0 0 0,1 1 0,-1-1 0,0 0 0,0 1 0,1-1 0,-1 1 0,0 0 0,1-1 0,-1 1 0,0 0 0,3-1 0,0 0-56,1 0-1,0 0 1,-1 0 0,1 0 0,0 1 0,-1 0-1,1 0 1,0 0 0,8 1 0,-10 1-18,0 0 1,1 0 0,-1 0 0,0 1 0,0-1 0,-1 1 0,1 0-1,-1 0 1,1 0 0,-1 0 0,0 0 0,0 0 0,0 1 0,-1-1-1,1 0 1,-1 1 0,1 0 0,-1-1 0,-1 1 0,1 0 0,0 7-1,2 9 18,-2 1 0,-1 33-1,-1-49-24,-6 78 93,-26 121 0,18-131-404,3 2 0,-2 101 0,13-167-1717,-4-24-2342,-3-11 688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0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28 111 10986,'-28'-110'8709,"74"528"-7138,-16-108-1706,-31-302-851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3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10098,'1'-11'6826,"18"3"-5682,9 5-1120,27-4-216,13 0-336,29 2-2169,3 5-912,4-3-808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43 10962,'-14'-19'2449,"7"11"976,3 5-3169,3 1-232,6 0 16,-4 1 16,8 0 32,39-2 16,51 0-40,-27 6-800,-7 0-545,0-4-2231,-24-4-241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3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84 11771,'-5'-26'802,"-1"-27"3562,20 253-4676,-8-134 456,-7-81-265,1 1 0,0 0 0,0-1 0,2 1 0,0-1 0,3-13 0,-3 21 122,0 0-1,1 0 0,0 0 1,0 1-1,0-1 0,0 1 1,1 0-1,0 0 0,1 0 1,0 0-1,-1 1 0,2 0 0,-1 0 1,0 0-1,10-6 0,-1 3 0,-1 1 0,1 0-1,1 1 1,-1 1 0,1 0-1,0 0 1,1 2 0,27-4-1,-39 7-4,0 0-1,0-1 0,0 1 0,1 0 1,-1 1-1,0-1 0,0 1 0,0 0 0,0 0 1,0 0-1,0 0 0,-1 1 0,1-1 1,0 1-1,-1 0 0,1 0 0,-1 1 1,0-1-1,1 1 0,-1 0 0,0-1 0,-1 1 1,1 0-1,0 1 0,-1-1 0,0 0 1,0 1-1,0 0 0,0-1 0,0 1 1,-1 0-1,0 0 0,0 0 0,0 0 0,0 0 1,0 0-1,-1 0 0,0 5 0,-1 40-76,-1-39-177,2 0-1,-1 0 1,1 0 0,0-1 0,1 1-1,1 0 1,4 19 0,5-19-2514,6-7-299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4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97 12131,'-2'-4'510,"0"0"0,0 0 0,0 0 1,0 0-1,0 1 0,-1-1 1,0 1-1,1 0 0,-1 0 0,-5-4 1,1 1-329,0 1 0,-1 0 0,1 1 1,-15-7-1,11 7-254,0 0 0,0 0 0,0 1 0,-1 1 0,1 0 1,0 0-1,-23 1 0,27 2 33,-1 0 1,1 1-1,-1 0 1,1 0-1,0 0 1,0 1-1,0 0 1,0 1-1,0 0 1,1 0-1,-1 0 1,1 1 0,0 0-1,1 0 1,-1 0-1,1 1 1,0 0-1,0 0 1,1 0-1,0 1 1,0-1-1,0 1 1,-2 8-1,2-8-60,1 1 0,0 0 1,1 0-1,-1 0 0,2 1 0,-1-1 0,1 0 0,0 1 1,1-1-1,0 1 0,0-1 0,1 0 0,0 1 0,1-1 1,-1 0-1,2 1 0,-1-1 0,1 0 0,0-1 0,6 11 1,-7-15 40,0 0 0,0 0 1,1-1-1,-1 1 1,0-1-1,1 1 1,0-1-1,0 0 1,-1 0-1,1 0 1,0-1-1,1 1 0,-1-1 1,0 1-1,0-1 1,1 0-1,-1 0 1,0-1-1,1 1 1,-1-1-1,1 1 1,-1-1-1,1 0 1,-1-1-1,1 1 0,-1 0 1,1-1-1,-1 0 1,0 0-1,1 0 1,-1 0-1,0-1 1,0 1-1,0-1 1,4-2-1,6-3 8,-1-1 1,1-1-1,-1 0 0,0 0 1,-1-2-1,18-20 0,-19 19 121,-1 0 0,-1-1-1,0-1 1,-1 1 0,0-1-1,5-17 1,-8 20 470,-1 0 0,-1 0-1,1 0 1,-2 0 0,1-17 0,1 40-474,1 0 1,0-1 0,0 1-1,1-1 1,0 0-1,8 10 1,-2 0-38,2 6-437,31 48 1,-39-68-222,1 0 0,-1 0 0,1-1 1,0 0-1,0 0 0,1-1 0,0 1 0,0-2 0,0 1 0,13 6 1,13-2-3309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11346,'0'0'108,"1"0"-1,-1 0 1,1 0-1,-1 0 1,0 0-1,1 0 1,-1 0 0,1 0-1,-1 0 1,0 1-1,1-1 1,-1 0-1,1 0 1,-1 0-1,0 1 1,1-1-1,-1 0 1,0 0-1,1 1 1,-1-1-1,0 0 1,0 0-1,1 1 1,-1-1-1,0 0 1,0 1-1,1-1 1,-1 1-1,0-1 1,0 0-1,0 1 1,0-1-1,0 0 1,0 1-1,1-1 1,-1 1-1,0-1 1,0 0-1,0 1 1,0-1-1,-1 1 1,1-1-1,0 1 1,0-1-1,0 0 1,0 1 0,0-1-1,-1 1 1,2 14 662,28 240-721,-29-269 36,0 0 1,1 0-1,1 1 0,0-1 0,1 0 0,0 1 0,7-17 0,0 3-85,2 0 1,23-42-1,-32 69-15,-1 1 0,0-1 0,0 1 0,1 0 0,-1-1 0,0 1 0,0 0 0,0 0 0,0 1 1,0-1-1,0 0 0,0 1 0,0-1 0,-1 1 0,1-1 0,2 4 0,0-2 15,23 21-366,0 2-1,-2 0 0,-1 2 1,-1 1-1,18 31 0,-44-68 355,0-1 0,1 1 0,0-1 0,0 0 0,0 0 0,1 0 0,1-13 0,-1 17 0,2-5 33,-1 1 1,1-1-1,0 1 1,1-1-1,0 1 1,0 0-1,1 0 1,1 0-1,-1 0 1,1 0-1,1 1 1,6-10-1,-2 5-8,0 0 0,1 1 0,1 1 0,0-1 0,0 2-1,17-13 1,-26 22-13,-1 0 0,0 0 0,1 1 0,-1-1-1,0 0 1,1 1 0,-1-1 0,1 0-1,0 1 1,-1 0 0,1-1 0,-1 1 0,1 0-1,-1 0 1,1 0 0,0 0 0,-1 0 0,1 0-1,-1 0 1,1 1 0,0-1 0,1 1-1,0 1-5,0-1 0,0 1-1,0 0 1,-1 0-1,1 0 1,-1 0-1,1 0 1,-1 1-1,0-1 1,3 5 0,2 4-24,0 1 1,0 0 0,-1 1 0,4 13 0,10 36-26,-14-41-640,0-1 0,2 0-1,0 0 1,12 20 0,8-5-1786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5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35 264 11554,'13'-8'542,"49"-32"4443,-31 28-5364,-9 6 306,-14 4 54,-1 0 0,1 0 0,-1-1 1,0 0-1,9-5 0,-13 5-10,0 1 1,-1 0-1,1 0 1,-1-1-1,0 1 1,0-1-1,0 0 1,0 1-1,0-1 0,0 0 1,-1 0-1,1 0 1,-1-1-1,0 1 1,1-6-1,0 2-29,0 0 1,-1 0-1,0 0 0,-1 0 0,1 0 0,-1 0 0,-1 0 0,1 0 0,-1 0 0,-3-10 0,3 14 49,0 1 1,0-1-1,0 1 1,-1 0-1,1 0 0,-1-1 1,1 1-1,-1 0 1,0 0-1,0 1 0,0-1 1,0 0-1,0 1 1,0-1-1,0 1 1,0-1-1,-1 1 0,1 0 1,0 0-1,-1 0 1,1 0-1,-1 1 0,0-1 1,1 1-1,-1-1 1,1 1-1,-1 0 1,0 0-1,1 0 0,-1 1 1,-3 0-1,-1 0-15,1 1 0,-1 0 0,0 0 0,0 0 0,1 1 1,0 0-1,-1 1 0,1-1 0,0 1 0,1 0 0,-1 1 0,1-1 0,0 1 0,0 0 0,0 1 0,1-1 0,-5 7 0,-1 2 19,1 0 0,0 1-1,1 0 1,1 1 0,-10 30-1,15-40-28,0-1-1,0 1 1,1 0-1,0 0 1,0-1-1,0 1 1,1 0-1,0 0 1,0 0-1,1 0 1,-1 0-1,1-1 1,1 1-1,-1 0 1,1 0-1,0-1 0,0 1 1,0-1-1,1 0 1,0 0-1,0 0 1,0 0-1,1 0 1,0-1-1,0 1 1,0-1-1,0 0 1,1 0-1,-1-1 1,1 1-1,0-1 1,0 0-1,0 0 0,0-1 1,1 1-1,6 1 1,3 1-604,0-2 0,1 1-1,18 1 1,65 1-2070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29 12163,'-8'-11'6257,"4"6"-6121,1 1-104,1 0-32,-1 2-184,1-1-576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 12379,'-10'11'3176,"13"13"857,-20 9-3657,-18 17-2296,-13 7-2121,-22-4-152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4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1 5217,'-58'19'6257,"7"11"-3444,24-8-2899,-35 35-1,40-34 60,-2-1 0,-28 19 1,52-41 25,-1 0 0,1 0 0,-1 1 0,1-1 0,-1 0 0,1 0 0,-1 1 0,1-1 0,0 0 0,-1 1 0,1-1 0,0 0 0,-1 1 0,1-1 0,0 1-1,-1-1 1,1 0 0,0 1 0,0-1 0,-1 1 0,1-1 0,0 1 0,0-1 0,0 1 0,0-1 0,0 1 0,0-1 0,0 1 0,0-1 0,0 1 0,0-1 0,0 1 0,0 0 0,17 7-81,43 1-78,-42-8 153,-5 2-4,0-1 0,0 2 0,0 0 0,-1 0 0,1 1 0,-1 1 0,0 0 0,-1 0 0,14 11 0,-22-15-6,0 0 0,-1 0 0,1 0 0,0 1 0,-1 0 0,0-1 0,0 1 0,1 0 0,-2 0 0,1 0 0,0 0 0,-1 0 0,1 0 0,-1 1 1,0-1-1,0 0 0,0 1 0,0-1 0,-1 1 0,0-1 0,1 1 0,-1-1 0,0 1 0,-1-1 0,1 1 0,-1-1 0,1 1 0,-1-1 0,0 1 0,-1-1 0,1 0 0,0 1 0,-1-1 0,0 0 0,0 0 0,0 0 0,0-1 0,0 1 0,-5 4 0,2-1 38,-1 0 1,-1-1-1,1 0 0,-1 0 0,0-1 0,0 0 0,0 0 0,0-1 0,-1 1 0,1-2 0,-1 1 0,0-1 0,0 0 0,-13 1 0,14-2-101,-1 0-1,1-1 1,-1 1-1,0-2 1,1 1-1,-1-1 1,0 0-1,1-1 1,-1 1-1,1-2 1,0 1-1,0-1 1,0 0-1,0 0 1,-10-7-1,10 0-2187,8 5-107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5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45 171 11202,'1'-1'89,"0"1"0,0-1 0,-1 1 0,1-1 0,0 1 0,0-1 0,-1 0 0,1 1 0,-1-1 0,1 0 0,0 0 0,-1 0 0,1 1-1,-1-1 1,0 0 0,1 0 0,-1 0 0,0 0 0,1 0 0,-1 0 0,0 0 0,0 0 0,0 0 0,0 0 0,0 0 0,0 0 0,0 0 0,0 0 0,-1-1-1,-1-17-1533,2 18 1406,1 0-1,0 0 1,-1 0-1,1 0 1,0 0-1,-1 0 1,1 0-1,0 0 0,0 0 1,0 1-1,0-1 1,0 0-1,0 1 1,0-1-1,0 1 1,0-1-1,0 1 1,0-1-1,1 1 1,-1 0-1,0-1 0,2 1 1,8-4-60,3-1 52,52-22-288,-62 25 302,0 1-1,-1-1 0,1 0 1,-1 0-1,1-1 0,-1 1 1,0-1-1,0 1 0,0-1 1,0 0-1,-1 0 0,1 0 1,-1-1-1,3-5 0,-5 8 51,0 0-1,1 0 1,-1 0-1,-1 0 1,1 0-1,0 0 1,0 0-1,0 0 1,0 0-1,-1-1 1,1 1-1,-1 0 1,1 0-1,-1 0 0,1 0 1,-1 1-1,1-1 1,-1 0-1,0 0 1,1 0-1,-1 0 1,0 1-1,0-1 1,0 0-1,0 1 1,1-1-1,-1 0 1,0 1-1,0-1 1,0 1-1,0 0 1,0-1-1,-1 1 1,1 0-1,0 0 1,0-1-1,0 1 1,0 0-1,0 0 0,0 0 1,-2 1-1,-45-2 382,41 1-396,-1 2 1,1-1-1,0 1 1,0 0-1,1 1 1,-1-1-1,0 1 1,1 1-1,0-1 1,-1 1-1,1 0 1,1 0 0,-1 1-1,1 0 1,0 0-1,0 0 1,0 1-1,0-1 1,-6 13-1,9-14-4,0 0 0,1 1-1,-1-1 1,1 0 0,0 1 0,0-1 0,0 1-1,1-1 1,0 1 0,0 0 0,0-1 0,0 1-1,1-1 1,-1 1 0,1-1 0,0 1 0,1-1-1,-1 1 1,1-1 0,0 0 0,0 0-1,0 0 1,1 0 0,-1 0 0,1 0 0,0-1-1,0 0 1,0 1 0,0-1 0,1 0 0,0 0-1,3 2 1,1 1-210,1-1-1,0-1 0,-1 1 1,1-1-1,1-1 1,-1 1-1,1-2 0,-1 1 1,1-1-1,0-1 1,17 1-1,58-4-1783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0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 10698,'-7'7'2209,"3"-17"1175,4 8-3127,3 0 471,-2 2-328,3 0-168,20 0-88,58 6-408,-23-5-912,2 0-2441,13 6 256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5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67 9626,'-11'-67'8645,"11"67"-8675,0 8-178,39 445 151,-38-426 26,0 0-42,2 0 0,0-1 0,13 48 0,-16-74 18,0 0-1,0 1 0,0-1 1,0 1-1,0-1 1,0 1-1,0-1 1,1 1-1,-1-1 1,0 0-1,0 1 0,1-1 1,-1 1-1,0-1 1,0 0-1,1 1 1,-1-1-1,0 0 1,1 1-1,-1-1 0,1 0 1,-1 0-1,0 1 1,1-1-1,-1 0 1,1 0-1,-1 0 1,1 1-1,-1-1 0,0 0 1,1 0-1,-1 0 1,1 0-1,-1 0 1,1 0-1,0 0 1,15-10-3201,-13 7 2841,24-20-3158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6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10282,'74'38'1753,"-71"-38"-1675,0 1 0,0-1 1,0 0-1,0 0 0,0 0 1,0 0-1,0 0 1,0-1-1,-1 0 0,1 1 1,0-1-1,0 0 0,0 0 1,0 0-1,-1-1 0,1 1 1,-1-1-1,1 1 1,-1-1-1,0 0 0,4-3 1,2-1-271,3-2 53,0 1 0,-1-2 0,0 1 0,17-20 0,-25 26 143,0 0 1,-1 0-1,1-1 1,0 1 0,-1 0-1,1 0 1,-1-1-1,0 1 1,0-1-1,0 0 1,0 1 0,0-1-1,0 0 1,-1 1-1,1-1 1,-1 0-1,0 0 1,0 1 0,0-1-1,0 0 1,0 0-1,-1 1 1,1-1-1,-1 0 1,0 0 0,0 1-1,0-1 1,0 1-1,0-1 1,-2-2-1,1 3 4,-1 0-1,1 0 0,-1 0 0,1 1 1,-1-1-1,0 1 0,0-1 0,0 1 1,0 0-1,0 0 0,0 0 0,0 1 1,0-1-1,0 1 0,0-1 0,0 1 1,0 0-1,-1 0 0,1 1 0,0-1 1,0 0-1,0 1 0,0 0 0,0 0 1,-3 1-1,-6 2-26,1 0-1,0 0 1,1 1-1,-1 0 1,-13 10-1,18-11 19,1 1 0,0-1 0,1 1 0,-1 0 0,1 0 0,0 1 0,0-1 0,1 1 0,0 0 0,0 0 0,0 0 0,0 0 0,1 1 0,0-1 0,1 1 0,-1-1 0,1 1 0,1-1 0,-1 1 0,1 0 0,0 0 0,1-1 0,-1 1 0,1 0 0,3 10 0,-2-10-26,0 0 0,0 0 0,1 0 0,0-1 0,0 1 0,0-1 1,1 0-1,0 0 0,0 0 0,0 0 0,1-1 0,0 1 0,0-1 0,0 0 0,1-1 0,0 0 0,0 0 0,0 0 0,0 0 0,1-1 0,-1 0 0,1 0 0,0-1 0,7 2 0,54 0-2089,7-12 41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97 8322,'39'27'1740,"-38"-26"-1677,-1-1-1,1 0 1,0 0-1,-1 0 1,1 1-1,0-1 1,0 0-1,-1 0 1,1 0-1,0 0 1,0 0-1,0-1 1,-1 1-1,1 0 1,0 0-1,-1 0 1,1-1-1,0 1 1,0 0-1,-1-1 1,1 1-1,-1 0 1,1-1-1,0 1 1,-1-1-1,1 1 1,-1-1-1,1 0 1,-1 1-1,1-1 1,-1 1-1,1-1 1,-1 0-1,0 1 1,1-1-1,-1 0 1,0 1-1,0-1 1,0 0-1,1 0 1,-1 1-1,0-1 1,0 0-1,0-1 1,5-31 508,-5 31-515,0-1 0,0 0 0,0 0 0,0 0-1,0 0 1,-1 0 0,1 0 0,-1 0 0,0 0 0,0 1 0,0-1 0,0 0 0,0 1 0,0-1 0,-1 1 0,0-1 0,1 1 0,-1-1 0,0 1 0,0 0 0,0 0 0,0 0 0,-1 0 0,1 0 0,0 1 0,-1-1 0,1 1 0,-1 0 0,-3-2 0,2 2-69,0 1 0,-1-1 0,1 1 0,0 0 0,0 1 0,0-1-1,-1 0 1,1 1 0,0 0 0,0 0 0,0 1 0,0-1 0,0 1 0,0-1 0,1 1-1,-1 0 1,1 1 0,-1-1 0,1 1 0,-4 3 0,-5 5-26,1 1 1,1 0-1,0 0 0,0 1 1,2 1-1,-1-1 0,2 1 1,0 1-1,-8 22 1,13-31-6,0 1 0,0 0 0,1 0 0,0 0 0,0 0 0,1 0 0,0 0 0,0 0 0,1 0 0,1 12 0,0-15-16,-1 0 0,1 0 0,-1 0-1,1 0 1,0 0 0,1-1-1,-1 1 1,1-1 0,-1 1-1,1-1 1,0 0 0,0 0 0,1 0-1,-1 0 1,1-1 0,-1 1-1,1-1 1,6 3 0,0-2-413,-1 1 1,1-2 0,0 1-1,0-2 1,0 1 0,0-1-1,1-1 1,-1 0 0,0 0-1,18-4 1,61-10-3054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33 125 11642,'-9'-20'3388,"-13"-33"145,22 50-3511,-1 1 0,1 0 0,0-1 0,0 1 0,0 0 0,0-1 0,0 1 0,0 0 0,0 0 0,1-1 0,-1 1 0,1 0 0,0 0 0,0 0 0,0-1 0,0 1 0,0 0 0,0 0 0,0 0 0,1 1 0,2-4 0,7 42-301,-1 17 261,-3 1 1,-3 0-1,-4 96 0,3 55 25,0-175-67,0 0 1,3 0-1,0-1 1,17 45 0,-8-47-1263,-15-28 1210,0 1 0,1-1 0,-1 0 0,1 1 0,-1-1 0,1 0 0,-1 1 0,0-1 0,1 0 1,-1 0-1,1 1 0,0-1 0,-1 0 0,1 0 0,-1 0 0,1 0 0,-1 0 0,1 1 0,-1-1 1,1 0-1,0 0 0,-1-1 0,1 1 0,-1 0 0,1 0 0,-1 0 0,1 0 0,-1 0 1,1-1-1,-1 1 0,1 0 0,-1 0 0,1-1 0,-1 1 0,1 0 0,-1-1 0,1 1 0,-1 0 1,0-1-1,1 1 0,-1-1 0,0 1 0,1-1 0,-1 1 0,1-1 0,6-17-3455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7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12539,'3'-1'2320,"14"-9"1225,10 6-3713,19 2-176,16-3-256,25 0-785,6-1-2159,4-1 103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8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35 665 12147,'-7'-68'2656,"0"45"276,4 39-3053,3 40 152,2-1-1,2 1 1,3-1-1,19 75 0,-42-190 455,3 0 0,2-2 0,-4-110 0,13 83-716,5 0 0,15-100 0,-16 167 4,2 1 0,1 0 0,0 0-1,2 0 1,0 1 0,18-34-1,-24 51 100,1 0-1,0 0 0,0 1 0,0-1 0,0 1 0,1-1 1,-1 1-1,1 0 0,-1 0 0,1 0 0,0 0 0,-1 1 0,1-1 1,0 1-1,0-1 0,0 1 0,1 0 0,-1 0 0,0 0 1,6 0-1,-2 1-311,-1 0 0,1 0 1,0 1-1,-1 0 0,1 0 0,-1 1 1,0-1-1,1 1 0,6 4 1,30 16-2623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8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59 10186,'-14'-12'5673,"16"9"-5481,8 1-480,5 1-64,15-6 96,15 0 184,26-2 80,8-1-424,20 3-2609,-2 9 721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8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16 10434,'-10'-1'967,"8"1"-731,0 0 1,0 0-1,0 0 0,0 0 0,0 0 1,0 0-1,1-1 0,-1 1 0,0-1 1,0 1-1,0-1 0,1 0 0,-1 0 1,0 0-1,1 0 0,-1 0 0,1 0 0,-1 0 1,1 0-1,-2-2 0,8 18-145,0 0 1,-1 0-1,3 25 0,-1-9-73,8 32 16,11 99 0,-27-185-51,1 0 1,2 0-1,0 0 0,1 0 1,10-39-1,-10 54-200,0 1 0,0-1 0,1 1 0,0-1 0,1 1 0,0 0 0,0 0 0,0 1 0,1-1 0,0 1 0,0 0 0,0 0 0,1 1 0,0-1 0,0 1 0,1 0 0,-1 1 0,1 0 0,0 0 0,0 0 0,0 1 0,15-4 1,27-1-2697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9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68 10970,'-13'-14'4288,"-7"5"-3332,-18 2-1853,35 7 1285,1 0-424,0 0 0,0-1 0,1 2 0,-1-1 0,0 0 0,0 0 0,0 1 0,0-1 0,0 1 0,0-1 0,0 1 0,1 0 1,-1 0-1,0 0 0,1 0 0,-1 0 0,0 0 0,1 0 0,-1 0 0,1 1 0,0-1 0,-1 1 0,1-1 0,0 1 0,0-1 0,0 1 0,0 0 0,0-1 1,0 1-1,1 0 0,-1 0 0,1 0 0,-1 2 0,-2 6-174,1-1 1,1 1-1,-1-1 0,1 18 1,1-21 142,0 1 1,1-1-1,0 1 1,0-1-1,0 0 1,1 0 0,0 1-1,0-1 1,0-1-1,1 1 1,0 0-1,0 0 1,6 7-1,-7-10 40,1 0 0,0-1 0,0 1 0,0 0 0,0-1 0,1 0 0,-1 0 1,1 0-1,-1 0 0,1-1 0,0 1 0,-1-1 0,1 0 0,0 0 0,0 0 0,0 0 0,0-1 0,0 0 0,0 0 0,0 0 0,0 0 0,0 0 0,7-2 0,3-2 11,1 0 0,0-1 0,-1-1 0,0 0 0,0 0 1,-1-2-1,18-11 0,-24 14 51,-1 0 1,1 0-1,-1 0 1,0-1-1,0 0 1,0 0 0,-1 0-1,0-1 1,0 0-1,-1 0 1,0 0-1,0-1 1,0 1 0,-1-1-1,3-11 1,-6 17 8,1-1 1,-1 1-1,0-1 1,0 1-1,0-1 1,0 0-1,0 1 1,0-1 0,-1 1-1,0-1 1,1 1-1,-1-1 1,0 1-1,0-1 1,0 1-1,0 0 1,-1 0 0,1-1-1,-1 1 1,-2-3-1,0 1 9,0 1 0,0 0 0,0 1 1,0-1-1,-1 1 0,1 0 0,-1 0 0,1 0 0,-1 0 0,-6-1 0,-7 0-33,0 0 1,0 2-1,0 0 0,-33 2 0,-29 12-1442,61-6-989,23 3-121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2:5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7 10074,'-10'-6'5957,"-5"13"-4140,-8 27-2455,18-23 632,0 1 0,0-1 0,2 1 0,-1 0 0,1 0 1,-2 23-1,4-26-35,1-1 1,0 1-1,0-1 1,0 0 0,1 1-1,1-1 1,-1 1-1,1-1 1,1 0 0,0 0-1,0 0 1,6 11 0,-9-19 34,0 0 1,0 0 0,0 0 0,1 0 0,-1 1-1,0-1 1,0 0 0,0 0 0,0 0 0,1 0-1,-1 0 1,0 0 0,0 0 0,0 1 0,1-1-1,-1 0 1,0 0 0,0 0 0,0 0 0,1 0 0,-1 0-1,0 0 1,0 0 0,1 0 0,-1 0 0,0 0-1,0 0 1,0 0 0,1 0 0,-1 0 0,0-1-1,0 1 1,0 0 0,1 0 0,-1 0 0,0 0-1,0 0 1,0 0 0,0-1 0,1 1 0,-1 0-1,0 0 1,0 0 0,0 0 0,0-1 0,0 1-1,0 0 1,1 0 0,-1 0 0,0-1 0,0 1 0,0 0-1,0 0 1,0 0 0,0-1 0,0 1 0,0 0-1,0 0 1,0 0 0,0-1 0,0 1 0,0 0-1,0 0 1,0-1 0,0 1 0,0 0 0,0 0-1,-1-1 1,7-27 41,-3 12-66,1-4-2,-2 6 0,1-1 0,0 1 0,1 0 1,1 0-1,0 0 0,0 0 0,2 1 1,10-18-1,-15 29 14,0 1 0,1 0 0,-1 0 0,0-1 0,0 2 0,1-1 0,-1 0 0,0 0 0,1 1 1,-1-1-1,1 1 0,-1 0 0,1-1 0,-1 1 0,1 0 0,-1 1 0,1-1 0,-1 0 0,1 1 0,-1-1 0,3 2 1,50 19-92,-45-14 57,0 0 0,0 1 0,-1 0 0,0 0 1,0 1-1,-1 1 0,7 10 0,24 24-1924,-40-47 1915,-1 1 1,1-1-1,0 0 0,0 0 1,0 0-1,0 0 1,0 1-1,0-1 1,1-1-1,0 1 0,-1 0 1,2-5-1,0-33 378,0 39-353,-1-1 64,1 0-1,-1 0 1,1 1 0,0-1-1,0 1 1,0-1 0,0 0-1,0 1 1,1 0 0,-1-1-1,1 1 1,0 0 0,0 0-1,0 0 1,0 0 0,0 0-1,0 0 1,0 1 0,4-3-1,45-19 130,-45 21-107,4-2 7,0 0 0,1 2 0,-1-1 0,1 1 0,0 1 0,-1 0 0,1 0 0,0 1 0,0 0 0,0 1 0,-1 0 0,12 3 0,-14-1-40,-1 0 0,1 0 0,-1 0 0,1 1 0,-1 0 0,0 0 0,0 1 0,-1 0 0,1 0 1,-1 0-1,-1 1 0,1 0 0,-1 0 0,0 1 0,0-1 0,6 12 0,-6-8-400,0 0 0,0 1 0,-1-1 0,-1 1 0,0 0 1,0 0-1,1 14 0,-3 26-1907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1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7170,'-5'4'8106,"11"4"-6591,9 12-1624,-8-9 125,0 1-1,-1 0 0,0 1 1,-1 0-1,0 0 1,-1 0-1,-1 0 1,3 23-1,-4-13 13,0-8 21,-1 0 1,0 1 0,-2-1 0,0 0 0,-5 29 0,6-44-39,0 0-1,0 1 1,0-1 0,0 0 0,0 1 0,0-1 0,0 0 0,0 1 0,-1-1 0,1 0 0,0 0-1,0 1 1,0-1 0,-1 0 0,1 1 0,0-1 0,0 0 0,-1 0 0,1 0 0,0 1 0,0-1-1,-1 0 1,1 0 0,0 0 0,-1 0 0,1 0 0,0 1 0,-1-1 0,1 0 0,0 0 0,-1 0-1,1 0 1,0 0 0,-1 0 0,0 0 0,1-1 31,-1 1-1,0-1 1,1 1-1,-1-1 1,0 1-1,1-1 1,-1 1-1,0-1 1,1 0-1,-1 1 1,1-1-1,-1 0 1,1 0-1,0 1 1,-1-1-1,1 0 1,0 0 0,-1 0-1,1-1 1,-4-11 37,1 0 1,0 0 0,0 0-1,2 0 1,0-1-1,0 1 1,3-23 0,-2 30-97,1 0 0,0 0 0,1 1 0,0-1 0,0 0 0,0 0 1,1 1-1,-1-1 0,1 1 0,0 0 0,1 0 0,-1 0 0,1 0 0,0 1 1,1-1-1,-1 1 0,1 0 0,-1 1 0,1-1 0,7-3 0,0 1-846,2 0 1,-1 1-1,0 0 0,1 1 0,26-4 0,21-1-2923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563 7 11682,'-4'-2'566,"0"1"0,0 0 0,0 0 0,-1 1-1,1-1 1,0 1 0,-1 0 0,-5 0-1,-38 11 1055,23-1-1995,-41 22-1,40-18 713,-8 3-463,0 2 0,1 1 1,-56 46-1,87-65 75,1 0 1,0 0-1,-1 0 0,1 0 0,0 0 1,0 0-1,0 0 0,0 1 1,0-1-1,0 0 0,0 0 0,1 1 1,-1-1-1,0 1 0,1-1 1,-1 0-1,1 1 0,-1 0 0,1-1 1,0 1-1,0-1 0,-1 1 1,1-1-1,0 3 0,1-3 11,0 0-1,0 1 0,0-1 1,0 0-1,0 0 1,0 0-1,0 0 0,1 0 1,-1 0-1,0 0 1,1 0-1,-1 0 0,0 0 1,1-1-1,-1 1 1,1-1-1,-1 1 0,4 0 1,8 1-4,1 1 1,-1-2-1,1 0 1,15-1 0,-7-1 79,0-2 1,-1-1-1,1 0 1,-1-2-1,0 0 1,0-2-1,-1 0 1,0-1-1,-1-1 1,1-1 0,-2-1-1,0 0 1,0-2-1,28-27 1,-40 24 1552,-9 29 252,11 139-1797,38 215 1,-11-121 4,-33-235-61,-1 1 1,-1-1-1,1 0 0,-2 0 0,1 0 0,-4 16 0,3-23 2,0 1 1,0-1 0,-1 0-1,1 1 1,-1-1 0,0 0-1,0 0 1,0-1 0,0 1-1,-1 0 1,1-1 0,-1 1-1,1-1 1,-1 0-1,0 0 1,0 0 0,0 0-1,0 0 1,0-1 0,-1 1-1,-3 0 1,-28 8-80,0-1 0,0-2 1,-1-2-1,0-1 0,0-1 0,0-3 0,0 0 1,0-3-1,0-1 0,0-1 0,-57-18 1,81 20-86,1-1 1,0 0 0,-1-1-1,2-1 1,-1 0 0,1 0-1,-16-13 1,23 17 6,1 0-1,-1 0 1,1-1-1,0 1 1,0-1-1,0 0 1,0 0-1,0 1 1,1-1-1,-1 0 1,1 0-1,-1-1 1,1 1-1,0 0 1,1 0-1,-1-1 1,1 1-1,-1 0 1,1-1-1,0 1 1,0 0-1,0-1 1,1 1-1,-1 0 1,1-1-1,0 1 1,0 0-1,0 0 1,0 0-1,3-5 1,31-41-3019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7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68 102 9826,'-3'-2'430,"-5"-4"346,1 0 0,0-1-1,1 0 1,0 0 0,0 0 0,0 0 0,1-1 0,-9-16-1,46 56 56,-20-17-843,-1 1-1,-1 0 0,0 1 1,-1 0-1,0 1 0,-2-1 1,8 27-1,22 132 102,-41-205 557,-1-1-259,-1-53 1,6 71-425,1 0 0,0 0 0,0 1 0,2-1 0,-1 1-1,2-1 1,-1 1 0,8-15 0,-6 16-105,1 1-1,-1-1 1,2 1 0,-1 0 0,1 1-1,1 0 1,-1 0 0,1 0-1,11-7 1,-13 11-275,0 0 1,0 0-1,1 1 0,-1 0 1,1 0-1,0 0 0,-1 1 0,1 0 1,0 0-1,1 1 0,-1 0 1,0 0-1,0 1 0,12 0 0,21 7-3387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8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 12795,'6'4'4839,"-11"-6"-4657,0 1 0,0 0 0,0 0 0,0 0 0,0 1 0,0 0 0,0 0 0,-7 0 0,9 2-204,-1-1 0,1 0 0,-1 1 0,1-1-1,0 1 1,-1 0 0,1 0 0,0 1 0,0-1 0,0 1-1,1-1 1,-1 1 0,1 0 0,-1 0 0,1 0 0,0 0 0,0 0-1,1 1 1,-1-1 0,0 0 0,1 1 0,0-1 0,0 1-1,0 0 1,0-1 0,1 1 0,-1 0 0,1 0 0,0-1 0,0 1-1,1 4 1,0 2-152,0 1 0,0-1-1,1 1 1,0-1 0,1 0 0,1 0-1,-1 0 1,1-1 0,1 1 0,6 10-1,-10-19 111,0 1 0,0-1 0,0 1 0,0-1 0,1 0 0,-1 0 0,0 0-1,1 1 1,-1-1 0,0-1 0,1 1 0,-1 0 0,1 0 0,0 0 0,-1-1 0,1 1-1,-1-1 1,1 1 0,0-1 0,0 0 0,-1 0 0,1 1 0,3-2 0,-1 1-6,0-1 0,0 0 0,0 0 1,0-1-1,0 1 0,0-1 0,0 0 1,-1 0-1,7-4 0,3-5-27,1-1 0,-2 0 0,18-20 0,-20 21 48,-2 0 0,0 0 1,0-1-1,-1 0 0,10-23 1,-16 32 49,0 1 0,0-1 0,0 1 0,0-1 0,0 1 0,-1-1 1,1 0-1,-1 1 0,0-1 0,0 0 0,0 1 0,0-1 1,0 0-1,0 1 0,-1-1 0,1 0 0,-1 1 0,0-1 0,0 1 1,0-1-1,0 1 0,0-1 0,0 1 0,-1 0 0,1 0 1,-1-1-1,0 1 0,0 0 0,0 1 0,1-1 0,-2 0 1,1 0-1,0 1 0,0-1 0,0 1 0,-5-2 0,2 1-43,0 1 0,0-1-1,0 1 1,0 1-1,0-1 1,0 0 0,-1 1-1,1 0 1,0 1 0,0-1-1,0 1 1,-1 0-1,-4 1 1,-1 2-600,0-1 0,0 1 0,0 1 0,-16 9 0,-1 6-1829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8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13675,'5'-7'5988,"-5"8"-5966,0-1-1,-1 1 1,1-1 0,-1 1 0,1 0 0,0 0-1,-1-1 1,1 1 0,0 0 0,-1-1 0,1 1-1,0 0 1,0 0 0,0 0 0,0-1 0,0 1-1,0 0 1,0 0 0,0-1 0,0 1 0,0 0-1,1 1 1,1 13-68,0-1 0,2 1 0,-1-1 0,2 0 0,0 0 0,0-1-1,11 20 1,-14-30 29,1 0-1,-1 0 1,0 0-1,1 0 0,-1 0 1,1 0-1,0 0 1,0-1-1,0 0 1,0 1-1,1-1 0,-1 0 1,1-1-1,-1 1 1,1-1-1,-1 1 0,1-1 1,0 0-1,0 0 1,-1-1-1,1 1 1,0-1-1,0 0 0,0 0 1,0 0-1,0-1 1,0 1-1,-1-1 1,1 0-1,0 0 0,0 0 1,-1 0-1,1-1 1,3-2-1,1 0 21,-1 0-1,0-1 0,0 0 1,0 0-1,-1 0 1,0-1-1,0 0 1,0 0-1,-1-1 0,0 0 1,0 0-1,0 0 1,-1 0-1,-1-1 1,6-12-1,-7 13 25,1 1 0,-1-1 1,0 1-1,-1-1 0,1 0 1,-1 0-1,-1 0 0,0 0 0,1 0 1,-2 0-1,1 1 0,-1-1 0,0 0 1,-1 0-1,0 0 0,0 1 0,0-1 1,-1 1-1,-4-10 0,7 16-33,0 1 0,0-1-1,0 0 1,0 0-1,0 0 1,0 0 0,0 0-1,0 0 1,0 0 0,0 0-1,-1 1 1,1-1 0,0 0-1,0 0 1,0 0 0,0 0-1,0 0 1,0 0 0,0 0-1,0 0 1,0 0-1,0 0 1,0 0 0,0 1-1,0-1 1,0 0 0,0 0-1,-1 0 1,1 0 0,0 0-1,0 0 1,0 0 0,0 0-1,0 0 1,0 0 0,0 0-1,0 0 1,0 0-1,-1 0 1,1 0 0,0 0-1,0 0 1,0 0 0,0 0-1,0 0 1,0 0 0,0 0-1,0 0 1,-1 0 0,1 0-1,0 0 1,0 0 0,2 19-175,6 27 34,-3-30-226,1 1 1,0-2-1,2 1 1,16 28-1,-19-36-253,1-1 0,0 1 0,0-1 1,0 0-1,1-1 0,10 8 0,30 10-3204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9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13875,'16'-7'5092,"-11"22"-3835,4 64-1270,-4 1-1,-2 0 1,-13 117-1,0 57-16,10-252 18,0 18-430,0-1 0,1 1 0,2-1 0,0 1 0,10 34 0,-13-53 355,0 0 1,0-1 0,0 1 0,1 0 0,-1-1-1,0 1 1,0 0 0,1-1 0,-1 1-1,0-1 1,1 1 0,-1-1 0,1 1-1,-1 0 1,1-1 0,-1 0 0,1 1-1,-1-1 1,1 1 0,-1-1 0,1 0-1,0 1 1,-1-1 0,1 0 0,0 0-1,-1 1 1,1-1 0,0 0 0,-1 0 0,2 0-1,16-12-3134,4-20-718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3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12955,'9'-15'2480,"2"10"1337,6 15-3833,10 10-120,5 3 112,8 11-48,2 1 40,3 12-8,-6-4 16,-4 6-128,-14-10-40,-14 0-200,-16-11-152,-22-7-873,-13-10-175,-17-17-1993,-2-20-103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7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444 111 6881,'0'-72'1693,"0"71"-1617,0-1 0,0 1 0,0 0 0,-1-1 0,1 1 0,0 0 0,-1-1 0,1 1 0,-1 0-1,1 0 1,-1-1 0,1 1 0,-1 0 0,0 0 0,0 0 0,0 0 0,0 0 0,1 0 0,-1 0 0,-1 0 0,1 0 0,0 0 0,0 1 0,0-1 0,0 0 0,0 1 0,-1-1 0,1 1 0,0-1 0,-1 1 0,1 0 0,0 0 0,-2-1 0,-50 3-281,34 0 447,-72 1 77,54-1-105,0-1 1,1-2 0,-63-9 0,91 8-129,6 1-80,1 1 1,-1-1-1,0 1 1,1-1 0,-1 1-1,0 0 1,1 0-1,-1-1 1,0 1 0,1 0-1,-1 1 1,0-1-1,1 0 1,-1 0-1,0 1 1,-2 0 0,3 1-11,1 0 0,-1 1 0,1-1 0,-1 0 0,1 1 0,0-1 0,0 0-1,0 0 1,0 1 0,0-1 0,1 0 0,-1 1 0,1-1 0,-1 0 0,2 3 0,7 36 38,56 351 1269,-52 258 1647,-52 2-1334,-1-16-1301,42-367-218,42 299 0,-34-474-99,2 139 75,-22 301 0,5-295 33,-11-274-12520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7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7866,'-7'35'3744,"21"-35"-415,6 5-1408,19 3-1921,8 0-144,20-7 88,3-5 64,25-6-857,9 2-2463,22-4 503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8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24 297 6601,'-2'-2'409,"-19"-35"3567,21 24-2458,1 13-1509,-1 0 0,1 0 0,0 0 0,0 0 0,0 0-1,0 0 1,0 0 0,0 0 0,0 0 0,-1 0 0,1 1 0,0-1 0,0 0 0,0 0 0,0 1 0,-1-1 0,1 1 0,0-1 0,0 1 0,0 0 0,11 8 0,0 0 0,-1 1 0,0 0 0,0 1 0,-1 1 0,-1-1 0,0 2 0,0-1 0,-1 1 0,6 14 0,10 13 3,2 2 7,47 68-14,-64-99-3,1 0 0,0 0 0,0-1 0,1 0 0,0 0 0,22 13 0,-31-22 4,0 0-1,0 0 0,0 0 1,0 0-1,0 0 0,0-1 0,0 1 1,1-1-1,-1 1 0,0-1 1,0 0-1,1 0 0,-1 0 1,0 0-1,1 0 0,-1 0 0,0 0 1,0-1-1,1 0 0,-1 1 1,0-1-1,0 0 0,0 0 1,0 0-1,0 0 0,0 0 0,0-1 1,0 1-1,0 0 0,-1-1 1,1 0-1,-1 1 0,1-1 0,-1 0 1,1 0-1,-1 0 0,0 0 1,2-4-1,4-9 33,0 0 1,0-1-1,-2 0 1,6-21-1,-6 19-15,2-6-84,67-211 107,-59 196-1213,2 1 0,2 1-1,41-64 1,-22 52-1699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35:48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54 7498,'-13'-20'1982,"-6"-10"1237,15 26-2183,7 17-883,3 2-131,1-1-1,0 0 1,1-1-1,1 1 1,0-2-1,11 13 1,26 39 43,-29-38-44,-1 1-2,0-1-1,2-1 1,2-1-1,39 40 1,-56-62 7,0 1 1,0-1 0,0 1-1,0-1 1,1 0 0,-1 0-1,1 0 1,0-1 0,-1 0-1,1 1 1,0-1 0,0 0-1,0-1 1,0 1 0,0-1-1,0 0 1,0 0 0,0 0-1,0 0 1,0-1 0,0 1-1,0-1 1,0 0 0,-1 0-1,1-1 1,0 1 0,0-1-1,-1 0 1,1 0-1,-1 0 1,5-4 0,7-6 105,-1-1-1,0-1 1,-1 0 0,0 0 0,11-19 0,-20 28-129,92-113-3079,-51 68 617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1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74 11162,'-37'-42'6565,"37"41"-6510,-2 17 1271,3 34-1990,0-27 971,-19 209-298,18-231-15,-1 1 0,1-1 0,0 1 0,0 0 0,0-1 0,1 1 0,-1-1 0,0 1 0,1 0 0,-1-1 0,0 1 0,1-1 0,0 1 0,-1-1 0,1 1 0,1 1 0,-1-3-9,-1 0-1,1 1 0,0-1 0,-1 0 1,1 0-1,-1 0 0,1 1 0,0-1 1,-1 0-1,1 0 0,0 0 0,-1 0 1,1 0-1,-1 0 0,1 0 1,0-1-1,-1 1 0,1 0 0,0 0 1,-1 0-1,1-1 0,-1 1 0,1 0 1,-1-1-1,1 1 0,-1 0 0,2-1 1,39-41-845,-37 38 834,30-39-454,41-64 0,-60 83 777,-2-1 0,0 0 1,-2-1-1,14-42 0,-25 55 631,-1 28-1010,4 22 73,1 1 1,2 0-1,1-1 0,2 0 1,16 40-1,-25-75-132,1 0 0,-1 0 0,1 0 1,0-1-1,-1 1 0,1 0 0,0 0 0,0-1 1,0 1-1,0-1 0,1 1 0,-1-1 0,0 1 0,1-1 1,-1 0-1,1 0 0,-1 1 0,1-1 0,-1 0 0,1 0 1,0-1-1,0 1 0,-1 0 0,1-1 0,0 1 0,0-1 1,0 1-1,0-1 0,0 0 0,0 0 0,0 0 0,-1 0 1,1 0-1,0 0 0,0 0 0,0-1 0,0 1 0,0-1 1,3-1-1,20-15-3684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3:32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14227,'2'28'-16,"-1"12"32,1 22-16,0 23-96,1-4-368,6 2-2369,3-21 569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3:32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12347,'2'-19'2656,"1"6"1081,-1 9-3721,-3 6-288,1 4-1048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3:57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8586,'1'-13'7249,"-1"8"-5408,0 0-1457,0 2-96,0 0-192,2 3 0,-1 3-40,5 24-48,16 64 8,-19-24 0,0-4-8,-1 11-136,-2-18-768,7-7-2849,-2-27 568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3:5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15 12595,'-4'3'4390,"3"-3"-4318,12 19 576,21 25-2349,-29-39 2067,4 4-589,14 15-635,-15-25 875,-2-15 627,-3 9-529,-1 0-1,0-1 1,0 1-1,0 0 1,-1-1-1,0 1 1,-4-11-1,5 16-254,-1 0 0,0 1-1,0-1 1,0 0 0,0 0 0,0 0-1,-1 1 1,1-1 0,0 1 0,-1-1 0,1 1-1,-1-1 1,1 1 0,-1 0 0,0 0-1,0 0 1,1 0 0,-1 0 0,0 0-1,0 0 1,0 1 0,0-1 0,0 1-1,0-1 1,0 1 0,0 0 0,0 0 0,-1 0-1,1 0 1,0 0 0,-2 0 0,-35 5-3037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0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483 89 12571,'-6'-40'1848,"-5"-4"1473,-10 39-3865,-12 24 72,-6 18 248,-21 23 112,-2 18 87,-12 33 82,9 9-57,5 40 0,25-5 0,18 34-49,30-22-39,30 10-456,20-39-224,29-9-2505,0-56 297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11234,'2'-18'3968,"-2"11"-1324,1 13-1883,14 178-1246,-13-138-864,-20-83-7030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1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37 13059,'-43'-36'2328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2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 13083,'-4'-5'2288,"17"7"1425,8 9-3889,17 23-88,6 11 176,12 35 96,-3 17 0,5 40 16,-16 7 48,-11 40-392,-22-13-1168,-33-10-2233,-20-30-24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0 12619,'12'3'2600,"-40"24"1201,-19 27-3665,-6 17-176,-13 32 24,7 3 32,6 18 8,30-7-64,31 16 48,27-20-56,34 2-360,13-18-512,17-5-969,-5-27-1943,-4-21-161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2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42 12379,'-15'-22'4033,"15"22"-3983,-1-1 0,1 1 0,0 0 0,-1-1 0,1 1 0,0 0 0,0-1 0,-1 1 0,1-1 0,0 1-1,0-1 1,0 1 0,0 0 0,-1-1 0,1 1 0,0-1 0,0 1 0,0-1 0,0 1 0,0-1 0,0 1 0,0-1 0,0 1 0,0-1 0,1 1 0,-1-1 0,0 1 0,0 0 0,0-1 0,0 1 0,1-1 0,-1 1-1,0 0 1,0-1 0,1 1 0,-1-1 0,0 1 0,1 0 0,-1-1 0,0 1 0,1 0 0,-1 0 0,1-1 0,-1 1 0,0 0 0,1 0 0,-1 0 0,1-1 0,-1 1 0,1 0 0,-1 0 0,1 0 0,-1 0-1,1 0 1,0 0 0,-1 0-48,1 1-1,0-1 0,-1 1 1,1-1-1,-1 1 0,1-1 0,-1 1 1,1 0-1,-1-1 0,1 1 1,-1 0-1,1-1 0,-1 1 0,0 0 1,1 0-1,-1-1 0,0 1 1,0 0-1,1 0 0,-1 0 0,0 0 1,1 3-4,8 30-3,-2 0 0,-2 1 0,-1 0 0,-1 0 0,-3 36 0,0-30 16,1-1-1,2 0 1,17 77-1,-17-107-61,1 0 0,0-1 1,0 1-1,1 0 0,0-1 0,1 0 0,11 13 0,-15-19-69,1 0 0,-1 0-1,1 0 1,0 0 0,0-1-1,0 1 1,0-1 0,1 0-1,-1 0 1,1 0-1,-1-1 1,1 1 0,0-1-1,0 0 1,-1 1 0,1-2-1,0 1 1,0 0 0,0-1-1,0 0 1,0 0-1,0 0 1,7-2 0,-5 1-371,0-1 1,0-1 0,0 1-1,0-1 1,-1 0-1,6-4 1,31-28-3236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1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18 10690,'-7'-7'3333,"6"6"-2777,-1 0-1,1 0 1,-1 0-1,1 0 1,-1 0-1,1 0 1,-1 1-1,-1-2 1,-26 1 1100,-20 14-3242,46-12 2175,-2 2-601,0-1 0,1 0 1,0 1-1,-1 0 1,1 0-1,0 1 1,0-1-1,1 1 1,-1 0-1,1 0 1,0 0-1,0 0 1,0 0-1,0 1 0,1-1 1,-4 9-1,4-7-58,-1 0 1,1 1-1,1-1 0,-1 1 0,1-1 0,0 1 0,0-1 0,1 1 0,0 0 0,0-1 1,2 11-1,0-12-172,-1 0 0,1-1 1,0 1-1,0-1 0,1 1 1,-1-1-1,1 0 0,0 0 0,0 0 1,0-1-1,0 1 0,1-1 1,0 1-1,0-1 0,-1 0 1,2-1-1,-1 1 0,0-1 1,0 0-1,1 0 0,5 2 1,65 11-3599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3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11458,'-1'-13'2321,"12"3"1088,8 4-3305,16-1-200,8 2 40,26 2-24,-22-18-721,42 28-2647,-5-2 519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13443,'16'-13'2728,"-12"-1"1321,17 21-3993,-3 32-168,16 4 64,0 13 48,2 39 24,-10 11-56,-16 40 56,-10 9-1024,-48 25-3041,-15-29 648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4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77 10834,'-22'-33'1334,"-9"-10"4366,36 65-3144,0 3-2609,76 668 194,-79-663-138,-2-28-1,0 2 23,0 1-1,1-1 1,-1 1-1,1-1 1,0 1-1,0-1 1,0 1-1,3 4 1,-4-9-107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39 803 9442,'-8'1'921,"-23"-4"5993,40-8-4369,14-4-2491,-1-2 1,0-1 0,27-30-1,21-17 21,74-56 0,152-141-46,-233 199 1,-11 13 26,53-69 1,-100 113 36,-5 6-47,0 0 0,0 0 0,0 0 0,0 0 0,-1 0 0,1 0 0,0 0 0,0 0 0,0 0 0,0 0 0,0 0 0,-1 0 0,1-1 185,0 1-185,0 0 0,0 0 0,0 0 0,0-1 0,-1 1 0,1 0 0,0 0 0,0 0 0,0 0 0,0 0 0,0 0 0,0-1 0,0 1 0,0 0 0,0 0 0,0 0 0,0 0 0,0 0 0,0-1 0,0 1 0,0 0 0,0 0 0,0 0 0,0 0 1,0 0-1,0-1 0,0 1 0,1 0 0,-1 0 0,0 0 0,0 0 0,0 0 0,0-1 0,2 10-123,12 88 61,-4-1 1,-4 1-1,-8 114 1,7 132-19,-3-332 59,-1-8-3,0 1 0,-1 0 0,1 0 0,-1 0 0,0-1 0,0 1 0,0 0 0,0 0 0,-2 7 0,-9-40-11861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6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71 8002,'-23'-22'2817,"17"17"-1526,0-1 0,0 1 0,0-2 0,1 1 0,-5-14 4423,21 25-6080,5 3 517,50 22-147,-2 3-1,-1 3 1,-2 3 0,83 68 0,212 216 5,-133-114-8,-87-76-1,-173-134-6409,-31-4 2019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7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13 6257,'-32'-13'8912,"60"16"-7075,-22-2-1945,207 6 1166,49 5-401,-238-4-624,-24-7-314,1 0-1,0-1 0,0 1 1,0-1-1,0 1 0,0-1 1,1 1-1,-1-1 0,0 1 0,0-1 1,0 0-1,0 0 0,0 1 1,1-1-1,-1 0 0,0 0 1,0 0-1,0 0 0,0-1 0,1 1 1,-1 0-1,0 0 0,0-1 1,0 1-1,0-1 0,0 1 1,0-1-1,0 1 0,2-2 1,9-15-4570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8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34 6257,'-7'-3'923,"-1"0"0,0 1 0,0 0-1,0 1 1,-10-1 0,-7 1 7086,37-2-7542,11 2-409,495-14 1169,-495 15-991,23 3-5130,5 1 1248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1 186 11146,'47'-119'3045,"-45"114"-2557,0 0 0,0 0 1,-1 0-1,1 0 0,-1 0 0,0-1 1,-1 1-1,1-11 0,-2 7 55,7 123 290,1 33-988,-9-66 141,-1 12 41,13 127 0,-9-210-19,0-1 0,1 1 0,0-1 0,1 1 0,0-1 0,5 12 0,-6-19-20,-1 1 1,1-1-1,-1 1 1,1-1-1,0 0 1,0 0-1,0 0 1,0 0-1,0 0 1,0-1-1,1 1 1,-1 0 0,1-1-1,-1 0 1,1 0-1,-1 0 1,1 0-1,0 0 1,0 0-1,-1 0 1,1-1-1,0 0 1,0 1-1,3-1 1,9-1-755,1 0 1,0 0-1,-1-2 0,1 0 1,-1-1-1,0 0 0,0-1 1,0-1-1,14-7 1,35-29-3936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09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11899,'13'-14'2504,"17"3"1105,17 5-3465,36 1-128,25 0 16,37 1-1384,-1 0-2257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 6529,'-33'28'1961,"33"-28"-1876,-1 0 1,1 0-1,0 0 1,0 1-1,-1-1 1,1 0-1,0 0 1,0 0 0,-1 0-1,1 0 1,0 0-1,-1 1 1,1-1-1,0 0 1,0 0-1,-1 0 1,1 0-1,0 0 1,-1 0-1,1 0 1,0 0-1,-1 0 1,1-1-1,0 1 1,0 0-1,-1 0 1,1 0-1,0 0 1,-1 0-1,1 0 1,0 0 0,0-1-1,-1 1 1,1 0-1,0 0 1,0 0-1,-1-1 1,-2-13 1336,7-15 66,-3 27-1460,0 0 0,-1 0 0,1 0 0,0 0 0,0 1-1,0-1 1,0 0 0,1 0 0,-1 1 0,0-1 0,1 1 0,-1-1 0,1 1 0,-1 0 0,1-1 0,0 1 0,0 0 0,-1 0 0,1 0 0,0 0 0,0 1 0,0-1 0,0 0 0,0 1 0,0-1-1,0 1 1,0 0 0,0 0 0,1 0 0,-1 0 0,0 0 0,0 0 0,0 0 0,0 1 0,0-1 0,0 1 0,0 0 0,0-1 0,0 1 0,0 0 0,-1 0 0,1 0 0,0 0 0,2 3-1,3 0-37,-1 1 0,1 0-1,-1 0 1,0 1-1,-1-1 1,1 1-1,-1 0 1,0 1-1,-1-1 1,0 1-1,4 8 1,-4-3 1,-1 0 1,0 1-1,-1-1 1,0 1-1,-1 0 1,0 0-1,-1 0 0,-1-1 1,0 1-1,-1 0 1,0 0-1,-1-1 1,0 1-1,-5 11 0,-8 18-37,-2 0 0,-36 63 0,43-84 32,-1-1 1,0 0-1,-2-1 0,0 0 0,-1-1 0,-27 24 0,43-42 12,-1 0-1,0 0 1,0 0 0,0 0 0,0 0-1,0 0 1,0 0 0,1 1-1,-1-1 1,0 0 0,0 0 0,0 0-1,0 0 1,0 0 0,0 0-1,0 0 1,0 0 0,0 1 0,1-1-1,-1 0 1,0 0 0,0 0-1,0 0 1,0 0 0,0 0 0,0 1-1,0-1 1,0 0 0,0 0-1,0 0 1,0 0 0,0 0 0,0 0-1,0 1 1,0-1 0,0 0 0,0 0-1,0 0 1,0 0 0,0 0-1,-1 0 1,1 1 0,0-1 0,0 0-1,0 0 1,0 0 0,0 0-1,0 0 1,0 0 0,0 0 0,0 0-1,-1 1 1,1-1 0,0 0-1,0 0 1,0 0 0,19-2 106,-7 1-105,53-5-23,73 3 0,-21 9-3418,-66-3 879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70 10322,'-3'-26'5750,"3"21"-4846,-1 1 0,1-1 0,-1 0 0,0 0 0,0 1 0,0-1 0,-3-5 0,5 26-956,27 669-231,-26-657 284,-1-23-6,0 0-1,-1 0 1,1 0 0,-1 0 0,-1 0 0,1 0 0,-2 6 0,-6-24-1430,-14-60-5367,4 21 1968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11106,'2'-10'8274,"2"7"-6922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10298,'6'-9'832,"14"-21"478,-20 29-1202,1 1-1,-1-1 0,0 1 1,1 0-1,-1-1 0,0 1 1,0-1-1,1 0 0,-1 1 1,0-1-1,0 1 0,0-1 1,0 1-1,1-1 0,-1 1 1,0-1-1,0 0 1,0 1-1,0-1 0,-1 1 1,1-1-1,0 1 0,0-1 1,0 0-1,0 1 0,0-1 1,-1 1-1,1-1 0,0 1 1,-1-1-1,1 1 0,0-1 1,-1 1-1,1-1 0,0 1 1,-1 0-1,1-1 1,-1 1-1,0-1 0,-6-5 1809,10 20-1995,15 75-118,6 91 0,-25-169-517,-5-31-4324,-1-14 1303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2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14539,'5'-6'6994,"-2"3"-7402,26 2-11723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9922,'41'-37'10214,"-40"56"-9176,36 423-1003,-18-142-43,-15-270 9,-2-22 11,-1-1 0,0 1-1,0 0 1,-1-1 0,0 12 0,-4-17-618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5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22 845 8050,'-20'-5'8021,"20"5"-7895,-1-1 0,1 1 1,0 0-1,0-1 0,0 1 1,0-1-1,-1 1 0,1 0 0,0-1 1,0 1-1,0-1 0,0 1 1,0-1-1,0 1 0,0 0 1,0-1-1,0 1 0,0-1 0,0 1 1,1 0-1,-1-1 0,0 1 1,0-1-1,0 1 0,0 0 1,1-1-1,-1 1 0,1-1 0,32-33 768,-25 27-821,309-245 570,-188 157-350,177-171 0,-279 238-208,1 2 1,1 0 0,2 2-1,64-39 1,-90 61-357,2-2 649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6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35 8650,'-1'-2'318,"1"0"0,-1 0 0,0 0 0,0 0 0,-1 0 0,1 1 0,0-1 1,-1 1-1,1-1 0,-1 1 0,1-1 0,-1 1 0,0 0 0,1-1 0,-1 1 0,0 0 0,0 0 0,-3-1 0,-5-3 2021,36 17 2770,4-1-3865,54 24-1772,-19 1 523,-1 2 0,89 73 0,103 111-56,-250-216 58,41 38 53,2-2 0,2-3 0,2-1 0,94 50 0,-142-86-322,2 1 561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55 8626,'-3'-30'3859,"-1"5"3392,8 33-6944,5 23-136,-1 0 0,-1 0 0,4 61 1,-6 104 209,-2-50-360,2-73 53,22 111 0,-29-149-8461,7 12 4058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7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10578,'0'-14'6194,"-1"10"-5746,1 3-64,0-1-72,0 1 48,1 0 40,6-2-40,37-7-176,63-10-64,-30 11-120,17 4-1064,-11 8-472,-5 2-2329,-25 0-464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7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10058,'1'-4'6794,"-1"2"-6546,0 1 64,1 0-64,4 0 48,28-2-200,75-1-32,-22 2-96,40 1-3233,13-7-360,10-10-1000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8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89 6753,'0'-65'5259,"0"42"3620,-1 288-8902,-4-204 25,3 1 1,3-1-1,3 0 1,16 93-1,-14-130-18,1-1 0,1 0 0,1-1 0,1 1 0,1-2 0,1 1-1,1-2 1,29 37 0,-38-52-174,0-1 0,1 1-1,0-1 1,-1 0 0,1 0 0,1-1-1,7 5 1,-10-7-128,0 0 1,0 0-1,0 0 0,1 0 0,-1 0 0,0 0 1,0-1-1,1 0 0,-1 0 0,0 0 0,1 0 1,-1 0-1,0-1 0,1 1 0,5-3 0,39-22-3992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2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9186,'5'-5'6913,"8"4"-5336,6-2-1497,16 1 0,10 2 56,21 0-16,7 0-64,19 1-1336,-2 5-2353,-2 0 304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1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70 13155,'-39'-22'3016,"50"14"1137,10 0-3801,23 2-264,7-2-56,30-2-80,10 8-944,27-3-3145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0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99 129 8338,'-5'-4'631,"1"-1"-1,1 0 1,-1 0 0,1 0 0,-1 0-1,1-1 1,1 0 0,-1 1 0,1-1 0,-3-12-1,5 16-580,0 0 0,0 0 1,0 0-1,0-1 0,1 1 0,-1 0 0,1 0 0,-1 0 0,1 0 0,0 0 0,0 0 0,0 0 0,0 0 0,0 0 0,0 0 0,0 1 0,1-1 0,-1 0 0,1 1 1,-1-1-1,1 1 0,-1-1 0,1 1 0,0 0 0,0 0 0,0 0 0,0 0 0,0 0 0,0 0 0,0 0 0,0 1 0,0-1 0,4 0 0,2 0-53,0-1 0,0 1 0,1 1 0,-1-1 0,0 2-1,1-1 1,-1 1 0,0 0 0,0 1 0,0-1 0,0 2-1,0-1 1,0 1 0,0 1 0,-1-1 0,1 1 0,-1 0-1,0 1 1,-1 0 0,1 0 0,-1 0 0,0 1 0,0 0 0,0 0-1,-1 1 1,0-1 0,0 1 0,-1 0 0,0 1 0,0-1-1,-1 1 1,0-1 0,0 1 0,-1 0 0,1 0 0,-2 1 0,1-1-1,-1 0 1,-1 0 0,0 11 0,-2-6-17,0 1 0,-1 0-1,0 0 1,-10 20 0,12-30 16,0 1 0,-1-1 0,0 0-1,0-1 1,0 1 0,-1 0 0,1-1 0,-1 1 0,0-1 0,0 0-1,0 1 1,0-2 0,0 1 0,-1 0 0,0-1 0,1 1-1,-1-1 1,0 0 0,-6 2 0,7-4 4,0 0-1,-1 0 1,1 0-1,-1 0 1,1-1 0,0 0-1,-1 1 1,1-1 0,-5-2-1,6 2-8,1 1 0,0-1 0,-1 1 0,1-1 0,-1 0 1,1 1-1,0-1 0,0 0 0,-1 0 0,1 0 0,0 0 0,0 0 0,0 0 0,0 0 0,0 0 0,0-1 0,0 1 0,1 0 0,-1 0 0,0-1 0,1 1 0,-1-1 0,0-2 0,1 4 6,0 0-1,0-1 1,0 1 0,1 0-1,-1 0 1,0-1-1,0 1 1,0 0 0,0 0-1,0-1 1,1 1-1,-1 0 1,0 0 0,0-1-1,0 1 1,1 0-1,-1 0 1,0 0 0,0-1-1,1 1 1,-1 0-1,0 0 1,0 0-1,1 0 1,-1 0 0,0 0-1,1 0 1,-1 0-1,0-1 1,1 1 0,-1 0-1,0 0 1,0 0-1,1 0 1,-1 1 0,0-1-1,1 0 1,-1 0-1,1 0 1,20 4-9,-17-3 13,18 5-1,0 0-1,0 2 0,0 1 0,-1 0 1,23 15-1,-36-19-14,0 1-1,0 0 1,0 0 0,-1 1 0,0 0 0,12 16 0,-16-19 2,0 0 0,-1 0 0,0 0 0,1 0 0,-2 1 1,1-1-1,-1 1 0,1 0 0,-1-1 0,0 1 1,-1 0-1,1 0 0,-1 0 0,0-1 0,-1 7 0,0-4-4,-1-1-1,0-1 0,0 1 0,0 0 0,-1 0 0,0-1 1,0 0-1,-1 1 0,1-1 0,-1 0 0,0-1 0,0 1 0,-1-1 1,1 1-1,-1-2 0,0 1 0,0 0 0,0-1 0,-8 3 1,-5 4-12,0-1 0,-1-2 1,0 0-1,-31 7 0,37-11-25,0-1 0,0 0 0,0-1-1,0 0 1,0-2 0,-1 1 0,1-1-1,-16-4 1,22 3-317,0 0 0,0 0-1,0 0 1,0-1 0,1 0 0,-1 0 0,1-1-1,0 0 1,0 0 0,0 0 0,0-1 0,1 0-1,0 0 1,0 0 0,0-1 0,-6-8 0,-7-25-3593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15299,'6'-8'6458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12923,'11'-9'6140,"-4"11"-4674,2 24-2879,-6-14 2019,21 167-635,-16-101-1304,-2-99-4082,1-16 1232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1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 13707,'-5'-5'6345,"18"5"-7609,17 1-2873,4-3 304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1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39 124 8346,'-4'-5'43,"-1"-3"938,-1 1 0,1-1 1,1-1-1,-6-10 0,9 16-633,0 0 0,1 0 0,-1 0 1,0 0-1,1 0 0,0-1 0,-1 1 0,1 0 0,0 0 0,1-1 1,-1 1-1,1 0 0,-1 0 0,1 0 0,0 0 0,0 0 0,2-5 1,-2 7 126,3-4 1807,2 16-2410,0 4 227,7 19-104,-1 0 0,-2 1 1,-2 0-1,-1 0 0,4 55 0,-4 200 32,-6-170 0,-1 101 63,1-217-791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2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18 769 6889,'-18'-1'12482,"33"-11"-10667,11-6-1672,0 0 1,42-39 0,3-4 20,83-57 59,-25 21-172,-5-5 0,128-136 0,-250 236-125,1-2-27,0 0 0,0 0-1,0 1 1,0-1-1,1 1 1,0 0-1,0 0 1,0 1-1,0-1 1,0 1 0,0-1-1,0 1 1,1 1-1,4-2 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54 7674,'-15'-26'3790,"15"23"-3356,-1 1-1,0 0 1,0 0-1,0 0 1,0 0 0,0 0-1,0 0 1,-8-8 3864,10 10-4242,1 0 0,0 1 0,0-1 1,-1 0-1,1 1 0,0-1 0,-1 1 1,1 0-1,0 0 0,-1-1 0,1 1 1,1 2-1,15 7 49,-6-4-46,226 111 843,-179-84-758,108 80 1,-60-19-91,136 153 0,-79-75 52,-166-171-459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8 323 8258,'-3'-16'1596,"1"0"1,0 0 0,1-1 0,1 1-1,1 0 1,4-30 0,2 18-54,0 0 0,22-52 0,-23 56-1090,-1 6-51,-4 17-325,1 7-146,12 335 105,-3-37 40,-5-228-81,33 146 0,-37-213-517,3 9 1078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4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68 8090,'-1'-1'372,"1"-1"-1,-1 1 1,1-1 0,-1 1 0,1-1 0,-1 0-1,1 1 1,0-1 0,0 1 0,0-1 0,0 0 0,0 1-1,0-1 1,1 1 0,-1-1 0,1-1 0,1 2-184,0 0 0,-1 0 1,1 0-1,0 1 1,0-1-1,0 1 0,0-1 1,0 1-1,0 0 1,0-1-1,0 1 0,3 1 1,16-3-387,351-29 1193,-371 31-1093,0 0 0,1 0 0,-1 0 0,1 0 0,-1 0 0,0 0 0,1 0 0,-1 0 0,1 1 0,-1-1 0,0 0-1,1 1 1,-1-1 0,0 1 0,1 0 0,-1-1 0,0 1 0,0 0 0,2 1 0,-3-1-59,0 0 1,1 0-1,-1 1 1,0-1-1,0 0 1,0 0-1,0 0 1,0 0-1,0 1 0,0-1 1,-1 0-1,1 0 1,0 0-1,-1 0 1,1 0-1,-1 0 0,1 0 1,-1 0-1,1 0 1,-1 0-1,0 0 1,0 0-1,-1 2 1,-9 12-3485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34 10410,'10'5'8688,"-16"3"-7463,-17 14-1453,23-22 228,-10 11-29,1 1-1,1-1 1,-15 26 0,20-31 1,1 0 1,0-1-1,0 1 1,0 0-1,1 0 0,-1 0 1,2 0-1,-1 0 0,1 0 1,-1 0-1,2 0 1,-1 0-1,1 0 0,0 0 1,2 7-1,-2-8-15,0 0 1,1 0-1,0 1 0,0-1 0,0-1 0,1 1 1,-1 0-1,1 0 0,1-1 0,-1 0 0,0 1 0,1-1 1,0-1-1,0 1 0,0 0 0,1-1 0,-1 0 1,1 0-1,0 0 0,-1-1 0,1 0 0,0 1 1,1-2-1,-1 1 0,0-1 0,0 1 0,1-2 1,-1 1-1,1 0 0,-1-1 0,1 0 0,7-1 1,-6 0 7,1-1 1,-1 0 0,1 0 0,-1 0 0,0-1 0,0 0 0,0 0 0,0-1 0,0 0 0,-1 0 0,1-1 0,-1 0 0,0 0 0,-1 0 0,1 0 0,-1-1 0,0 0 0,-1 0 0,1-1 0,-1 1 0,-1-1 0,6-12 0,-7 11 30,1-1-1,-1 1 1,-1-1 0,0 0-1,0 0 1,-1 0-1,0 0 1,0 0 0,-1 0-1,0 1 1,-1-1-1,0 0 1,0 1 0,-1-1-1,0 1 1,-6-13 0,6 16-16,1 1 1,0-1 0,-1 1 0,0 0-1,0 0 1,0 0 0,-1 0 0,1 1-1,-1 0 1,0-1 0,0 1 0,0 0 0,0 1-1,0-1 1,-1 1 0,1 0 0,-1 0-1,0 0 1,0 1 0,1-1 0,-1 1-1,0 0 1,0 1 0,0-1 0,0 1-1,0 0 1,0 0 0,0 1 0,0-1-1,-8 3 1,-7 8-1328,20-11 1227,0 1 1,-1-1-1,1 1 0,0 0 0,0-1 1,0 1-1,0-1 0,0 1 0,0 0 1,0-1-1,0 1 0,0 0 0,0-1 0,0 1 1,0-1-1,0 1 0,1 0 0,-1-1 1,0 1-1,0-1 0,1 1 0,-1-1 0,0 1 1,1-1-1,-1 1 0,1-1 0,-1 1 1,1-1-1,-1 1 0,0-1 0,2 1 0,14 11-3280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4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9058,'1'-1'6672,"5"-1"-4110,32 1-3655,-31 1 1751,174-17-444,-22 1-80,-132 18-71,-20-1-609,-18 1-1403,-13-3-1337,-6-4-431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5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51 10034,'-13'-2'4794,"14"1"-4708,-1 1 0,0-1-1,1 1 1,-1-1 0,0 1-1,1 0 1,-1-1 0,0 1 0,1 0-1,-1-1 1,1 1 0,-1 0-1,1-1 1,-1 1 0,1 0 0,-1 0-1,1 0 1,-1 0 0,1-1 0,-1 1-1,1 0 1,-1 0 0,1 0-1,0 0 1,-1 0 0,1 0 0,-1 0-1,1 0 1,0 1 0,64-9-45,63-9-224,212 0-1,-318 19-335,-9-1-3676,-35-1 581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5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8290,'1'-8'9132,"0"7"-8971,21-7 2296,36-4-3999,-50 11 2450,191-29-257,-168 28-626,1 1 0,-1 1 0,0 1 0,38 8 0,-44-1-888,-24-8 764,-1 0 0,0 0 1,1 0-1,-1 0 1,1 0-1,-1 0 0,0 0 1,1 0-1,-1 0 1,1 1-1,-1-1 0,0 0 1,1 0-1,-1 0 1,0 0-1,1 1 1,-1-1-1,0 0 0,1 0 1,-1 1-1,0-1 1,0 0-1,1 1 0,-1-1 1,0 0-1,0 1 1,1-1-1,-1 0 0,0 1 1,0-1-1,0 0 1,0 1-1,0-1 0,0 0 1,1 1-1,-1-1 1,0 1-1,0-1 1,0 0-1,0 1 0,0-1 1,0 1-1,-1-1 1,1 0-1,0 1 0,0-1 1,0 1-1,0-1 1,0 0-1,0 1 0,-1-1 1,1 0-1,0 1 1,0-1-1,-1 0 1,1 1-1,-18 4-4222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6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8434,'23'-34'3046,"-19"26"-2567,1 0-1,0 0 0,0 1 1,1-1-1,0 2 1,1-1-1,13-11 0,-19 17-401,0 0-1,1 0 0,-1 0 1,0 0-1,1 0 0,-1 1 1,1-1-1,-1 0 0,1 1 1,-1-1-1,1 1 0,-1 0 1,1 0-1,0-1 0,-1 1 1,1 0-1,-1 0 0,1 0 1,0 0-1,-1 1 1,1-1-1,-1 0 0,1 1 1,-1-1-1,1 1 0,-1 0 1,1-1-1,-1 1 0,1 0 1,-1 0-1,0 0 0,0 0 1,1 0-1,-1 0 0,0 0 1,0 0-1,0 1 0,0-1 1,0 0-1,0 1 0,0-1 1,-1 0-1,1 1 0,0-1 1,-1 1-1,0-1 0,1 1 1,0 2-1,2 6 11,0 1-1,-1-1 0,0 1 1,-1 0-1,1 18 1,-7 51 45,-16 85-1,12-109-117,2 1 1,2 0-1,5 112 0,1-164-7,-1 1 0,1 0 0,0 0-1,0-1 1,0 1 0,1-1 0,0 1 0,0-1 0,0 1 0,1-1 0,0 0 0,0 0-1,0 0 1,1-1 0,-1 1 0,1-1 0,0 0 0,0 0 0,1 0 0,-1-1-1,1 1 1,0-1 0,0 0 0,0 0 0,0-1 0,0 0 0,1 1 0,-1-2 0,1 1-1,0-1 1,-1 0 0,1 0 0,0 0 0,0-1 0,-1 0 0,12-1 0,-6 1-282,1-1 0,-1-1 0,1 1 0,16-6 0,15-14-3465,-14-4 91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3:24:27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10426,'6'-18'3121,"21"-1"488,21 0-2601,20 4-1024,36-1-24,15-1-8,22 15-3561,-19-2 1161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8T03:30:42.6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64,'10'-4,"1"1,-1 0,1 1,0 0,0 0,0 1,0 1,15 0,12-1,1190-13,-811 16,1254-1,-1512 7,222 38,0 2,259-34,168 17,275 53,-278-90,-1-35,185-5,2 48,-367 1,-622-3,976 17,-541 8,294 13,-378-42,-280-2,0-3,122-33,-175 35,-20 7,0 0,0 0,0 0,0 0,0 0,0 0,0 0,0 0,0 0,0 0,0 0,-1 0,1 0,0 0,0 0,0 0,0 0,0 0,0 0,0 0,0 0,0 0,0 0,0 0,-1 0,1 0,0 0,0 0,0 0,0-1,0 1,0 0,0 0,0 0,0 0,0 0,0 0,0 0,0 0,0 0,0 0,0 0,0-1,0 1,0 0,0 0,0 0,0 0,0 0,0 0,0 0,0 0,0 0,0 0,0 0,0-1,0 1,0 0,0 0,-38 1,-367 30,-182 10,158-7,-485 101,388-55,-40-40,55-5,-498 18,-4859-55,5435-12,57 0,-698 12,549 4,277-18,-12 1,201 18,38-1,-2-1,1-1,0-1,0-1,-24-5,44 6,0 1,0 0,1-1,-1 1,0-1,0 0,1 0,-1 0,1 1,-1-2,1 1,-1 0,1 0,0 0,-1 0,1-1,0 1,0-1,0 1,0-1,0 1,0-1,1 0,-1 1,0-1,1 0,-1 0,1 1,0-1,0 0,0 0,-1 0,2 1,-1-1,0-2,1 0,0 1,0-1,1 0,0 1,-1-1,1 1,0 0,0-1,1 1,-1 0,1 0,-1 1,1-1,0 0,6-3,6-3,1 0,1 2,-1-1,1 2,25-6,97-15,-96 20,291-46,585-17,440 71,-548 2,754-3,-1189-31,-191 10,181 12,-99 7,125-18,491-13,1077 33,-828 1,-597-30,-65 0,44-14,49 0,-495 41,-44 0,2 1,-1 2,0 0,-1 1,26 7,-43-6,0 0,-1 0,0 1,0 0,0 0,0 1,0 0,-1 0,0 0,0 0,-1 1,1 0,-1 0,0 0,-1 0,4 9,2 5,0 1,-1 0,-2 0,5 24,-6-11,-1 1,-2 1,-2-1,-6 55,5-86,1-1,-1 0,0 0,-1 1,1-1,-1 0,1 0,-1 0,0 0,0 0,0-1,0 1,-1-1,1 1,-1-1,0 0,1 0,-1 0,0 0,-5 2,-8 4,0-1,-33 9,27-9,-178 53,-211 34,-213 7,523-86,-35 3,-247-1,-1376-20,911 5,-1869-2,2569-7,-252-45,71 6,-1293-20,1066 49,283 5,-496-62,762 73,-338-14,93 8,-371-10,604 16,1-1,1-1,-1-1,-28-9,23 6,-46-8,-115 5,11 1,126 3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8T03:31:29.3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0 375,'6'-5,"0"1,1 0,-1 0,1 1,0 0,0 0,0 0,7-1,13-6,11-4,-1 1,2 2,0 2,40-4,-3 5,93 3,439 20,47 1,-246-18,-471 2,0 2,0 3,-76 16,-200 33,299-53,0-1,1-2,-1-1,-53-13,-20-1,-548-1,481 21,425 7,-42 1,784-20,-421-2,609-13,-253 0,-392 5,196-11,220-18,-784 36,113-4,-6 14,628-26,-438-14,555-29,199 68,-591 7,2096-4,-2715-1,1 2,0-1,-1 0,1 1,0 0,-1 0,1 0,-1 0,1 1,-1 0,0 0,0 0,0 0,0 1,0-1,0 1,-1 0,7 7,-3-1,-1 0,-1 1,1 0,-2 0,1 0,5 21,64 218,-71-243,-1 0,0 0,0 0,-1 1,1-1,-2 1,1-1,-1 1,0 11,-1-16,0 1,0-1,0 0,0 0,0 0,-1 0,1 0,-1 0,1 0,-1 0,0 0,1-1,-1 1,0-1,0 0,0 1,-1-1,1 0,0 0,0 0,-1 0,1-1,0 1,-1-1,1 1,0-1,-1 0,-3 0,-59 5,-120-7,75-2,-1136 2,769 2,368 1,0 5,1 5,-120 27,-23 4,151-28,-122 32,11 10,-374 51,576-106,-1038 79,213-50,608-14,-1-10,-252-25,-755-41,-257 53,836 10,-2750-3,3373-2,0-1,0-2,-42-11,-33-6,-183-18,282 39,1-1,0 0,0 0,0 0,0 0,1-1,-1 0,1-1,0 0,-12-8,1-3,0-2,-16-19,19 20,-1 1,-28-23,-36-12,101 45,629 5,-272 3,1775-3,-1724 29,-42-1,396-27,-384-3,-206-6,227-41,129-7,396 53,-476 6,-25-1,481-5,-366-36,-321 18,206-3,-380 21,39-7,-1-5,137-37,19-3,-136 32,-46 7,0 4,136-4,-10 17,-179-1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8T03:31:31.0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1,'6'1,"-1"0,1 1,-1 0,0 0,1 1,-1-1,0 1,8 6,13 6,-5-7,0 0,1-1,-1-2,1 0,30 2,115-1,-118-5,96 0,337 19,-348-15,-97-6,1 2,69 11,-38 4,1-4,0-3,82 1,230-12,-358 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8T03:31:55.0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31,'291'13,"-51"-1,727 34,-183-30,-504-18,2274 2,-2435-4,135-20,-190 14,-3 1,74-2,230 26,-51 1,318-32,-33 1,2227 16,-2418-16,29 1,559 15,-789-16,9-1,908 18,-1119-3,-1 1,1 0,-1 1,1-1,-1 1,0 0,0 0,1 0,-1 0,0 1,0 0,0 0,0 0,0 0,-1 1,1-1,-1 1,1 0,-1 0,0 0,3 5,-2-1,-1 0,1 0,-1 0,-1 1,1-1,-1 1,-1 0,1-1,-1 1,-1 0,1 9,-1-13,0-1,0 1,0-1,0 1,0-1,-1 0,1 1,-1-1,0 1,0-1,0 0,-1 0,1 0,-1 1,0-1,0-1,0 1,0 0,-4 4,1-4,0 0,0-1,0 1,0-1,-1 0,1 0,-1-1,1 0,-1 0,0 0,-6 0,-78 4,-96-6,-47 0,-598 51,192-49,348-14,-112-3,-3626 17,3658 14,53-1,-431-12,4-41,-203 17,630 24,-544 32,554-16,-355-11,400-9,182-2,-117-20,-46-3,-301 46,203-11,233-9,76 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8T03:32:03.41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134 144,'483'-15,"-32"0,1779 14,-1063 3,-551-31,-66 1,-285 29,94-2,-178-13,36-1,470 30,-106 1,3622-17,-3933-14,-42 1,63 15,87-3,-206-11,74-3,451 18,-692-3,0 1,0 0,-1 1,1-1,0 1,-1 0,1 0,-1 1,1-1,-1 1,1 0,-1 0,0 1,0-1,0 1,0 0,4 4,-5-3,1 1,-1 0,0 0,0 0,-1 0,1 1,-1-1,0 1,-1 0,1-1,-1 1,0 0,0 10,19 153,-20-166,0-1,0 1,-1-1,1 1,0 0,-1-1,0 1,0-1,1 0,-1 1,-1-1,1 0,0 1,-1-1,1 0,-1 0,1 0,-1 0,0 0,0-1,0 1,0-1,0 1,0-1,-1 0,1 1,0-1,-1 0,1 0,-1-1,1 1,-1-1,-3 1,-12 2,1-2,0 0,0-1,-20-3,8 2,-354-22,-347-18,554 40,-149 4,162 11,-47 2,34-15,-638-4,534-12,112 4,-216 13,355 1,-942 48,834-51,-184-23,235 15,-171 6,120 5,-1721-3,1333 44,34-1,-554-42,487-3,188-13,12 0,-591 17,617-31,13 0,-806 29,1078-2,-61-11,62 6,-67-1,-216 9,298-1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3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10650,'29'60'9161,"-14"-20"-9103,-2 0-1,-1 1 1,5 45 0,-14-66-41,-1-10 7,0 0 1,-1 1-1,0-1 0,-1 0 0,-2 17 0,2-27-11,0 0 0,0 0 0,0 0 0,0 0 0,0 1 0,0-1 0,0 0 0,0 0 0,0 0 0,0 0 0,0 1 0,0-1 0,0 0 0,0 0 0,0 0 0,0 0 0,0 1 0,0-1 0,-1 0 0,1 0 0,0 0 0,0 0 0,0 0 0,0 0 0,0 1 0,0-1 0,-1 0 0,1 0 0,0 0 0,0 0 0,0 0 0,0 0 0,0 0 0,-1 0 0,1 0 0,0 0 0,0 0 0,0 0 0,0 0 0,-1 0 0,1 0 0,0 0 0,0 0 0,0 0 0,0 0 0,-1 0 0,1 0 0,0 0 0,-10-9 657,-8-24-20,15 24-616,0 1 0,0-1-1,1 0 1,0 1 0,1-1 0,0 0 0,0 0 0,1 0 0,0 0 0,0 0 0,1 0-1,0 0 1,1 0 0,0 0 0,0 0 0,6-11 0,-4 11-22,1-1 0,1 2 0,-1-1 0,1 1 0,1 0 0,-1 0 0,1 0 1,1 1-1,0 0 0,0 1 0,0 0 0,0 0 0,1 0 0,0 1 0,0 1 0,1 0 0,16-6 0,-11 6-274,-1 1 0,1 0-1,-1 1 1,28-1 0,-24 4-951,-1 0-1,0 1 1,31 7 0,-1 6-2790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2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50 6785,'-6'-8'9360,"-16"-22"-5701,21 27-3305,-5-5-181,1 19-338,6 129 78,31 239 1,-14-225 108,46 411 193,-59-485-51,-5-79-211,0-39-11898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4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17 9642,'-11'-17'8385,"12"43"-6362,13 443-1597,18 206 544,-31-667-949,16 169-779,-15-61-2901,-10-25 292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193 102 9250,'-1'-2'233,"1"0"0,0 0 0,0 0 0,0 0 0,0 0 0,0 0 0,0 0 0,1 0 0,-1 0 0,1 0 0,-1 0 0,1 0 0,0 0 0,-1 1 0,1-1 0,0 0 1,0 0-1,2-1 0,-2 2-178,1 1 1,-1-1-1,1 1 0,-1 0 1,1 0-1,-1-1 1,1 1-1,0 0 1,-1 0-1,1 0 1,-1 1-1,1-1 1,-1 0-1,1 1 1,-1-1-1,1 1 1,-1-1-1,1 1 1,-1 0-1,0-1 0,1 1 1,-1 0-1,0 0 1,0 0-1,0 0 1,2 2-1,21 16 34,-1 0 0,-1 2 0,-1 0 0,-1 1 0,-1 2 0,-1 0 0,-1 0-1,-2 2 1,0 0 0,-1 1 0,-2 0 0,12 39 0,-10-21-116,-2 2 0,-2 0-1,-2 0 1,-2 1 0,-3-1 0,-4 96 0,0-125 38,-1 0 0,-1-1 0,0 1 0,-1-1 1,-1 0-1,-1 0 0,0-1 0,-17 31 0,19-41 6,1 0 0,-1-1 0,0 0 0,-1 0 0,1 0 0,-1 0 0,0-1 0,0 0 0,-1 0 0,1 0-1,-1-1 1,0 0 0,1 0 0,-2 0 0,1-1 0,0 0 0,0 0 0,-1 0 0,1-1 0,-1 0 0,1 0 0,-1-1 0,0 1-1,1-2 1,-1 1 0,-7-2 0,3 0-13,1 0 0,-1-1 0,1 0 0,0-1 0,0 0 0,0 0 0,1-1 0,0-1 1,-1 1-1,-10-11 0,6 4-4,1 0 0,1-1 0,0-1 0,0 0 1,-15-25-1,10 8-5,0-1 0,2-1 1,2 0-1,1-1 0,-12-53 1,18 62 48,2-1 0,0 1 0,2-1 1,0 1-1,3-35 0,0 50-25,1 0 0,0 0 0,0 0 0,1 1-1,0-1 1,0 1 0,1 0 0,0 0 0,1 0-1,0 0 1,1 1 0,-1-1 0,2 2 0,-1-1-1,1 1 1,14-13 0,11-3 16,1 2 0,0 1 1,2 1-1,41-15 0,160-50-20,186-23 178,-337 92-1166,0 4 0,1 4-1,88 3 1,-64 12-1737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2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23 10434,'-6'-23'7892,"8"64"-6724,5 391-1315,-7-432 152,0 0 0,0 0-1,0 0 1,0 1 0,0-1 0,0 0 0,0 0 0,0 0 0,0 1-1,0-1 1,0 0 0,0 0 0,0 0 0,0 0 0,0 1 0,0-1 0,0 0-1,0 0 1,-1 0 0,1 0 0,0 0 0,0 1 0,0-1 0,0 0-1,0 0 1,0 0 0,-1 0 0,1 0 0,0 0 0,0 0 0,0 1 0,0-1-1,-1 0 1,1 0 0,0 0 0,0 0 0,0 0 0,0 0 0,-1 0-1,1 0 1,0 0 0,0 0 0,0 0 0,0 0 0,-1 0 0,1 0 0,0 0-1,0 0 1,0 0 0,-1 0 0,1 0 0,0-1 0,-14-8 88,-21-27-246,24 24-7,-16-18-232,20 21 235,-1 0 0,0 1 0,0 0-1,0 0 1,-1 1 0,0 0 0,-1 0-1,1 1 1,-22-9 0,29 14 144,0 0-1,0 1 1,0-1-1,0 1 1,0 0-1,0 0 1,0 0-1,0 0 1,0 0 0,0 0-1,0 0 1,0 1-1,0-1 1,0 1-1,0-1 1,0 1-1,0 0 1,0 0-1,0 0 1,1 0 0,-1 0-1,0 0 1,1 0-1,-1 1 1,1-1-1,-1 0 1,1 1-1,-1 0 1,1-1 0,0 1-1,0 0 1,0-1-1,0 1 1,0 0-1,0 0 1,1 0-1,-1 0 1,1 0-1,-1 0 1,0 3 0,0 1 3,0-1 0,0 1 1,1 0-1,0 0 1,0 0-1,0 0 1,0 0-1,1 0 0,0-1 1,0 1-1,1 0 1,0 0-1,2 5 1,0-4 9,1 0 1,0 0-1,0-1 1,1 1 0,-1-1-1,2 0 1,-1-1 0,0 0-1,1 0 1,0 0-1,0 0 1,1-1 0,-1-1-1,1 1 1,0-1 0,0 0-1,0-1 1,11 2-1,-9-2-408,-1-1-1,1 0 0,0-1 0,0 0 1,-1 0-1,1-1 0,0 0 1,-1-1-1,16-5 0,26-15-2633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0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9 192 11154,'4'0'658,"1"0"0,0-1 0,-1 1 0,1-1 0,-1-1 0,1 1-1,-1-1 1,4-1 0,59-36-1183,-42 23 853,-19 13-348,4-2-30,0-1 1,0 0-1,0-1 0,-1 0 1,11-10-1,-19 15 41,0 1 0,0 0-1,0 0 1,0 0 0,-1-1-1,1 1 1,0-1 0,0 1 0,-1 0-1,1-1 1,-1 1 0,0-1-1,1 1 1,-1-1 0,0 1-1,0-1 1,0 0 0,0-1 0,-1 1-2,1 0 0,-1 0 1,0 0-1,0 0 0,0 0 1,0 0-1,0 0 0,-1 1 1,1-1-1,-1 1 0,1-1 0,-1 1 1,1-1-1,-1 1 0,0 0 1,0 0-1,-2-2 0,1 1-14,-1 0 0,0 0 0,0 0 0,-1 1 0,1-1 0,0 1 0,0 0-1,-1 0 1,1 0 0,-1 1 0,1-1 0,0 1 0,-1 0 0,1 1 0,-1-1-1,1 1 1,-1 0 0,1 0 0,0 0 0,0 0 0,-1 1 0,1 0 0,0 0-1,0 0 1,1 0 0,-1 1 0,0-1 0,1 1 0,-1 0 0,1 0 0,0 0 0,-5 7-1,1-1-13,-1 0-1,2 1 1,-1 0-1,2 0 0,-1 0 1,1 1-1,1-1 1,0 1-1,0 1 0,1-1 1,-2 19-1,4-19 30,1 0 0,0-1 0,0 1-1,2 0 1,-1-1 0,1 1 0,1-1 0,0 0 0,0 1-1,1-1 1,7 13 0,-8-17-52,1 0-1,0-1 1,0 1-1,0-1 1,0 0-1,1 0 1,0-1 0,0 1-1,0-1 1,0 0-1,1 0 1,0-1-1,0 0 1,0 0-1,0 0 1,0 0 0,1-1-1,-1 0 1,10 1-1,-4-2-435,-1 0 0,0-1 0,1 0 0,17-4 0,47-14-2134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0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 8738,'-14'-15'9980,"13"29"-7784,1 228-2405,0 2 208,0-236-47,0 2-143,0 1 1,1-1 0,0 1-1,0-1 1,1 1 0,1-1-1,0 0 1,8 18 0,-11-28 133,0 0 1,0 1-1,0-1 1,0 0-1,0 0 1,0 1-1,0-1 1,0 0-1,0 0 1,1 0-1,-1 1 1,0-1-1,0 0 1,0 0-1,0 0 1,1 1-1,-1-1 1,0 0-1,0 0 0,0 0 1,1 0-1,-1 0 1,0 0-1,0 1 1,1-1-1,-1 0 1,0 0-1,0 0 1,1 0-1,-1 0 1,0 0-1,0 0 1,1 0-1,-1 0 1,0 0-1,0 0 1,1 0-1,-1 0 1,0 0-1,0-1 1,1 1-1,-1 0 1,0 0-1,0 0 1,1 0-1,5-12-3163,2-14-1037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10138,'3'-5'528,"1"1"-1,0-1 0,1 1 1,-1 0-1,0 1 1,1-1-1,0 1 0,0 0 1,9-4-1,-9 5-430,0 0 0,0 1-1,0-1 1,0 1 0,1 0 0,-1 1 0,1-1-1,-1 1 1,0 0 0,1 0 0,-1 1-1,1 0 1,-1 0 0,9 3 0,-8-2-139,0 0 1,-1 1-1,1 0 1,0 0-1,-1 0 1,0 1-1,0 0 1,0 0-1,0 0 1,0 0 0,-1 1-1,0 0 1,0 0-1,0 0 1,-1 0-1,0 1 1,0 0-1,0-1 1,0 1-1,-1 0 1,0 0 0,2 10-1,-3-7 25,0 1 1,-1 0-1,0 0 1,0 0-1,-1-1 0,0 1 1,0 0-1,-2-1 1,1 1-1,-1-1 0,-6 15 1,7-21-61,1 0 1,0 0 0,-1 0-1,0 0 1,0-1 0,0 1-1,0 0 1,0-1 0,0 0-1,-1 1 1,1-1 0,-1 0-1,1 0 1,-1 0-1,0-1 1,0 1 0,0-1-1,0 0 1,0 1 0,0-1-1,0 0 1,-1-1 0,1 1-1,0-1 1,0 1 0,-1-1-1,1 0 1,0 0 0,0 0-1,-1-1 1,1 1 0,0-1-1,0 0 1,-1 0-1,1 0 1,0 0 0,-3-3-1,1 2-317,1 0 0,0 0 0,-1-1 0,1 0 0,1 0-1,-8-7 1,-16-26-2366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1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69 12379,'-10'-19'3246,"8"14"-2452,0 1 0,0-1 0,0 1 0,0-1 0,0 0 0,1 0 0,0 0 1,-1-6-1,10 19-1177,0 7 346,-1 1 0,0 0 1,-1 1-1,-1-1 0,-1 1 1,0 0-1,-1 1 0,1 23 1,-3 14 12,-7 74 0,1-84 0,3 0 1,2 0-1,6 50 1,-2-79-396,1-13-1503,-4-5 1509,0 0 1,-1 0-1,1 0 0,0 0 1,-1 0-1,1 0 1,-1 0-1,0 0 1,0 0-1,0 0 0,0 0 1,0-3-1,-3-35-3797</inkml:trace>
  <inkml:trace contextRef="#ctx0" brushRef="#br0" timeOffset="1">1 334 10074,'1'-13'6538,"0"9"-5650,-1 3-728,3 0-168,4-2-136,33-9-312,59-9-785,-33 17-2327,7 8 199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1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52 8218,'-12'3'1880,"-11"-5"6754,24 1-8074,3 0-328,20-2-80,60-9-168,-25 4-696,-2-1-656,-13 0-2569,-23 0-32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 8170,'-2'-9'4489,"9"16"-3526,13 23-1134,-13-18 197,0 0-1,-1 0 1,-1 0 0,0 1 0,-1-1 0,0 1-1,-1 0 1,0 1 0,-1-1 0,0 0-1,-1 20 1,-6 31 26,3-44-14,0 0 0,1 0 0,4 39 0,9-100 53,-1-42-215,-9 55 145,1 0-1,2 0 1,14-48 0,-17 72-7,0 0 1,-1 1-1,1-1 1,1 0 0,-1 0-1,1 1 1,-1 0-1,1-1 1,0 1 0,0 0-1,0 0 1,0 1-1,1-1 1,-1 1 0,1-1-1,0 1 1,0 0-1,0 1 1,0-1 0,0 1-1,0-1 1,0 1-1,0 1 1,0-1 0,1 0-1,-1 1 1,0 0-1,0 0 1,1 0 0,-1 1-1,0-1 1,0 1-1,1 0 1,-1 0 0,0 1-1,4 1 1,0 0-8,0 0 0,1 0 0,-2 1 0,1 0 0,0 0 0,-1 1 0,0 0 0,0 1-1,0-1 1,-1 1 0,0 0 0,0 1 0,0 0 0,-1 0 0,0 0 0,0 0 0,4 11 0,-5-4 22,0 1 1,-1 0-1,-1 1 0,1 24 1,0-3 3,-4-36-77,1 0 0,0 0 0,1 0 0,-1-1 0,0 1 0,0 0 0,0 0-1,0 0 1,1 0 0,-1-1 0,0 1 0,1 0 0,-1 0 0,1-1 0,-1 1 0,1 0 0,-1 0 0,1-1 0,-1 1-1,1-1 1,-1 1 0,1-1 0,0 1 0,0-1 0,1 2 0,-1-2-125,1 0 0,-1 0 0,1 0 0,-1 0 0,1 0 0,-1-1 0,0 1 0,1 0 0,-1-1 0,1 1 0,-1-1 0,0 1 0,1-1 0,1-1 0,26-17-2463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87 12499,'-26'-21'5160,"22"16"-5101,-1 0 0,0 1-1,-1 0 1,1 0-1,-1 0 1,1 1 0,-1 0-1,0 0 1,0 0-1,-1 1 1,-9-3 0,7 3-65,-1 0 1,1 1 0,0 0-1,-1 1 1,1 0 0,0 0 0,-1 1-1,1 0 1,0 1 0,-1 0-1,1 0 1,-14 7 0,19-7-31,0 0 0,-1 1 0,1 0 0,0 0 0,1 0 0,-1 1 0,1-1 0,-1 1 0,1 0 0,0 0-1,0 0 1,1 0 0,-1 0 0,1 1 0,0-1 0,0 1 0,0-1 0,1 1 0,0 0 0,0 0 0,0 0 0,0 0 0,1 0 0,0 0 0,0 5 0,1-1-67,-1 0-1,2 0 1,-1 0-1,1 0 1,0-1-1,1 1 1,0-1 0,1 0-1,0 1 1,0-2-1,0 1 1,11 14-1,-12-19 38,-1 0 0,0-1-1,1 1 1,-1 0-1,1-1 1,0 0 0,0 1-1,0-1 1,0-1-1,0 1 1,1 0 0,-1-1-1,0 1 1,1-1-1,-1 0 1,1 0 0,0 0-1,-1-1 1,1 0-1,0 1 1,-1-1 0,1 0-1,0 0 1,-1-1-1,1 1 1,-1-1 0,1 0-1,-1 0 1,1 0 0,-1-1-1,1 1 1,-1-1-1,5-2 1,2-4 91,0 0-1,0-1 1,-1 0 0,-1 0-1,1-1 1,-2 0 0,1 0-1,-1-1 1,-1 0 0,0 0-1,-1 0 1,0-1 0,0 0-1,-1 0 1,-1 0 0,0-1-1,-1 1 1,0-1 0,-1 1-1,0-1 1,-1 0 0,-1 1-1,-3-23 1,4 98 364,0-58-416,2 24 66,1 1-1,8 33 1,-9-56-104,-1 1-1,2-1 0,-1 0 1,1 0-1,0 0 1,0 0-1,1-1 1,-1 1-1,2-1 1,-1 0-1,1 0 0,0 0 1,0-1-1,0 1 1,8 4-1,-10-8-177,-1-1-1,1 1 0,0-1 1,0 0-1,0 0 0,0 0 1,0 0-1,1-1 0,5 1 1,33-5-2255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30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136 221 8306,'-4'-4'4631,"-3"-6"-3780,-17-20-1347,12 15 571,0 0 0,1-1 0,0 0 0,2-1 0,0 0 1,-11-31-1,4 15 4514,26 57-4205,-1-7-378,0-1 38,-1 1 0,0 0 0,-1 0 0,-2 1 0,7 28 0,-6 43 155,-4 0-1,-17 150 0,6-131-139,5 123 1,32 64 8,-5-76 256,-22-212-772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3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61 6649,'-2'11'9809,"2"-10"-9551,1 30 92,-2 8-387,2-1 0,9 69-1,-15-145-1303,-2-49 0,7 66 1461,1 0 0,0 1-1,1-1 1,9-32 0,-11 52-92,0 1-1,0-1 1,0 1 0,0-1-1,1 1 1,-1-1-1,0 1 1,0-1-1,1 1 1,-1-1 0,0 1-1,1-1 1,-1 1-1,1 0 1,-1-1 0,1 1-1,-1-1 1,0 1-1,1 0 1,-1 0 0,1-1-1,-1 1 1,1 0-1,0 0 1,-1-1-1,1 1 1,-1 0 0,1 0-1,-1 0 1,1 0-1,0 0 1,-1 0 0,2 0-1,22 11 148,17 24-380,-35-27 189,-1 1-1,0-1 1,0 1-1,-1 1 1,0-1 0,0 0-1,4 21 1,5 42-1782,-13-69 601,2-83 909,-3 57 1126,1-1 1,4-23 0,-3 44-799,-1 1 1,1-1-1,0 0 1,0 1-1,0-1 1,0 0-1,0 1 1,1-1-1,-1 1 1,1 0-1,0 0 1,0-1-1,-1 1 1,1 0-1,1 0 1,-1 1-1,0-1 1,0 0-1,1 1 1,-1-1 0,1 1-1,-1 0 1,1 0-1,0 0 1,-1 0-1,1 0 1,0 1-1,0-1 1,-1 1-1,1 0 1,0-1-1,0 1 1,0 1-1,-1-1 1,1 0-1,0 1 1,3 0-1,1 0-49,-1 0-1,0 1 0,0-1 0,0 1 1,0 1-1,0-1 0,-1 1 0,1 0 0,-1 0 1,1 0-1,-1 1 0,0 0 0,-1 0 0,1 0 1,-1 1-1,5 5 0,-4-1 1,-1 0-1,0 0 1,-1 0-1,0 0 1,0 0-1,-1 1 1,0-1-1,0 12 1,0 79-27,-2-78-34,0-19 27,-1-1-102,1-1 0,-1 1-1,1 0 1,0 0 0,0-1-1,0 1 1,0 0 0,0 0 0,0-1-1,1 1 1,-1 0 0,1-1-1,-1 1 1,1 0 0,-1-1 0,1 1-1,0 0 1,0-1 0,0 1-1,0-1 1,0 0 0,0 1-1,0-1 1,0 0 0,2 2 0,15-7-2664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3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1 248 9354,'7'-4'456,"71"-28"4556,-23 16-4745,-39 13-219,-8 1-27,0 1 0,-1-1 0,1 0 0,-1-1 0,11-4 0,-16 6-19,-1 0-1,1 0 0,-1 0 0,1 0 0,-1-1 1,1 1-1,-1 0 0,0-1 0,0 1 0,0-1 0,0 1 1,0-1-1,0 0 0,0 1 0,0-1 0,0 0 1,-1 0-1,1 0 0,-1 1 0,0-1 0,1 0 0,-1 0 1,0 0-1,0 0 0,0 0 0,0 0 0,-1-3 1,0-3-2,-1 0 1,-1 0-1,0 0 1,0 0 0,0 0-1,-1 1 1,0-1 0,-8-10-1,10 14 0,-1 1-1,1-1 1,-1 1-1,0 0 1,0 0-1,0 0 1,0 0-1,0 1 1,-1-1-1,0 1 1,1 0-1,-1 0 1,0 0-1,0 1 1,0-1 0,0 1-1,0 0 1,0 0-1,-5-1 1,7 3-5,-1-1 0,1 1 0,-1-1 0,1 1 0,-1 0 1,1 0-1,0 0 0,0 0 0,-1 0 0,1 0 1,0 1-1,0-1 0,0 1 0,0 0 0,0-1 0,1 1 1,-1 0-1,0 0 0,1 0 0,0 0 0,-3 4 0,0 2-11,0 1 0,0-1 0,1 1 0,0-1 0,-2 10 0,2-2 28,0-1 1,2 0-1,0 0 1,0 1-1,2-1 0,0 0 1,0 1-1,6 21 1,-4-25-258,0-1 0,1 0 0,0-1 0,1 1 0,0-1 0,0 0 0,1 0 0,0 0 0,1-1 0,0 0 1,16 15-1,28 9-1928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4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24 8186,'-8'-10'9074,"10"10"-8706,4 0-184,19 0-408,50-3-976,-36-3-2369,4 2 160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4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 9146,'6'9'5489,"3"-6"-4801,12-6-776,8-2-32,20-7-168,7-1 344,10-9-3088,-9 3 751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4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92 12027,'-8'-71'2696,"7"61"1129,2 8-3465,1 0 120,-2 1 32,-2 0 32,2-1-96,0 1-7,0 0-401,0 2-224,2 3-17,1 18-367,11 71-1080,-20-42-2569,-12-12 184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40 9394,'62'8'2299,"-61"-8"-2185,-1 0-1,1 0 1,-1 1-1,0-1 1,1 0 0,-1 0-1,1 0 1,-1 0-1,0 0 1,1 0 0,-1 0-1,1 0 1,-1 0-1,0 0 1,1-1-1,-1 1 1,1 0 0,-1 0-1,0 0 1,1 0-1,-1-1 1,0 1-1,1 0 1,-1 0 0,0-1-1,1 1 1,-1 0-1,0 0 1,0-1-1,1 1 1,-1 0 0,0-1-1,0 1 1,1-1-1,-1 1 1,0 0-1,0-1 1,0 1 0,0 0-1,0-1 1,0 1-1,0-1 1,0 1 0,0 0-1,0-1 1,0 1-1,0-1 1,0 1-1,0-1 1,0 1 0,0 0-1,0-1 1,0 1-1,0 0 1,-1-1-1,1 1 1,0-1 0,0 1-1,0 0 1,-1-1-1,1 1 1,0 0-1,-1 0 1,1-1 0,-16-19 1844,11 18-1966,0 0 0,0 0 0,0 1 1,-1-1-1,1 1 0,0 0 0,-1 1 0,1-1 1,-1 1-1,1 0 0,-1 1 0,-9 1 0,10 0-21,0-1-1,0 1 0,0 1 0,0-1 0,1 0 0,-1 1 0,1 0 0,0 0 1,0 1-1,0-1 0,0 1 0,1 0 0,-1 0 0,1 0 0,0 0 1,0 0-1,0 1 0,1-1 0,0 1 0,-1 0 0,2 0 0,-1 0 0,1 0 1,-1 0-1,1 0 0,1 0 0,-1 1 0,1-1 0,0 0 0,0 0 0,0 1 1,1-1-1,0 0 0,1 5 0,0-6-89,0 0-1,0 0 1,0 0-1,1-1 1,-1 1-1,1-1 1,0 0 0,0 1-1,0-1 1,0-1-1,1 1 1,-1 0 0,1-1-1,0 0 1,-1 0-1,8 3 1,0-1-615,1 0 0,-1-1 0,1 0 0,22 1 0,53-1-2851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5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52 8986,'22'-41'2558,"-22"40"-2433,0 1 0,0-1 1,0 1-1,0 0 0,0-1 1,0 1-1,0 0 0,0-1 0,0 1 1,0-1-1,0 1 0,-1 0 1,1-1-1,0 1 0,0 0 1,0-1-1,-1 0 376,0 1-376,1 0 1,0-1-1,-1 1 0,1 0 1,0 0-1,-1 0 0,1 0 0,0-1 1,-1 1-1,1 0 0,-1 0 1,1 0-1,0 0 0,-1 0 1,1 0-1,0 0 0,-1 0 0,1 0 1,-1 0-1,1 0 0,0 0 1,-1 0-1,1 0 0,-1 0 1,1 0-1,0 1 0,-1-1 0,-21 2 1561,-28 8-1308,31-6-298,-2 0-1,1-1 1,0-1-1,0 0 1,-31-3-1,39 1-275,13 5-249,24 11 36,-19-12 562,106 49-71,-50-25-75,-58-27-12,0 1 0,-1 0 1,1 0-1,-1 0 0,1 0 0,-1 0 0,0 1 0,0 0 0,0 0 0,0 0 0,0 0 1,0 0-1,-1 0 0,0 1 0,0-1 0,0 1 0,3 6 0,-5-7-27,1 0 0,-1 0 0,0-1 0,0 1 0,-1 0 0,1 0 0,0 0-1,-1-1 1,0 1 0,1 0 0,-1-1 0,0 1 0,0 0 0,-1-1 0,1 1 0,-1-1-1,1 0 1,-1 1 0,0-1 0,1 0 0,-1 0 0,0 0 0,-1 0 0,1 0 0,0-1-1,-3 2 1,-2 2-295,-1 0-1,0 0 1,0-1 0,0 0-1,0 0 1,-16 4-1,19-7-57,1 0 0,-1 0 0,0 0 0,0 0 0,0-1 0,0 0 0,1 0 0,-1 0 0,0-1 0,0 0-1,0 0 1,1 0 0,-9-3 0,-9-13-2839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11 131 12267,'9'-45'2686,"-17"28"4396,7 17-6987,11 44-231,-1 0 0,-3 0-1,-2 1 1,-2 0 0,-1-1 0,-3 1 0,-12 74-1,9-136-5389,7-15 1342</inkml:trace>
  <inkml:trace contextRef="#ctx0" brushRef="#br0" timeOffset="1">0 62 12251,'11'-4'2280,"-1"-5"1377,6 5-3657,9-5 16,0-2 128,10 2-64,-5 4-144,7-5-1080,-7 9-425,-5 8-2135,-13 2-489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6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30 10762,'1'-1'2337,"11"-4"984,4 1-3089,14-1-264,5-2-40,8 2-609,-6 2-311,-3 6-2345,-15 3 121</inkml:trace>
  <inkml:trace contextRef="#ctx0" brushRef="#br0" timeOffset="1">0 280 6993,'4'4'3217,"11"-12"-240,12-4-1145,9 8-1856,17-5 24,-2-2-8,20 3-1328,-6-5-1673,14-13 73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6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23 12955,'-5'-10'2720,"2"-2"1673,2 13-4217,-1-2 112,2 2-256,-1 4-1264,-3 44-2945,-6 47 616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3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59 4377,'-143'-16'4305,"74"9"-3272,-93-20 0,157 25-877,-26-4 394,30 6-514,0 0 0,0-1 0,0 1 0,0 0 0,0 0 0,0 0 0,0 0-1,0 0 1,0 0 0,0 0 0,0 1 0,0-1 0,0 0 0,0 0 0,0 1 0,0-1 0,0 1 0,0-1-1,0 1 1,1-1 0,-1 1 0,0 0 0,-1 1 0,2-2 148,9-1 891,231 16 680,-110-5-942,3-1-210,237 10 530,-266-18-808,159-20 0,-123 1-199,169-1 0,-220 16-204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7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35 9090,'-50'-35'2785,"40"41"415,-1 12-2104,-5 6-1136,-5 16 136,-2 4-8,-1 14 57,3-2-49,4 8-16,5-13-104,8-9-1049,10-20-2271,9-27 319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7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13291,'-4'-22'7114,"4"22"-7062,0 0-1,1 0 0,-1 0 0,0-1 1,0 1-1,0 0 0,0 0 1,1 0-1,-1 0 0,0-1 1,0 1-1,0 0 0,1 0 1,-1 0-1,0 0 0,0 0 1,1 0-1,-1 0 0,0 0 0,0 0 1,1 0-1,-1 0 0,0 0 1,0 0-1,1 0 0,-1 0 1,0 0-1,0 0 0,1 0 1,-1 0-1,0 0 0,0 0 0,1 0 1,-1 0-1,0 0 0,0 0 1,0 1-1,1-1 0,-1 0 1,0 0-1,0 0 0,1 1 1,37 36-234,-16-7 156,-1 1-1,31 63 1,28 82-486,-72-155-375,1-1 0,1 1 0,1-2 0,1 0 0,16 22 0,14-8-3171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8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8 10530,'-2'-7'6405,"3"6"-6309,-25 5 1469,15-2-1616,1 0 0,0 1-1,0 0 1,-13 7 0,20-9 51,0-1-1,0 1 1,0-1 0,0 1 0,0 0-1,0 0 1,0-1 0,0 1 0,0 0-1,0 0 1,0 0 0,1 0 0,-1 0-1,0 0 1,1 0 0,-1 0 0,1 1-1,-1-1 1,1 0 0,0 0 0,-1 0-1,1 1 1,0 0 0,1 1 14,1 0 1,0 0-1,-1 0 1,1 0-1,0-1 1,1 1-1,-1-1 1,0 0-1,1 1 1,-1-1-1,5 2 1,21 17 57,-10-8-86,0 0 0,-1 1 0,0 1 0,22 26 0,-36-37 4,0-1 0,-1 0 1,1 0-1,-1 1 0,0-1 0,0 1 1,0 0-1,-1 0 0,1 0 0,-1 0 0,0 0 1,0 0-1,0 0 0,-1 0 0,1 0 1,-1 0-1,0 0 0,0 0 0,0 1 0,-1-1 1,0 0-1,0 0 0,0 0 0,0 0 1,0 0-1,-1 0 0,0 0 0,1-1 1,-1 1-1,-1-1 0,-4 7 0,6-8-38,-1-1 1,1 1-1,-1 0 0,0-1 1,0 1-1,1-1 0,-1 0 0,0 0 1,0 1-1,-1-1 0,1-1 0,0 1 1,0 0-1,0 0 0,0-1 0,-1 1 1,1-1-1,0 0 0,-1 0 0,1 0 1,0 0-1,-1 0 0,1 0 0,0 0 1,0-1-1,-1 0 0,-3-1 0,2 1-320,0-1 0,0 0 0,0 0 0,0 0 0,1-1 0,-1 0 0,1 1 0,0-1 0,-1 0 0,1 0 0,0-1 0,1 1 0,-5-7 0,-7-23-3202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8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53 11570,'-1'-4'543,"-1"1"-1,0 0 0,0 0 1,0 0-1,0 0 0,0 0 1,-1 0-1,1 1 0,-1-1 1,-5-3-1,4 3-294,0 1 1,0 0-1,0 0 0,0 1 0,0-1 1,0 1-1,0 0 0,-5-1 0,-4 2-204,0-1-1,0 1 1,1 1-1,-1 0 1,-16 4-1,27-4-143,-1 0 1,1 0-1,-1 0 0,1 1 1,0-1-1,-1 1 0,1-1 1,0 1-1,0 0 1,0-1-1,0 1 0,0 0 1,1 0-1,-1 1 0,1-1 1,-1 0-1,1 1 1,0-1-1,0 0 0,0 1 1,0 0-1,0-1 0,0 1 1,1-1-1,-1 1 0,1 0 1,0-1-1,0 1 1,0 0-1,1 4 0,-1 4-227,0-1 0,1 1-1,1 0 1,0 0 0,0-1-1,6 15 1,-3-12 85,-3-6 146,0 0-1,0 0 0,1 0 0,0 0 0,1-1 0,-1 0 0,1 1 0,1-1 0,-1 0 0,1-1 0,0 1 0,8 6 0,-11-11 94,-1-1 0,1 0-1,0 1 1,-1-1 0,1 0-1,-1 0 1,1 0-1,0 0 1,-1 0 0,1-1-1,0 1 1,-1 0-1,1-1 1,-1 1 0,1-1-1,-1 0 1,1 1-1,-1-1 1,1 0 0,-1 0-1,0 0 1,0 0 0,1 0-1,1-2 1,30-33 43,-31 33-36,7-8 91,-2 1-1,0-1 0,0 0 0,-1-1 0,7-17 0,-10 21 592,-1 0 1,0 0 0,0 0-1,-1 0 1,1-16-1,-2 26-699,1 0-1,-1 1 0,1-1 1,0 0-1,-1 0 0,1 0 1,0 1-1,1-1 0,-1 0 1,0 0-1,0 0 1,1-1-1,1 3 0,7 9-51,47 58-624,-51-65 155,1 1-1,-1-1 1,1-1-1,1 1 0,-1-1 1,1 0-1,0-1 1,0 0-1,12 5 0,12-4-2789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9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94 12531,'-3'-10'1315,"-1"1"0,0-1 0,0 1 0,-1 0 0,0 0 0,-1 1 0,0-1 0,-11-11 1,25 46-1541,-3-5 173,4 35-62,-2 0-1,0 94 0,-8-84-349,1 57-2154,12-45-1916,8-29-458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9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3 13299,'-4'-3'6634,"-9"4"-5380,-21 6-2243,14-2 107,-1 2 0,1 0 0,-30 15 0,45-19 612,0-1 0,1 1 0,0 0 1,-1 0-1,1 1 0,0-1 0,0 1 0,1 0 0,-1 0 0,-3 6 0,6-8 228,0 0 0,1 0 0,-1 0 0,0 0 0,1 0 0,-1 0 0,1 0 0,-1 0 0,1 0 0,0 0 0,0 1 0,0-1 0,0 0 0,1 0 0,-1 0 1,0 0-1,1 0 0,0 0 0,-1 0 0,1 0 0,0 0 0,0 0 0,0 0 0,0 0 0,1 0 0,0 1 0,0 0 46,0-1 0,0 0-1,0 0 1,0 0 0,0 0 0,0-1-1,1 1 1,-1-1 0,0 1 0,1-1-1,0 0 1,-1 0 0,1 0 0,0 0-1,-1 0 1,1 0 0,0-1 0,4 1-1,0-1 2,0 0-1,0-1 1,-1 1-1,1-1 1,0-1-1,0 1 0,9-5 1,-2 1 34,0-1 1,-1-1 0,1 0-1,-2 0 1,1-2-1,18-15 1,-27 21 191,-1 0-1,1-1 0,-1 0 1,0 1-1,0-1 1,0 0-1,0-1 1,-1 1-1,0 0 0,0-1 1,0 1-1,0-1 1,-1 0-1,1 1 1,-1-1-1,0 0 1,-1 0-1,1-7 0,9 85 1189,-6-43-1798,0 0 1,2 0-1,13 39 0,-19-67 180,1 0-1,-1-1 0,1 1 0,0 0 0,0 0 0,0 0 1,0-1-1,0 1 0,0 0 0,1-1 0,-1 1 1,1-1-1,-1 1 0,1-1 0,-1 0 0,1 0 0,-1 1 1,1-1-1,0 0 0,0-1 0,0 1 0,0 0 0,3 0 1,17-4-3222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39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11771,'3'4'6195,"6"22"-6631,-4-9 823,3 6-372,-2 1 0,-1-1 0,-1 1 0,-1 1-1,-1-1 1,-2 42 0,-1-69 168,0-3-113,-1 0 1,1-1 0,0 1 0,0 0-1,1-10 1,2 0-52,0 0 0,2 0 0,0 0-1,0 1 1,2-1 0,0 1 0,10-19 0,-12 28-65,0-1 1,0 1 0,1 0-1,0 0 1,-1 1 0,2 0 0,-1 0-1,11-8 1,-12 10-73,0 1 1,0 0 0,0 1-1,0-1 1,0 0-1,0 1 1,0 0-1,1 0 1,-1 0-1,0 1 1,1 0-1,-1-1 1,1 2 0,-1-1-1,0 0 1,6 2-1,-6-1-397,0 0 0,0 0 0,0 1 1,0 0-1,-1 0 0,1 0 0,0 0 0,-1 0 0,7 6 0,10 10-3012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0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11290,'42'-24'6314,"-42"19"-5690,5 2-264,-5 2 0,1 1 16,3 0-128,15 5-192,52 27-512,-38-10-544,7 1-768,2-2-2161,8-8-24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0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14 12515,'-8'-14'3152,"-5"20"881,-6 9-3401,-11 16-496,-3 10-16,-16 23 32,5 4 64,-6 20-31,-6 25-2034,-6-4-2384,1-29 96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0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14 12483,'-6'-12'5163,"18"10"-3731,26 11-2001,-34-8 881,61 20-218,0 2 1,103 56-1,-75-34-141,-92-45 44,-1 0 0,0 0-1,0 0 1,1 0-1,-1 1 1,0-1 0,0 0-1,1 0 1,-1 0 0,0 0-1,0 0 1,0 1-1,1-1 1,-1 0 0,0 0-1,0 0 1,0 1-1,0-1 1,1 0 0,-1 0-1,0 1 1,0-1 0,0 0-1,0 0 1,0 1-1,0-1 1,0 0 0,0 0-1,0 1 1,0-1-1,0 0 1,0 1 0,0-1-1,0 0 1,0 0-1,0 1 1,0-1 0,0 0-1,0 0 1,0 1 0,0-1-1,-1 0 1,1 0-1,0 1 1,0-1 0,0 0-1,-17 17 94,-4 3-39,-213 257 130,198-226-2591,-47 88-1,48-66-1258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27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15 256 7202,'-4'-24'2857,"0"8"-1921,1 0 0,1-1 0,1-27-1,1 41-869,0-1-1,0 1 1,0 0-1,1-1 1,0 1 0,0 0-1,0 0 1,0 0-1,0 0 1,1 0-1,-1 0 1,1 0-1,0 0 1,-1 0-1,2 1 1,-1-1 0,0 1-1,0-1 1,1 1-1,-1 0 1,1 0-1,0 0 1,4-3-1,22-7 19,-1 2 0,2 0-1,0 2 1,0 1-1,58-6 1,155 5 117,-239 8-194,13 0 51,0 1 1,0 1 0,0 0-1,0 2 1,0 0-1,-1 0 1,1 2 0,18 8-1,-28-10-65,1 0-1,-1 0 1,1 1-1,-1-1 0,-1 2 1,1-1-1,-1 1 1,0 0-1,0 0 1,0 0-1,-1 1 1,0 0-1,-1 0 1,1 0-1,-1 1 0,-1 0 1,1 0-1,1 8 1,1 8 31,-1-1 0,-2 1 0,0 0 0,-2 1 0,-1-1 0,0 0 0,-7 38 0,5-55-25,0-1 0,-1 1 0,0-1-1,0 0 1,0 0 0,-1 0 0,1 0 0,-1-1 0,-1 1 0,1-1 0,-1 0-1,0 0 1,0-1 0,-1 1 0,1-1 0,-1-1 0,0 1 0,-6 2 0,-9 5-104,0-2 0,0 0 0,0-2 0,-26 6 0,10-6-589,1-2 0,-1-1 0,0-2 0,-1-1 0,1-2 0,0-2-1,0-1 1,1-2 0,-44-13 0,17 5-1607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38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10 9098,'-10'-8'5850,"3"6"-4803,-14 30-1485,-12 29 474,-51 121 1,-10 79 89,4-8-80,65-202 101,22-85-839,4 30 101,1 0 1,-1 0-1,2-1 1,-1 1 0,1 0-1,7-14 1,15-25-2556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1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92 10282,'-54'-92'8178,"54"93"-7890,0 2-248,0 25-64,1 68-16,-2-23 32,2 10 24,-2 8-352,2-19-880,11-18-2529,7-34 208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1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54 11226,'-80'-53'9572,"79"53"-9578,0 0 1,0 0-1,0 0 1,0 0-1,0 0 1,0 0-1,0 0 1,1 0-1,-1 1 1,0-1-1,0 0 1,0 0-1,0 1 1,0-1-1,0 1 1,1-1-1,-1 1 1,0-1-1,0 1 1,1-1-1,-1 1 1,0 0-1,1-1 1,-1 1-1,0 0 1,1-1-1,-1 1 1,1 0-1,0 0 1,-1 1-1,-21 32-59,21-31 65,-8 14-12,1 0-1,1 1 1,1 0 0,1 0 0,0 0-1,1 1 1,-1 22 0,4-33-36,0-1 0,1 0 1,-1 1-1,2-1 0,-1 1 0,1-1 1,0 1-1,0-1 0,1 0 0,0 0 0,1 0 1,-1 0-1,1 0 0,1 0 0,-1-1 1,1 1-1,0-1 0,1 0 0,-1 0 1,1-1-1,1 1 0,-1-1 0,8 5 0,-8-7-25,0 0-1,1-1 1,0 0-1,-1 0 1,1-1-1,0 0 1,0 0-1,0 0 0,0 0 1,0-1-1,-1 0 1,1-1-1,0 1 1,0-1-1,0 0 1,0 0-1,0-1 0,-1 0 1,1 0-1,-1 0 1,1-1-1,-1 1 1,0-1-1,9-7 1,-5 4 15,0 0 1,-1-1-1,1-1 1,-1 1 0,-1-1-1,0 0 1,0-1 0,0 0-1,-1 0 1,0 0 0,-1-1-1,7-17 1,-10 19 18,0 1 0,0-1 0,-1 0 0,0 0 0,-1 1 0,0-1 0,0 0 0,0 0 0,-1 0 0,-1 0-1,1 1 1,-1-1 0,0 1 0,-1-1 0,0 1 0,0 0 0,0 0 0,-1 0 0,0 0 0,-1 1 0,1-1 0,-1 1 0,0 0 0,-1 1 0,0-1 0,0 1 0,0 0 0,0 1 0,-1-1 0,1 1 0,-1 1 0,0-1 0,0 1 0,-1 0 0,1 1 0,-1 0-1,1 0 1,-1 0 0,0 1 0,0 0 0,0 1 0,1 0 0,-12 1 0,-8 4-426,27-5 434,0 0 0,0 0 0,-1 0 0,1 0 0,0 1 0,0-1 0,0 0 0,0 0 1,0 0-1,0 0 0,-1 1 0,1-1 0,0 0 0,0 0 0,0 0 0,0 0 0,0 1 0,0-1 0,0 0 0,0 0 0,0 0 0,0 1 0,0-1 0,0 0 0,0 0 0,0 0 0,0 1 0,0-1 0,0 0 1,0 0-1,0 0 0,0 1 0,0-1 0,0 0 0,0 0 0,1 0 0,-1 0 0,0 1 0,0-1 0,0 0 0,0 0 0,0 0 0,0 0 0,1 0 0,-1 1 0,0-1 0,0 0 0,0 0 0,1 0 0,-1 0 1,0 0-1,0 0 0,6 3-497,-1 0 1,0-1-1,1 0 1,0 0 0,-1 0-1,8 1 1,39 6-2402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2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85 8746,'-16'8'11242,"14"-6"-10680,-8 22 2233,3 28-5251,7-44 3544,-1 5-1155,2 0 1,-1 1-1,2-1 1,-1 1-1,2-1 0,0 0 1,0 0-1,2 0 1,-1-1-1,7 13 1,-8-20 3,0 0 0,0 0-1,0 0 1,0-1 0,1 0 0,0 1 0,0-1 0,0-1 0,0 1 0,0 0 0,7 3 0,-8-6 20,0 1-1,1-1 1,-1 0 0,0 0 0,1 0-1,-1 0 1,1-1 0,-1 1 0,1-1-1,-1 0 1,1 0 0,-1 0 0,1-1-1,-1 1 1,0-1 0,1 0 0,-1 0-1,1 0 1,3-2 0,-1 1 20,-1-1 1,0 0-1,0 0 0,0 0 1,0 0-1,-1-1 0,1 0 1,-1 0-1,0 0 1,0 0-1,0-1 0,-1 0 1,1 0-1,-1 0 0,0 0 1,-1 0-1,4-8 1,-3 4 27,-1 0 0,0 0 0,0-1 0,-1 1 0,0-1 0,-1 1 1,0 0-1,-1-1 0,0 1 0,-2-13 0,1 10-65,-1 1-1,0 0 0,0 0 1,-1 1-1,0-1 0,-1 1 1,-1 0-1,1 0 0,-2 0 1,1 1-1,-1 0 0,0 0 1,-1 1-1,0 0 0,-1 0 1,1 1-1,-2 0 1,-15-9-1,-11 7-1654,34 9 1528,1 0-1,0 0 1,-1 0-1,1 1 1,0-1 0,0 0-1,-1 1 1,1-1 0,0 0-1,0 1 1,0-1-1,0 1 1,-1 0 0,1-1-1,0 1 1,0 0 0,0 0-1,0 0 1,0 0-1,1-1 1,-1 1 0,0 1-1,0-1 1,1 0 0,-2 1-1,-1 17-3559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56 12043,'-16'-15'6680,"14"12"-6470,-1 1 0,-1 0 0,1 0-1,0 0 1,0 1 0,-1-1-1,1 1 1,-1 0 0,1 0-1,-1 0 1,0 0 0,1 0 0,-6 1-1,8 1-221,0 1 0,0-1-1,0 1 1,0-1 0,0 1-1,1 0 1,-1-1 0,0 1 0,1 0-1,0 0 1,-1 0 0,1-1-1,0 1 1,0 0 0,0 0-1,0 0 1,0 0 0,0-1 0,0 1-1,1 0 1,0 3 0,0 3-7,1 17-131,2 0-1,0-1 1,2 1-1,13 36 1,-14-48-14,0 0 0,1-1 0,0 1 0,1-1 0,1 0 0,0-1 0,0 0 0,1 0 1,0-1-1,17 14 0,-25-22 143,1-1 1,0 0 0,0 1-1,0-1 1,0 0 0,0 0-1,0 0 1,0-1-1,1 1 1,-1 0 0,0-1-1,0 0 1,0 1 0,1-1-1,-1 0 1,0 0 0,1 0-1,-1 0 1,0-1 0,0 1-1,4-2 1,-2 1 15,0-1 0,0 0-1,-1-1 1,1 1 0,-1-1 0,1 1 0,-1-1 0,0 0-1,0 0 1,5-7 0,0-2 22,-1 0 0,0 0 0,0-1 0,-2 0 0,9-26 0,-11 29-25,-1-1 0,0 0 0,-1 0 0,-1-1 0,1 1 0,-2 0 0,1 0 0,-2 0 0,1 0 1,-2 0-1,1 0 0,-1 1 0,-9-19 0,10 24-31,0 0 1,-1 0-1,0 1 0,1-1 1,-2 1-1,1 0 1,0 0-1,-1 0 1,0 0-1,0 1 0,0-1 1,0 1-1,-1 0 1,1 1-1,-1-1 1,0 1-1,0-1 0,0 2 1,0-1-1,0 0 1,0 1-1,0 0 1,-1 0-1,1 1 0,0-1 1,0 1-1,-1 0 1,1 1-1,0-1 1,-8 3-1,9-3-140,1 1 0,-1 0 1,0 1-1,0-1 0,1 1 0,-1-1 1,1 1-1,0 0 0,-6 5 0,8-6 8,0 0 0,0 0 0,0 0 1,0 0-1,0 0 0,0 0 0,0 1 0,0-1 0,1 0 0,-1 0 0,0 1 0,1-1 0,-1 1 0,1-1 1,0 0-1,-1 1 0,1-1 0,0 1 0,0-1 0,0 1 0,0-1 0,0 1 0,0-1 0,0 1 0,1-1 1,-1 1-1,1-1 0,0 2 0,18 24-3725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3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83 11787,'-44'-34'5530,"35"28"-5253,0 0 0,-1 0-1,1 1 1,-1 0-1,0 1 1,-1 0 0,1 1-1,-1 0 1,1 0 0,-13 0-1,22 3-275,-1 0-1,1 0 0,-1 1 1,1-1-1,0 1 0,-1-1 1,1 1-1,0-1 0,-1 1 1,1 0-1,0 0 0,0-1 1,0 1-1,0 0 0,-1 0 1,1 0-1,0 1 0,1-1 1,-1 0-1,0 0 0,0 0 1,0 1-1,1-1 0,-1 0 1,1 1-1,-1-1 0,1 0 1,0 1-1,-1-1 0,1 1 1,0-1-1,0 1 0,0-1 1,0 1-1,0-1 0,0 1 1,0-1-1,1 2 0,-1 8-62,1-1 1,1 0-1,-1 0 0,5 12 0,3 8-156,2 0-1,18 33 1,-23-51 101,1 0 0,0 0 1,0-1-1,2 0 1,-1-1-1,1 0 1,17 15-1,-23-23 92,0 0 1,1 1 0,-1-1-1,0-1 1,1 1-1,-1-1 1,1 1-1,-1-1 1,1 0-1,0 0 1,-1 0-1,1-1 1,0 0-1,0 1 1,0-1-1,-1 0 1,1-1-1,5 0 1,-3-1 0,0 1 0,0-1 0,-1-1 0,1 1 0,-1-1 1,1 0-1,-1 0 0,0-1 0,0 0 0,7-7 0,-5 5 18,-1-1 1,1 0-1,-2 0 0,1 0 1,-1-1-1,0 0 0,-1 0 1,0 0-1,0-1 0,-1 1 1,0-1-1,0 0 0,-1 0 0,0 0 1,1-11-1,-5 11-5,1 0-1,-1 0 1,0 0-1,-1 0 1,0 1 0,0-1-1,-1 1 1,0 0-1,0 0 1,-1 0 0,0 1-1,-8-10 1,10 14-30,0 0-1,0-1 1,-1 1 0,1 1 0,-1-1-1,1 0 1,-1 1 0,0 0 0,0 0 0,0 0-1,-8-3 1,10 5-30,-1-1 1,0 1-1,0 0 0,1 0 0,-1 0 1,0 0-1,0 0 0,1 1 1,-1-1-1,0 1 0,1 0 0,-1 0 1,1 0-1,-1 0 0,1 0 0,-1 0 1,1 1-1,0-1 0,-1 1 0,-2 3 1,3-4-88,1 0 0,-1 0 1,1 0-1,0 1 1,-1-1-1,1 1 1,0-1-1,0 1 0,0 0 1,0-1-1,0 1 1,0 0-1,1 0 0,-1 0 1,0-1-1,1 1 1,-1 0-1,1 0 0,0 0 1,0 0-1,0 0 1,0 0-1,0 0 1,0 0-1,0 0 0,1 0 1,-1-1-1,1 1 1,0 2-1,23 28-3113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3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12539,'25'-50'2819,"-25"49"-2694,1 1 1,-1-1-1,1 1 0,-1-1 1,1 0-1,-1 1 0,0-1 1,1 0-1,-1 0 0,0 1 1,1-1-1,-1 0 0,0 0 1,0 1-1,0-1 0,0 0 1,0 0-1,0 1 0,0-1 1,0 0-1,0 0 0,0 0 1,0 1-1,0-1 0,0 0 1,-1 0-1,1 1 0,0-1 1,-1 0-1,1 1 0,0-1 1,-1 0-1,1 1 0,-1-1 1,1 0-1,-2 0 1,2 1-111,0 0 1,-1 0-1,1 0 1,0 0-1,0-1 1,-1 1-1,1 0 1,0 0-1,-1 0 1,1 0-1,0 0 1,-1 0-1,1 0 1,0 0-1,-1 0 1,1 0 0,0 0-1,-1 0 1,1 1-1,0-1 1,-1 0-1,1 0 1,0 0-1,0 0 1,-1 0-1,1 1 1,0-1-1,-1 0 1,1 0-1,0 1 1,0-1-1,0 0 1,-1 0 0,1 1-1,0-1 1,0 0-1,0 0 1,0 1-1,-1-1 1,1 0-1,0 1 1,0-1-1,0 0 1,0 1-1,0-1 1,0 0-1,0 1 1,0-1 0,0 0-1,0 1 1,0-1-1,14 118 84,-14-111-101,0 0 0,1 1-1,1-1 1,-1 0 0,1 0 0,0 0 0,1 0 0,-1 0 0,1-1 0,1 1-1,-1-1 1,1 0 0,0 0 0,9 9 0,-5-4-17,1 0 1,-2 1-1,11 18 0,-15-23 3,1-1 0,0 1 0,0-1 0,0 0 0,1 0-1,7 6 1,-11-10 13,0-1-1,0 0 0,0 0 0,0 0 1,0 0-1,1 0 0,-1-1 0,0 1 1,0 0-1,0 0 0,1-1 0,-1 1 1,0-1-1,1 1 0,-1-1 0,1 0 1,-1 1-1,0-1 0,1 0 0,-1 0 1,1 0-1,-1 0 0,1 0 0,-1 0 1,0-1-1,1 1 0,-1 0 0,1-1 1,-1 1-1,0-1 0,1 1 0,-1-1 1,0 0-1,2-1 0,9-24-157,-6 20 132,-1 0 0,1 0 1,1 1-1,-1 0 1,11-7-1,-10 8 7,1-1 0,-1 0 0,-1-1 1,1 0-1,-1 0 0,0 0 0,0-1 0,4-7 1,-7 9-28,0-1 0,0 0 1,-1 0-1,0 0 1,0 0-1,-1 0 1,1 0-1,-2-1 1,1 1-1,0 0 0,-1-1 1,0 1-1,-1 0 1,0-1-1,0 1 1,0 0-1,0 0 0,-1 0 1,0 0-1,-1 0 1,1 0-1,-1 0 1,0 1-1,0-1 0,-1 1 1,0 0-1,0 0 1,0 0-1,0 1 1,-1-1-1,0 1 0,0 0 1,0 0-1,0 1 1,-7-4-1,-1 1-613,0 1-1,-1 0 1,1 1-1,-17-3 1,-71-7-2673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5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62 136 7834,'-26'-54'6280,"18"40"-4274,1-1 1,0 0-1,-7-23 0,32 133-1749,-4 0 0,1 115 1,-10-129-144,51 512-758,-31-382-3205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46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6465,'5'-33'9090,"-4"17"-6700,3 26-1594,2 24-799,22 157 89,-24-139-45,28 245 211,-31-292-270,0 1 131,-4-15-1383,-3-15-2069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0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1 9690,'-25'0'3985,"-12"4"-80,-1 8-1857,-20 34-2128,-9 20 96,-20 39-16,-14 89 120,26 23-48,58 23-16,50-7 40,40-1 0,44-88 8,14-16 32,-22-50-168,-30 10-496,-17-64-624,-26-17-2913,-39-23 240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50 8746,'-14'-50'7855,"12"56"-6527,1 22-1261,18 246 368,-18-268-1302,-2-21-2201,0-7 126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39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63 3049,'3'-4'-32,"-2"2"172,1 1 0,-1-1 0,0 0 0,1 0 1,-1 1-1,0-1 0,0 0 0,0 0 0,0 0 0,0 0 0,-1 0 0,1 0 0,0-4 0,-2 5 58,0-1 0,0 0 0,0 1 1,-1 0-1,1-1 0,0 1 0,-1 0 0,1-1 0,-1 1 1,1 0-1,-1 0 0,0 0 0,1 1 0,-1-1 1,0 0-1,1 0 0,-1 1 0,-2-1 0,-29-7 11342,33 8-11435,29 44-159,-7-13 61,27 53 0,38 119 9,7 12-28,-48-150-41,-47-66-30,0 1-363,0 0 0,0-1 0,-19-37-9966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1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 12275,'-3'-9'6185,"5"5"-6209,15 6-7162</inkml:trace>
  <inkml:trace contextRef="#ctx0" brushRef="#br0" timeOffset="1">475 308 12331,'-16'14'4913,"-2"-1"-3594,9-7-1476,0 1 1,0 0 0,-14 15-1,18-15 156,-1 1 0,1 0 0,1 0 0,0 1 0,0-1 1,0 1-1,1 0 0,1 0 0,-1 0 0,1 0 0,1 0 0,-1 15 0,1-1 29,1 0 0,2 0 0,0 0 0,7 28 0,-9-49-22,0-1 0,1 1 0,-1 0 0,0-1 0,1 1 0,0-1-1,-1 1 1,1 0 0,0-1 0,0 1 0,0-1 0,0 0 0,0 1 0,0-1 0,0 0 0,0 0-1,1 1 1,-1-1 0,0 0 0,1 0 0,2 1 0,-3-2-6,0 0 0,0 0 0,0-1 0,0 1 0,-1 0 0,1 0 0,0-1 0,0 1 0,0-1 0,0 1 0,0-1 0,-1 1 0,1-1 0,0 1 0,-1-1 0,1 0 0,0 1 0,-1-1 0,1 0 0,-1 0 0,1 1 0,-1-1 0,1 0 0,-1 0 0,1 0 1,-1 0-1,0 0 0,0 1 0,1-1 0,-1 0 0,0 0 0,0 0 0,0 0 0,0 0 0,0 0 0,0 0 0,0 0 0,-1-1 0,3-13-46,-1 5 8,0 0-1,-1 0 1,1 0 0,-2-1-1,-1-10 1,-3-3-26,2 11 23,0 0 0,1 0 0,0 0 0,1-1-1,2-21 1,2-3 10,-2 18 87,1 1 1,1-1-1,5-19 1,-8 38-60,1 1 0,0-1 0,0 1 0,-1 0 1,1 0-1,0-1 0,0 1 0,-1 0 0,1 0 0,0 0 1,0 0-1,-1 0 0,1 0 0,0 0 0,0 0 0,0 0 1,-1 0-1,1 0 0,0 0 0,0 1 0,-1-1 0,1 0 1,0 0-1,0 1 0,-1-1 0,1 1 0,0-1 0,-1 1 1,1-1-1,-1 1 0,1-1 0,-1 1 0,2 0 0,30 23-87,-28-21 85,14 11-23,-2 0 0,0 1-1,0 0 1,-1 2 0,-1 0 0,-1 0 0,-1 1 0,0 1 0,-1 0-1,10 26 1,-16-14-1092,-5-23 533,-1-8 520,1 1 0,0-1-1,0 0 1,0 1-1,0-1 1,0 0 0,0 1-1,0-1 1,0 0-1,0 0 1,0 1 0,0-1-1,0 0 1,1 1-1,-1-1 1,0 0 0,0 0-1,0 1 1,0-1-1,0 0 1,1 0 0,-1 1-1,0-1 1,0 0 0,0 0-1,1 0 1,-1 1-1,0-1 1,0 0 0,0 0-1,1 0 1,-1 0-1,0 1 1,1-1 0,-1 0-1,0 0 1,0 0-1,1 0 1,-1 0 0,0 0-1,1 0 1,-1 0-1,0 0 1,0 0 0,1 0-1,-1 0 1,0 0 0,1 0-1,-1 0 1,0 0-1,0 0 1,1-1 0,-1 1-1,0 0 1,0 0-1,1 0 1,-1 0 0,0 0-1,0-1 1,1 1-1,-1 0 1,0 0 0,0 0-1,0-1 1,1 1-1,-1-1 1,2 0-749,15-9-2887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98 13411,'-7'-23'2065,"-6"-26"6425,13 47-8424,0 1 0,0-1 0,0 0 0,0 1 0,0-1 1,0 0-1,0 1 0,0-1 0,1 0 0,-1 1 0,1-1 1,-1 0-1,2-1 0,4 19-641,6 60 456,-4 1 0,-4 117 1,-3-98 16,14 113 0,-15-203-1317,-4-17-565,-6-25-2799,9 31 3832,-9-32-4019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2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13395,'5'6'6593,"4"-9"-6569,15-5-16,7 0 32,27-4-496,10 4-864,21-1-2697,-7-3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107 163 6873,'-7'11'46,"-1"6"2478,29-24-221,-14 4-2300,22-7 268,-21 8-103,0 0 1,0 0-1,-1-1 1,1 0-1,-1-1 0,0 1 1,0-1-1,0-1 0,-1 1 1,1-1-1,5-6 0,-11 8-86,0 1 0,0-1-1,0 1 1,0-1 0,-1 1-1,1-1 1,-1 0 0,1 1-1,-1-1 1,0 1 0,0-1-1,0 0 1,-1 1 0,1-1-1,-1 0 1,1 1 0,-1-1-1,0 1 1,0-1 0,0 1-1,0 0 1,0-1 0,-1 1-1,1 0 1,-1 0 0,1 0-1,-1 0 1,0 0 0,-3-3-1,0 0-77,0 0 1,-1 1-1,1-1 0,-1 1 0,0 0 0,0 1 0,-1-1 0,1 1 0,-12-4 1,15 7-11,0-1 0,0 1 0,0-1 0,0 1 0,0 0 0,0 0 0,0 0 0,0 0 0,0 1 0,0-1 0,0 1 0,0 0 0,0 0 0,1 0 0,-1 0 0,0 0 0,-4 3 0,3 0-12,-1-1 0,0 1 0,1 1 0,0-1-1,0 0 1,0 1 0,1 0 0,-5 7 0,-1 6-25,1-1 1,0 2-1,1-1 1,-5 26 0,8-30 74,1 0 1,1 0-1,0 0 1,1 1-1,1-1 0,0 0 1,1 1-1,0-1 1,2 0-1,-1 1 1,10 26-1,-9-33-13,1 0 0,-1-1 0,2 1-1,-1-1 1,1 0 0,0 0 0,0 0 0,1-1-1,0 1 1,0-1 0,1-1 0,-1 1-1,1-1 1,1-1 0,-1 1 0,1-1 0,-1 0-1,1-1 1,0 0 0,0 0 0,9 1 0,-3-1-353,0-1 1,0 0-1,1-1 1,-1-1 0,0 0-1,1-1 1,-1-1-1,0 0 1,0-1 0,0 0-1,0-1 1,-1 0-1,19-10 1,25-24-2977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11618,'3'-11'8671,"-3"56"-7623,7 22-1033,-3 93 0,-6-214 644,1 32-587,0 0 1,1-1-1,1 1 1,7-36-1,-7 52-145,1 0 1,-1 1-1,1-1 1,0 1-1,1-1 1,-1 1-1,1 0 1,0 0-1,0 0 1,1 0-1,0 0 1,0 1-1,0 0 0,0 0 1,0 0-1,1 0 1,0 1-1,0-1 1,0 1-1,0 1 1,0-1-1,1 1 1,9-4-1,-6 4-626,0 0 0,1 1-1,-1 0 1,0 0 0,1 1 0,-1 0-1,1 1 1,17 3 0,20 9-3637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3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8746,'34'-72'2707,"-30"50"2015,-2 32-4293,10 26-422,-2 1 1,-1 1-1,-2 0 1,-2 0 0,-2 0-1,-2 74 1,-5-162 100,22-65-197,-15 103 144,0 0-1,1 1 1,0-1-1,0 1 1,1 0 0,1 0-1,0 0 1,11-15 0,-15 24-42,0 0 1,0 0 0,0 1-1,0-1 1,0 0 0,0 1-1,0-1 1,1 1 0,-1 0 0,1 0-1,-1 0 1,1 0 0,-1 0-1,1 1 1,-1-1 0,1 1-1,-1-1 1,1 1 0,3 0-1,-2 1-15,1-1 0,0 1 0,0 0 0,0 1 0,-1-1-1,1 1 1,-1 0 0,1 0 0,6 5 0,0 0-26,-2 0 1,1 1-1,-1 0 1,0 1-1,-1 0 1,0 0-1,10 15 1,-6-1-169,0 1 0,17 50 1,-15-37-2530,-17-44 2834,1-1 0,0 0 0,0 0 0,1 0 0,0 0 0,0-1 0,1 1 0,0 0 0,1 0 0,0 0 0,0 0 0,4-15 0,-1 15 8,-1-1 0,1 1-1,0-1 1,1 1 0,0 1 0,0-1 0,1 1 0,0-1 0,0 2 0,8-8 0,-11 11-80,1-1 1,0 1-1,0 0 0,0 0 1,1 1-1,-1 0 0,1-1 1,-1 1-1,1 1 0,0-1 0,0 1 1,0-1-1,-1 1 0,1 1 1,0-1-1,0 1 0,1 0 0,-1 0 1,0 0-1,5 2 0,-5 0-26,0 0-1,0 0 0,0 0 0,-1 1 0,1 0 1,-1 0-1,0 0 0,1 1 0,-1-1 0,-1 1 0,1 0 1,-1 0-1,1 0 0,-1 1 0,0-1 0,3 8 1,3 6 47,0 0 1,11 38 0,0 54 350,-20-110-461,0 0-1,0 0 0,0 1 1,0-1-1,0 0 0,0 0 1,0 0-1,0 1 1,0-1-1,0 0 0,0 0 1,0 0-1,0 0 0,0 1 1,0-1-1,0 0 1,0 0-1,0 0 0,0 0 1,0 1-1,1-1 0,-1 0 1,0 0-1,0 0 1,0 0-1,0 0 0,0 1 1,0-1-1,1 0 0,-1 0 1,0 0-1,0 0 1,0 0-1,0 0 0,1 0 1,-1 0-1,0 0 0,0 0 1,0 0-1,0 0 0,1 0 1,-1 1-1,0-1 1,0 0-1,0-1 0,0 1 1,1 0-1,-1 0 0,0 0 1,0 0-1,0 0 1,1 0-1,-1 0 0,0 0 1,0 0-1,0 0 0,0 0 1,0 0-1,1-1 1,7-10-4040,4-10-455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4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133 253 8634,'-22'-8'807,"-18"-9"3726,42 17-4439,1 0 1,0 0 0,-1 0 0,1 0 0,0-1-1,0 1 1,-1-1 0,1 1 0,-1-1-1,1 0 1,-1 0 0,1-1 0,4-2 0,27-15-123,-34 19 46,5-5 3,1-1 0,-1 1-1,0-1 1,0 0-1,-1-1 1,0 1 0,0-1-1,-1 0 1,1 0 0,-2 0-1,1 0 1,-1 0 0,0-1-1,0 1 1,-1-1-1,0 1 1,0-1 0,-1-14-1,0 20-16,0-1 0,0 1 0,-1 0 0,1-1 0,-1 1 0,1 0 0,-1 0 0,0 0-1,1-1 1,-1 1 0,0 0 0,-1 0 0,1 0 0,0 0 0,-1 0 0,1 1 0,-1-1 0,1 0-1,-1 1 1,0-1 0,1 1 0,-1-1 0,0 1 0,0 0 0,0 0 0,0 0 0,0 0 0,-1 0 0,1 0-1,0 1 1,0-1 0,-1 1 0,1-1 0,0 1 0,-1 0 0,1 0 0,0 0 0,-3 1 0,-1-1-24,0 1-1,0 0 1,0 0 0,0 1 0,1 0 0,-1 0 0,0 0 0,1 1 0,0 0 0,0 0 0,0 0 0,0 0 0,0 1 0,-5 5 0,5-4 13,-1 1 0,1 0 1,0 0-1,1 1 0,0-1 0,0 1 0,0 0 0,1 0 0,-1 0 0,2 1 0,-1-1 0,1 1 0,0 0 0,1-1 1,0 1-1,0 0 0,1 0 0,0 0 0,0 0 0,1 0 0,0 0 0,0-1 0,1 1 0,0 0 0,0-1 0,1 1 0,0-1 1,0 0-1,1 0 0,-1 0 0,2 0 0,-1-1 0,1 1 0,0-1 0,0-1 0,10 9 0,0-4-406,0 0-1,1-2 0,0 0 0,1-1 1,-1 0-1,1-1 0,1-1 1,-1-1-1,1 0 0,0-2 0,0 0 1,0 0-1,18-2 0,69-5-3408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5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34 13059,'-12'-34'9396,"18"67"-9109,3 20-343,-4 1 1,0 77-1,-15 124 22,7-210 39,3-44-2,0 0 1,1 0-1,-1 0 0,0-1 0,0 1 0,0 0 0,0 0 1,0 0-1,0 0 0,0-1 0,0 1 0,-1 0 0,1 0 1,0 0-1,0-1 0,-1 1 0,1 0 0,-1 0 1,1-1-1,0 1 0,-1 0 0,1-1 0,-1 1 0,0 0 1,-15-20-390,4 2 143,10 13 223,-13-17-272,0 1-1,-1 0 1,-35-32-1,45 47 184,0 0 0,0 1 0,0 0 0,-1 0 0,1 1 0,-1-1 0,0 2 0,-12-5 0,15 6 47,0 1-1,0-1 1,0 1 0,1 0 0,-1 0 0,0 0 0,0 0-1,0 1 1,0 0 0,0-1 0,1 2 0,-1-1 0,0 0-1,1 1 1,-1-1 0,1 1 0,-7 4 0,7-4 44,1 0 0,0-1 0,0 1 0,-1 0 0,1 0 1,0 0-1,1 0 0,-1 0 0,0 1 0,1-1 0,-1 1 0,1-1 1,0 1-1,-1-1 0,1 1 0,0 0 0,1-1 0,-1 1 0,0 0 1,1 0-1,0 0 0,0-1 0,0 1 0,0 0 0,0 0 0,0 0 1,1 0-1,-1-1 0,1 1 0,0 0 0,0 0 0,0-1 0,0 1 1,0-1-1,1 1 0,-1-1 0,1 1 0,-1-1 0,5 4 0,1 3 34,0-2 0,0 1 0,1-1 0,0 0-1,1 0 1,-1-1 0,1 0 0,1 0 0,13 5 0,-5-5-542,1-1 0,0 0 0,0-2 0,0 0 0,1-1 0,-1-2 0,0 1 0,23-4 1,23-2-2827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5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13171,'8'-11'6507,"6"-4"-4564,-13 15-1954,0 1 0,-1-1 1,1 0-1,0 1 1,-1-1-1,1 1 1,0-1-1,-1 1 0,1-1 1,0 1-1,-1-1 1,1 1-1,-1 0 0,1-1 1,-1 1-1,1 0 1,-1 0-1,0-1 1,1 1-1,-1 0 0,0 0 1,0 0-1,0-1 1,1 1-1,-1 0 0,0 0 1,0 0-1,0 0 1,0-1-1,0 1 0,-1 1 1,4 17-384,-1 0 1,0 0-1,-2 0 0,-1 0 1,0 1-1,-6 29 1,17-67-5715,-2-9 1939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6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12187,'5'-16'2680,"-3"6"945,6 7-3633,1 3-784,7 6-841,5 9-2063,7 0 143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0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71 6513,'-2'2'387,"-1"0"0,1 0-1,-1 0 1,1 0-1,-1-1 1,0 1-1,0-1 1,0 1 0,-4 1-1,1-2-389,1-1-1,-1 1 1,1-1-1,-1 0 1,1 0 0,0 0-1,-1-1 1,1 0 0,-1 0-1,1 0 1,0-1-1,-1 1 1,-4-4 0,1 2 106,-7-7 2930,51 2-2293,76-3-461,14 0-697,-45-9-2818,-43 4 669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6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16 8018,'3'3'466,"22"25"1242,-19-23 124,-11-16 2107,3 8-3808,-1 0 0,1 0 0,-1 0-1,1 0 1,-1 0 0,0 1-1,0-1 1,0 1 0,0 0 0,0 0-1,-1 0 1,1 1 0,0-1-1,-1 1 1,0-1 0,1 1 0,-1 1-1,0-1 1,1 0 0,-1 1-1,0 0 1,0-1 0,0 2 0,1-1-1,-1 0 1,0 1 0,-6 1-1,4 0-164,0 0 1,-1 0-1,1 0 0,0 1 0,0 0 0,1 0 0,-1 1 0,1 0 1,0 0-1,-1 0 0,2 0 0,-1 1 0,0 0 0,1 0 0,-4 7 0,2-3-136,1 1 0,0 0 0,0 0-1,1 0 1,1 1 0,0-1 0,0 1-1,1 0 1,0 0 0,1 0 0,0 0 0,1 0-1,1 0 1,-1 0 0,2 0 0,-1 0-1,1 0 1,1 0 0,0 0 0,1-1-1,0 1 1,6 9 0,-10-19 140,1 1 0,0-1 1,0 0-1,-1 0 0,1 0 0,0 1 0,0-1 1,0 0-1,0-1 0,1 1 0,-1 0 0,0 0 1,0 0-1,0-1 0,1 1 0,-1 0 1,0-1-1,1 1 0,-1-1 0,1 0 0,-1 1 1,0-1-1,1 0 0,-1 0 0,1 0 0,-1 0 1,1 0-1,1 0 0,0-2 3,1 1 0,-1 0 0,0-1 0,0 0 0,1 0-1,-1 0 1,0 0 0,-1 0 0,1-1 0,5-4 0,3-7 44,0 0 1,0 0-1,11-24 1,41-116 1317,-62 153-1326,-1 1 1,1 0-1,-1 0 1,1 1 0,-1-1-1,1 0 1,-1 0-1,1 0 1,-1 0 0,1 0-1,-1 0 1,1 1-1,-1-1 1,1 0 0,-1 0-1,1 1 1,-1-1-1,1 0 1,-1 1 0,0-1-1,1 1 1,-1-1-1,0 0 1,1 1 0,-1-1-1,0 1 1,0-1-1,1 1 1,-1-1-1,0 1 1,0-1 0,0 1-1,0-1 1,1 1-1,10 20-115,14 53-4,-17-49-84,0 0 0,13 25-1,-18-44-274,1 1 0,0-1 0,0 0 0,0 0-1,1-1 1,10 11 0,18 5-2286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6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17 12411,'-2'-17'10989,"8"43"-11663,8 29 582,-3 0-1,8 112 0,-21 125 60,1-281-44,1-5-195,-1-1 0,1 1 0,0 0 0,0 0 0,0 0 0,1 0 0,0-1 0,3 12 0,12-35-6773,1-9 2266</inkml:trace>
  <inkml:trace contextRef="#ctx0" brushRef="#br0" timeOffset="1">0 303 12483,'4'4'6817,"4"-4"-6433,-7-1-384,3-1-72,31 1 104,49-3-376,-19 4-1288,-3 4-2313,2-7-48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7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97 322 7738,'4'-13'8156,"19"1"-7006,-12 7-990,1 0-179,0-1 1,0 0-1,-1-1 1,0-1-1,19-15 0,-25 18-80,0 0 0,-1 0 0,1 0-1,-1-1 1,0 1 0,-1-1 0,1 0-1,-1 0 1,0-1 0,-1 1-1,1-1 1,-1 1 0,-1-1 0,2-10-1,-2 11 44,-1 1-1,0-1 1,0 1 0,-1 0-1,1-1 1,-1 1-1,0 0 1,-1 0 0,1-1-1,-1 1 1,0 0-1,0 0 1,-1 1-1,0-1 1,1 0 0,-1 1-1,-1 0 1,1 0-1,-1 0 1,0 0 0,0 0-1,0 1 1,0-1-1,0 1 1,-1 0-1,1 1 1,-1-1 0,0 1-1,0 0 1,0 0-1,0 0 1,0 1-1,-1 0 1,1 0 0,0 0-1,-1 0 1,1 1-1,0 0 1,-1 0 0,1 1-1,0-1 1,-1 1-1,1 0 1,0 1-1,0-1 1,0 1 0,0 0-1,-6 3 1,5-1 89,0 1 1,0-1-1,0 1 1,1 0-1,-1 0 1,1 1 0,1-1-1,-1 1 1,1 0-1,0 1 1,0-1-1,1 1 1,0-1-1,0 1 1,0 0 0,1 0-1,-2 8 1,1 0 69,-1 0 1,2 0-1,0 0 1,1 0-1,0 1 1,1-1 0,3 21-1,-1-26-118,0 1 1,1-1-1,1 0 0,0 0 1,0 0-1,0 0 0,2-1 1,-1 1-1,1-1 0,0-1 1,1 1-1,0-1 0,14 12 0,-9-10-450,0 0 0,1-1-1,0-1 1,0-1-1,1 1 1,0-2 0,0 0-1,1-1 1,15 4-1,64 7-3160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7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91 11450,'-45'-20'2545,"34"11"-1202,13 5-271,-1 4-1030,0 0 0,0 0 0,0 0 0,0 1 0,0-1 0,0 0 0,0 1 0,0-1 1,0 0-1,0 1 0,0-1 0,0 1 0,0 0 0,0-1 0,-1 1 0,1 0 0,0-1 0,0 1 0,-1 0 0,1 0 0,0 0 0,0 1 0,35 46-45,-27-37 2,0 0 0,-1 1 0,-1 1 0,0-1 0,0 1 0,-1 0 0,5 16 0,2 11 46,-2 0 0,12 80 0,-23-120-41,0 0 0,0 0 0,0 0-1,0 0 1,0 0 0,-1 0 0,1 0 0,0 0-1,0 0 1,0 0 0,0 0 0,0 0 0,0 0 0,0 0-1,0 0 1,0 0 0,-1 0 0,1 0 0,0 0 0,0 0-1,0 0 1,0 0 0,0 0 0,0 0 0,0 0 0,0 0-1,0 1 1,0-1 0,0 0 0,-1 0 0,1 0-1,0 0 1,0 0 0,0 0 0,0 0 0,0 0 0,0 0-1,0 0 1,0 0 0,0 1 0,0-1 0,0 0 0,0 0-1,0 0 1,0 0 0,0 0 0,0 0 0,0 0-1,0 0 1,0 1 0,0-1 0,0 0 0,0 0 0,0 0-1,-9-13 113,-7-19 28,8 10-85,1 0 0,1-1 0,2 0 1,0 0-1,1 0 0,1 0 0,1-1 1,4-35-1,-3 52-125,1 0 0,0 0 1,1 1-1,-1-1 0,1 0 1,1 1-1,-1 0 0,1-1 1,0 1-1,0 0 0,1 0 0,0 1 1,0-1-1,1 1 0,-1 0 1,1 0-1,0 0 0,0 1 1,1-1-1,-1 1 0,1 1 1,0-1-1,0 1 0,0 0 0,0 0 1,1 1-1,-1 0 0,1 0 1,0 0-1,0 1 0,-1 0 1,1 1-1,10-1 0,34 5-3108,-8 7-264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8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47 244 13075,'-6'-17'2132,"23"5"-5843,-6 7 2592,-3 1 678,0-1 0,0 0 0,-1 0 0,1-1 0,-1 0 0,-1 0 0,1 0 0,9-13 0,-14 16 484,0-1-1,0 0 1,0 1-1,0-1 0,-1 0 1,0 0-1,1 0 1,-1 0-1,-1 0 0,2-6 1,-2 6 318,0 0 1,-1 0 0,1 0-1,-1-1 1,0 1 0,0 0-1,0 0 1,0 0-1,-1 0 1,0 0 0,1 0-1,-4-3 1,3 3-225,0 1 0,0 0 1,-1 0-1,1 0 0,-1 0 0,1 1 1,-1-1-1,0 1 0,0-1 0,0 1 0,-1 0 1,1 0-1,0 0 0,-1 1 0,1-1 1,-1 1-1,-5-1 0,7 1-124,-1 1 0,1 0-1,-1 0 1,1 0 0,0 1-1,-1-1 1,1 1 0,-1-1 0,1 1-1,0 0 1,0 0 0,-1 0 0,1 0-1,0 0 1,0 0 0,0 0-1,0 1 1,0-1 0,0 1 0,0 0-1,1-1 1,-1 1 0,1 0-1,-1 0 1,1 0 0,0 0 0,-1 0-1,0 4 1,-3 4-2,1 0-1,0 1 1,0-1-1,1 1 1,1-1-1,0 1 1,0 0-1,1 0 1,1 0-1,-1 0 1,2 0-1,0 0 1,0 0-1,1-1 1,0 1-1,1 0 1,0-1-1,0 1 1,2-1-1,8 16 1,-8-17-181,0-1 1,1 1 0,0-1-1,0-1 1,1 1 0,0-1-1,0-1 1,1 1 0,0-1-1,0 0 1,1-1 0,-1 0-1,1 0 1,0-1 0,0 0-1,1-1 1,-1 0 0,1 0-1,0-1 1,-1 0 0,1-1-1,17 0 1,57-9-2666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8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10 12235,'-10'-3'4510,"6"2"-3845,0-1 1,0 1 0,0 0-1,0 0 1,0 1 0,0-1-1,-6 1 1,9 0-682,-1 1 0,1-1 0,-1 0 1,0 1-1,1-1 0,-1 1 0,1 0 0,-1-1 0,1 1 0,0 0 1,-1 0-1,1 0 0,0 0 0,-1 0 0,1 0 0,0 1 1,0-1-1,0 0 0,0 1 0,0-1 0,0 0 0,1 1 0,-1-1 1,0 1-1,0 2 0,-11 38-204,12-40 194,0 1 0,1 0 1,-1-1-1,1 1 0,0 0 0,-1-1 1,1 1-1,0-1 0,1 0 0,-1 1 1,0-1-1,1 0 0,-1 0 0,1 1 1,0-1-1,0 0 0,0-1 0,0 1 0,0 0 1,0-1-1,0 1 0,1-1 0,-1 1 1,0-1-1,5 1 0,2 4-68,66 34-253,-54-30 311,-1 0 1,0 2-1,22 16 0,-40-27 32,-1 1 0,1-1-1,-1 0 1,1 0 0,-1 1 0,0-1-1,0 1 1,0-1 0,0 1-1,0 0 1,0-1 0,0 1 0,0 0-1,-1 0 1,1-1 0,0 1-1,-1 0 1,0 0 0,1 0 0,-1 0-1,0 0 1,0 0 0,0 0-1,0-1 1,-1 1 0,1 0-1,0 0 1,-1 0 0,1 0 0,-1 0-1,0-1 1,0 1 0,1 0-1,-1-1 1,0 1 0,-1 0 0,1-1-1,0 1 1,0-1 0,-1 0-1,1 1 1,0-1 0,-1 0 0,-1 1-1,-1 1-161,0 0 0,0 0 0,0-1 0,0 1 0,-1-1 0,1 0 0,-8 2 0,9-3-190,1 0 1,-1-1-1,0 1 1,1-1-1,-1 0 0,0 1 1,0-1-1,1 0 1,-1-1-1,0 1 0,0-1 1,-4 0-1,-4-9-3434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87 11634,'-1'-13'9697,"2"23"-7375,5 11-3315,1 3 906,1 0 1,2 0 0,0-1 0,1 0 0,1-1-1,2 0 1,18 24 0,-30-44 76,0 0 0,0 0 0,0 0 0,0-1 0,0 1 0,0-1 0,0 1 0,0-1 0,1 0 0,-1 0 0,0 0 0,1 0 1,-1 0-1,1 0 0,-1-1 0,1 1 0,0-1 0,-1 0 0,1 0 0,-1 0 0,1 0 0,0 0 0,-1 0 0,1-1 0,-1 1 0,1-1 0,-1 0 0,1 0 0,-1 0 0,1 0 0,-1 0 0,0-1 0,0 1 0,0 0 0,0-1 0,0 0 0,0 0 0,0 1 0,0-1 1,2-3-1,3-3 36,-1-1 1,1 1 0,-1-1 0,-1 0 0,0-1 0,0 1 0,-1-1-1,6-19 1,-6 11-162,0-1 1,-1 0-1,-1-1 0,-1 1 0,0 0 0,-2 0 0,0-1 1,-5-25-1,6 45 44,0-1 1,0 1-1,0 0 1,0-1-1,0 1 1,0-1-1,0 1 1,0 0-1,0-1 1,0 1 0,-1-1-1,1 1 1,0 0-1,0-1 1,0 1-1,-1 0 1,1-1-1,0 1 1,0 0-1,-1-1 1,1 1-1,0 0 1,0-1-1,-1 1 1,1 0-1,0 0 1,-1 0 0,1-1-1,-1 1 1,1 0-1,0 0 1,-1 0-1,1 0 1,-1 0-1,1-1 1,0 1-1,-1 0 1,1 0-1,-1 0 1,1 0-1,0 0 1,-1 0-1,1 1 1,-1-1 0,1 0-1,0 0 1,-1 0-1,1 0 1,-1 0-1,1 1 1,0-1-1,-1 0 1,1 0-1,0 0 1,-1 1-1,-16 5-3886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0:59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14 8626,'-9'-14'12901,"17"39"-13620,1 10 690,-1 1 0,-1 0-1,2 40 1,-2 121-43,-4-67-565,0-114-278,-4-16 850,1 0 0,0 1 0,0-1 1,0 0-1,0 0 0,0 0 1,0 0-1,0 1 0,0-1 0,0 0 1,0 0-1,0 0 0,1 0 1,-1 1-1,0-1 0,0 0 0,0 0 1,0 0-1,5 2-2200,-5-2 2200,13-26-5112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0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12 10538,'-5'-11'13494,"11"41"-13596,0 49 58,-3 0 0,-13 133-1,1 64-475,11-265-354,5-36-5000,-2-12 1516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0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12867,'19'-8'7193,"7"0"-6745,29-4-368,15 0-368,41 4-3793,8 4 1209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7818,'35'45'10037,"-35"-24"-9715,0 0-304,3 37-252,11 141 287,-9-165-2391,15 58 0,-7-56-1030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0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 11418,'-38'6'5624,"-17"-5"-4841,3-1 151,39 1-846,0 0 1,0 1 0,0 0-1,0 1 1,1 0 0,-1 1-1,1 0 1,0 1 0,-20 11 0,65-6-286,-27-9 202,10 3-3,0 0 1,0 1 0,0 1 0,0 0-1,19 12 1,-31-16-15,0 0 0,-1 1 0,1-1-1,-1 1 1,0 0 0,0 0 0,0 0 0,0 0 0,0 1 0,-1-1 0,1 1 0,-1 0 0,0 0-1,0 0 1,-1-1 0,1 2 0,-1-1 0,0 0 0,0 0 0,0 0 0,0 1 0,-1-1-1,0 0 1,0 1 0,0-1 0,0 0 0,-1 1 0,1-1 0,-2 4 0,-1 1-28,0 0 1,-1-1-1,0 1 1,-10 14-1,14-21-33,-1 0-1,0-1 0,0 1 0,0 0 0,0-1 0,0 1 0,0-1 0,-1 1 0,1-1 0,0 1 0,-1-1 0,1 0 0,-1 0 0,0 0 1,1 0-1,-1 0 0,0 0 0,0 0 0,1-1 0,-1 1 0,0 0 0,0-1 0,0 0 0,0 1 0,0-1 0,0 0 0,0 0 0,1 0 0,-5-1 1,5 0-141,0 0 0,-1 0 0,1-1 0,0 1 0,0 0 0,0-1 0,0 1 1,1-1-1,-1 1 0,0-1 0,0 1 0,1-1 0,-1 0 0,1 1 0,0-1 1,-1 0-1,1 1 0,0-1 0,0 0 0,0 0 0,0-2 0,0-1-491,-3-31-3078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1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16 202 10138,'16'7'1799,"-24"-10"488,0-3-638,23 2-1764,4 3 8,62-7-567,-77 7 651,-1 1 1,1-1-1,-1 0 1,1 0-1,-1 0 0,0-1 1,0 1-1,1-1 1,-1 1-1,0-1 1,-1 0-1,1 0 1,0-1-1,0 1 1,-1 0-1,1-1 1,-1 0-1,3-4 0,-3 3 52,-1-1-1,0 1 0,0 0 0,0 0 1,0-1-1,-1 1 0,0 0 1,0-1-1,0 1 0,-1 0 0,1-1 1,-1 1-1,0 0 0,0-1 0,0 1 1,-1 0-1,0 0 0,1 0 0,-1 0 1,-1 1-1,1-1 0,-1 0 0,1 1 1,-7-6-1,6 5-17,-1 0 1,1 1-1,-1 0 1,1 0-1,-1 0 0,0 0 1,-1 0-1,1 1 1,0 0-1,-1 0 0,1 0 1,-1 0-1,1 1 1,-1 0-1,0 0 0,0 0 1,0 0-1,0 1 1,1 0-1,-1 0 1,-8 1-1,10 0-21,0 1 0,0-1 0,1 0 0,-1 1-1,0 0 1,1 0 0,-1 0 0,1 0 0,0 0 0,-1 0 0,1 1 0,0-1 0,0 1-1,1-1 1,-1 1 0,1 0 0,-3 5 0,0 1 9,0 0-1,1 1 1,1-1-1,-3 15 1,3-11 35,1 0 0,1 0 0,0 0 1,1 0-1,1-1 0,0 1 0,0 0 1,1-1-1,1 1 0,0-1 0,1 0 1,0 0-1,1-1 0,0 1 0,1-1 1,8 10-1,-4-7-121,0 0 1,2-1-1,-1 0 1,2-1-1,0 0 1,0-2-1,1 1 1,0-2-1,1 0 1,29 13-1,-36-19-251,-1 0 0,1 0 0,0-1 0,0 0 0,0 0 0,1-1 0,11 0 0,-7-3-211,0 0 1,1 0 0,-1-2 0,13-4 0,-26 7 512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1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 12467,'0'-12'11172,"-1"42"-10551,4 98-923,8 114 470,-7-197-546,3-1 0,1 0 0,19 60 0,-20-85-1167,-21-56-6984,-9-1 4535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1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12323,'8'-6'6593,"11"6"-6241,10-2-392,25 0-240,13-5-680,41 5-2873,-6-5 424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2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38 15291,'-26'-37'2985,"1"37"1616,84 51-4593,-21 77 32,-40 34 64,-37 51-408,-15 0-1521,-45 25-2792,0-51 73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26 12459,'-3'-4'533,"-12"-17"4084,15 47-3122,3 6-1954,7 379 441,18 201-618,-26-599 490,-2-5-211,1 0 1,-1 0 0,2-1-1,-1 1 1,1 0-1,1-1 1,-1 0 0,1 1-1,0-1 1,1 0 0,7 10-1,11-5-3041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5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13611,'2'-45'6589,"1"13"-3517,-3 31-3143,13 43-426,4 30 346,-2 1 0,6 119 0,-26 280 234,1 16-523,5-471-144,-2-14-595,-6-33-6813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6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21 194 8818,'-11'-2'3665,"2"-21"-105,14 13-1703,14 12-1961,23-9 24,21-2 48,53-12 24,31-2 88,53-8 0,30 4-56,64 1-3577,-8 10 1177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6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32 8530,'-3'-15'5577,"2"10"-4673,0 0-208,-1 1-64,1 1-367,0 3-105,-1 3-176,1 26 0,1 56 8,3-26 24,1-13-48,1-3 72,-3-20-72,2-10-633,3-21-471,0-32-2201,-1-12-103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7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 12227,'-4'-13'6049,"12"19"-6377,4-4-632,13 2-313,7 7-2367,9-15 335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1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7730,'6'4'1864,"0"0"737,1-2-2137,-2 1-200,0 0 8,-1-1-200,0 2-48,-1 1-48,3 17-48,-3 45-296,-17-22-2257,-5-6 609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7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13987,'-2'5'5504,"2"12"-3407,5 53-3277,-4-61 1760,3 44-626,5 35-11,-6 148-1,-60-268-1229,40 18 1154,-41-28-440,53 40 533,1 0 0,0 0 0,0 0 0,-1 0 0,1 0 0,-1 1-1,1 0 1,-1 0 0,0 0 0,0 1 0,1 0 0,-1-1 0,-8 2 0,11 0 31,0 0-1,0-1 1,1 1-1,-1 0 0,0 0 1,1 0-1,-1 0 1,0 0-1,1 0 1,0 1-1,-1-1 1,1 1-1,0-1 0,0 0 1,-1 1-1,1 0 1,0-1-1,1 1 1,-1 0-1,0 0 1,0-1-1,1 1 0,-1 0 1,1 0-1,0 0 1,-1 0-1,1 0 1,0-1-1,0 1 1,0 0-1,0 0 0,1 0 1,-1 0-1,0 0 1,2 3-1,-1 5-4,2 0-1,-1 0 1,1-1-1,1 1 1,5 10-1,-5-13-29,0 0-1,1 0 0,0 0 0,1 0 0,-1-1 0,1 0 0,0 0 0,1-1 1,-1 0-1,1 0 0,0 0 0,1-1 0,-1 0 0,1-1 0,-1 1 0,1-1 0,0-1 1,0 0-1,10 2 0,-8-2-452,0-1 0,0-1 0,0 1 0,0-1 0,0-1 0,1 0 1,-1 0-1,-1-1 0,19-6 0,27-20-3357</inkml:trace>
  <inkml:trace contextRef="#ctx0" brushRef="#br0" timeOffset="1">588 403 12723,'1'9'2632,"1"6"1217,1 3-3649,1 10-312,1 1 104,-2 9-272,-3-2-816,15 4-2761,-5-17 352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7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11170,'4'-11'6384,"-4"21"-5147,26 285-1153,9-463-1797,-11 83 1184,-21 78 538,0-1-1,1 1 0,-1 0 1,1 0-1,1 1 0,-1-1 1,1 1-1,0 0 1,7-6-1,-10 11 0,-1 0 0,1 1 1,0-1-1,0 0 0,-1 1 1,1 0-1,0-1 0,0 1 0,0 0 1,0 0-1,0 0 0,0 0 1,-1 0-1,1 1 0,0-1 0,0 0 1,0 1-1,-1-1 0,1 1 0,0 0 1,0 0-1,-1 0 0,1 0 1,-1 0-1,1 0 0,-1 0 0,1 0 1,-1 0-1,2 2 0,39 41-95,-35-32 85,0 1 1,0-1-1,-2 2 0,1-1 0,-2 1 1,0-1-1,0 1 0,2 26 0,-2-18-47,0-1 0,14 38-1,-18-57-128,1 1-1,0-1 0,0 0 0,0 1 1,0-1-1,0 0 0,0 0 1,1 0-1,-1 0 0,1 0 0,0 0 1,-1-1-1,1 1 0,0 0 1,0-1-1,0 1 0,0-1 1,0 0-1,0 0 0,0 0 0,1 0 1,-1 0-1,3 1 0,26-12-2948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8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28 10690,'0'-11'7425,"0"11"-7290,-32-8 522,12 5-676,0 0 0,0 2 0,-34 0 0,48 2-31,0-1 1,0 1 0,0-1-1,0 2 1,0-1-1,0 1 1,1-1 0,-1 2-1,1-1 1,-1 1-1,1-1 1,0 2-1,0-1 1,0 0 0,0 1-1,0 0 1,1 0-1,0 1 1,-5 5-1,5-2 1,0 1-1,1 0 1,0 0-1,0 0 0,1 0 1,0 0-1,0 0 1,1 1-1,0-1 1,1 1-1,0-1 0,3 17 1,-2-20 35,0-1-1,0 1 1,1-1 0,-1 1 0,1-1 0,1 0 0,-1 0-1,1 0 1,0 0 0,4 6 0,-5-9-6,0 1-1,1-1 1,-1 0 0,1 0 0,-1 0-1,1 0 1,0 0 0,0-1-1,0 1 1,0-1 0,0 1 0,0-1-1,0 0 1,0-1 0,1 1 0,-1 0-1,0-1 1,5 0 0,-1 0-61,0-1 1,-1 0-1,1-1 1,-1 0-1,0 0 1,1 0-1,-1-1 1,0 1-1,0-2 1,0 1-1,-1-1 1,1 0-1,-1 0 1,0 0-1,0-1 1,0 1-1,5-8 1,6-7-232,-1-1 0,-1 0 0,16-31 0,19-61 482,-54 130-127,1 0 1,1 0-1,0 0 1,1 0 0,1 1-1,1-1 1,2 23-1,-2-33-88,1-1-1,0 1 1,1 0 0,0 0-1,0-1 1,0 1 0,1-1-1,0 1 1,1-1 0,-1 0-1,1 0 1,1-1-1,-1 1 1,1-1 0,1 0-1,-1 0 1,1-1 0,12 10-1,-15-13-256,1 0 0,-1 0 0,1 0 0,0-1 0,0 0 0,0 1 0,7 0 0,28-7-2160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9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10058,'5'-12'7106,"-5"21"-7529,-2 281 851,8-355-448,3 0 1,28-105-1,-37 169 18,0-1-1,1 0 1,-1 1-1,1-1 1,-1 0 0,1 1-1,0-1 1,0 1-1,0-1 1,0 1-1,0-1 1,0 1-1,0 0 1,0-1-1,0 1 1,1 0-1,-1 0 1,0 0 0,1 0-1,-1 0 1,1 0-1,-1 0 1,1 1-1,0-1 1,2 0-1,-1 0-6,0 2-1,0-1 0,0 0 0,0 0 0,0 1 1,0 0-1,-1-1 0,1 1 0,0 0 1,0 1-1,-1-1 0,1 0 0,4 4 1,2 1-24,1 1 1,-1 1-1,-1-1 1,0 2-1,0-1 1,12 18-1,-14-17 9,-1 2 0,0-1 0,-1 0 0,0 1 0,-1 0 0,0 0 0,-1 0 0,0 0 0,-1 0 0,0 1 0,0-1 0,-2 0 0,1 1 0,-3 14 0,7-66-1506,-3 21 1765,1 1 1,0 0 0,1 0 0,2 0 0,9-26-1,-13 40-199,1 0-1,0 0 1,0 0-1,1 1 1,-1-1-1,1 0 1,0 1 0,0 0-1,0 0 1,0 0-1,0 0 1,1 0-1,-1 1 1,1-1-1,0 1 1,0 0-1,0 0 1,0 1-1,0-1 1,0 1-1,0 0 1,1 0-1,-1 0 1,0 0-1,1 1 1,-1 0-1,0 0 1,1 0-1,7 2 1,-7-1-42,0 0 1,-1 1-1,1-1 1,0 1-1,-1 0 1,1 1 0,-1-1-1,0 1 1,0 0-1,0 0 1,0 0-1,0 1 1,-1-1 0,0 1-1,1 0 1,-1 0-1,-1 0 1,1 0-1,0 0 1,-1 1-1,3 6 1,5 13-161,-2 0 0,12 48 0,-17-58-48,-1-7-43,-2-4-190,1 1 1,0 0-1,0 0 1,0-1-1,0 1 0,1-1 1,-1 1-1,1-1 1,4 7-1,8-10-3004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09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0 280 11066,'17'-7'1369,"1"1"0,-1 1 0,34-7-1,-32 9-1411,-1-1 0,1-2 0,28-11 0,-41 14 84,0 0 0,-1 0 0,1-1 1,-1 0-1,0 0 0,0 0 1,0-1-1,-1 1 0,1-1 0,-1 0 1,0-1-1,-1 1 0,1 0 0,4-13 1,-5 11-40,0 0 0,-1 0 1,1-1-1,-2 1 1,1-1-1,-1 0 0,0 1 1,-1-1-1,-1-14 1,1 20-30,0-1 1,-1 1-1,1 0 0,-1-1 1,0 1-1,0-1 1,1 1-1,-2 0 0,1 0 1,0 0-1,0-1 1,-1 1-1,1 0 0,-1 1 1,0-1-1,1 0 1,-1 0-1,0 1 0,0-1 1,0 1-1,0-1 1,-1 1-1,1 0 0,0 0 1,0 0-1,-1 0 1,1 1-1,-1-1 0,1 0 1,0 1-1,-1 0 1,1-1-1,-1 1 0,-2 1 1,-3-2 17,0 1 1,0 1 0,0-1-1,1 1 1,-1 1 0,0-1-1,1 1 1,-1 1 0,1-1-1,0 1 1,-1 0 0,2 1-1,-1 0 1,0 0-1,1 1 1,-1-1 0,1 1-1,1 1 1,-1-1 0,1 1-1,0 0 1,0 0 0,0 1-1,1-1 1,0 1 0,1 0-1,-1 0 1,1 0 0,1 1-1,-1-1 1,1 1-1,1-1 1,-1 1 0,1 0-1,0 0 1,1-1 0,0 1-1,0 0 1,1 0 0,0 0-1,0-1 1,1 1 0,0 0-1,0-1 1,1 0-1,0 1 1,0-1 0,1 0-1,0-1 1,0 1 0,1-1-1,7 10 1,-2-5-228,1-1-1,0 0 1,1-1 0,0 0-1,1 0 1,-1-2 0,1 1-1,1-2 1,-1 0 0,1 0-1,1-2 1,-1 1 0,16 1-1,8-1-976,55 1 0,-88-6 1136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3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1 13059,'-48'14'2496,"-50"64"1313,-8 33-3953,-21 67 16,17 15-32,4 40 48,43-14 72,47 28 0,51-39 96,64-2-96,48-44-664,62-23-3057,-9-55 656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4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36 677 9970,'8'10'7191,"-3"-1"-4156,-2 28-4059,-4-23 1738,-16 221-546,1-388 4142,-2-6-4614,20-205-633,3 66-104,-6 291-1423,-1 18 364,0 22-2319,8-4-46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56 134 8898,'-48'-17'2528,"43"8"793,2 2-2513,9-1-128,7 0-239,24-4-17,13-3-256,38-3-112,18 3-648,20 1-2873,-12 4 688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42 8706,'-15'-5'1896,"3"-2"793,6 6-2521,5 1-64,2 0 176,0 0-88,3 0-56,28 3 8,68 2-544,-35-9-2001,22-10-471,-8-5-993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5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70 9882,'-7'-25'4813,"-10"-20"40,19 51-5105,41 284-1335,-41-283-292,-1-19-1024,-1-16-598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2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48 6409,'33'-22'1951,"-32"22"-1767,-1-1 0,1 0 0,-1 1 0,1-1 0,-1 0-1,0 0 1,1 1 0,-1-1 0,0 0 0,1 0-1,-1 1 1,0-1 0,0 0 0,0 0 0,0 0 0,0 0-1,0 1 1,0-1 0,0 0 0,0 0 0,0 0 0,0 1-1,-1-1 1,1 0 0,0 0 0,-1 0 0,-5-3 1794,0 16-1439,-141 439-460,123-384-62,11-29 7,7-18-28,-1-1 0,0 1 1,-12 19-1,20-105-4529,3 23 1352,2-11-530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6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12667,'7'3'2312,"2"5"1329,3 2-3825,9 5-552,0-2-160,7 0-721,3 0-2024,1 2 209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6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45 11859,'-5'43'5486,"7"24"-4556,-3 16-1309,0-25 436,3-42-17,0-41-76,-1-35 8,2-44 77,-2 96-25,0-1-1,1 1 1,0-1-1,0 1 1,1 0-1,0 0 1,0 0-1,1 0 1,6-9-1,-8 15-27,0-1 1,0 1-1,1-1 0,-1 1 0,1 0 0,-1 0 1,1 0-1,0 0 0,0 0 0,0 1 1,0-1-1,0 1 0,0 0 0,0 0 0,1 0 1,-1 0-1,0 1 0,0-1 0,1 1 0,-1 0 1,1 0-1,-1 0 0,0 0 0,1 1 0,-1-1 1,0 1-1,0 0 0,1 0 0,-1 0 0,4 2 1,0 0-14,0 1 1,0-1-1,-1 1 1,1 0-1,-1 0 1,0 1-1,-1 0 1,1 0-1,-1 0 1,0 1-1,0 0 1,6 9-1,-4 1-134,-1 0-1,-1 1 0,0 0 1,-1 0-1,-1 0 1,0 1-1,-2-1 0,0 1 1,-2 24-1,6 48-3918,2-41 649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27 10362,'0'-1'242,"-1"-1"1,0 1-1,1 0 0,-1-1 0,0 1 1,0 0-1,0 0 0,0 0 0,0-1 1,0 1-1,0 0 0,0 0 0,0 0 0,0 1 1,-1-1-1,1 0 0,-2-1 0,-33-2-385,29 4 370,-17-1-197,1 1 0,-1 1 0,1 1 0,-42 9 0,57-9-36,1 1 0,-1 0 0,0 0-1,1 0 1,0 1 0,0 0 0,0 0-1,-8 8 1,11-9-6,1 0 0,0 1 0,0-1 0,0 1 0,0 0 0,0 0 0,1 0 0,0 0 0,0 1 0,0-1-1,0 1 1,1-1 0,-1 1 0,1 0 0,0 6 0,0-9-10,0 1-1,1-1 1,0 1-1,-1-1 1,1 0 0,0 1-1,0-1 1,1 1-1,-1-1 1,0 0-1,1 1 1,-1-1-1,1 1 1,0-1 0,0 0-1,0 0 1,0 0-1,0 1 1,1-1-1,-1 0 1,0 0 0,1-1-1,0 1 1,-1 0-1,1 0 1,0-1-1,0 1 1,0-1 0,0 0-1,0 1 1,0-1-1,0 0 1,1 0-1,-1 0 1,0-1-1,1 1 1,-1 0 0,0-1-1,1 0 1,4 1-1,0-1-128,1-1 0,0 1 0,-1-1 0,1 0 1,0-1-1,-1 0 0,0 0 0,1-1 0,-1 0 0,0 0 0,12-8 0,-10 4 40,1 0-1,-1-1 1,0 0 0,-1-1 0,0 0 0,11-15-1,-17 20 258,1 1 0,-1 0-1,0-1 1,0 0 0,0 0 0,0 1-1,-1-1 1,0 0 0,1 0-1,-1 0 1,-1-1 0,1 1-1,-1 0 1,1 0 0,-1 0 0,0 0-1,-1-1 1,1 1 0,-1 0-1,0 0 1,0 0 0,-1-4-1,32 78 759,-19-42-958,1 0-1,19 30 1,-26-49-336,1-1 0,-1-1-1,1 1 1,1-1 0,0 0 0,0 0-1,0-1 1,1 0 0,-1-1 0,2 1-1,9 4 1,16 2-2694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110 117 12163,'-4'-9'409,"-1"-2"357,0 0 0,-1 1 1,0 0-1,0 0 0,-1 0 1,-1 1-1,0 0 0,0 0 1,-12-9 815,21 30-1339,15 177-477,-14 341 0,-31-225-4997,13-180 1375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75 11803,'-30'-41'2620,"26"31"482,12 9-2570,10 10-880,-10 0 331,0 0 0,0 1 0,-1 0 0,0 0 0,0 1 0,-2 0 0,1 0 1,-1 0-1,-1 1 0,0 0 0,3 14 0,-2-4 29,0 1 0,-2 0 0,-1 0 0,0 0 0,-3 28 0,-21-145-1104,21 84 1093,-1 1 1,1-1-1,1 1 0,0-1 0,0 0 0,1 1 0,0-1 1,1 0-1,0 1 0,1 0 0,4-13 0,-3 15 5,0 0-1,0 1 1,0-1 0,1 1-1,0 0 1,0 1 0,0-1-1,1 1 1,0 0 0,0 0-1,0 1 1,1-1 0,-1 2-1,14-7 1,-7 4-142,0 1 1,1 0-1,0 1 1,0 0-1,18-2 1,-25 6-372,0-1 1,0 1 0,0 0-1,0 1 1,0 0 0,0 0-1,11 3 1,7 7-2669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8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29 178 11266,'8'10'466,"-6"-8"-253,-1 0 0,0-1 0,1 1 0,-1 0 0,1-1 0,0 1 0,-1-1 0,1 0 1,0 1-1,0-1 0,0 0 0,0 0 0,2 1 0,0-2-185,-1 0 0,0 0 0,1-1 1,-1 1-1,0-1 0,0 0 0,0 0 0,0 0 0,1 0 0,-1-1 0,-1 1 0,5-3 1,3-3-95,0 1 0,-1-1 0,0-1 0,0 0 1,0 0-1,-1 0 0,11-16 0,-17 21 46,0 0 0,0 0 0,0-1 0,0 1 0,-1-1 0,1 1 0,-1-1-1,0 0 1,0 1 0,0-1 0,-1 0 0,1 0 0,-1-4 0,0 5 13,-1 0 0,0 1 1,1-1-1,-1 0 0,0 1 1,0-1-1,-1 1 0,1-1 1,0 1-1,-1 0 0,0 0 1,1 0-1,-1-1 0,0 2 0,0-1 1,0 0-1,0 0 0,-1 1 1,1-1-1,0 1 0,-4-2 1,2 0-4,0 1 0,0 0-1,0 0 1,0 1 0,0-1 0,-1 1 0,1 0 0,0 0 0,-1 0 0,1 1 0,-1 0 0,1-1 0,-1 2-1,1-1 1,0 0 0,-1 1 0,1 0 0,-1 0 0,1 0 0,0 1 0,0-1 0,0 1 0,0 0 0,0 0 0,0 0-1,-7 6 1,6-3-2,1-1 0,-1 1 0,1 0 0,0 0 0,1 0 0,-1 1 0,1-1 0,0 1 0,0 0 0,1 0 0,-1 0 0,1 0 0,1 1 0,-1-1-1,1 0 1,0 1 0,1-1 0,0 8 0,0 1 31,1 0 0,1 0 0,0 0-1,1-1 1,1 1 0,0-1 0,1 0 0,1 0-1,0 0 1,9 13 0,-12-21-150,0-1 1,1 0-1,-1 0 0,1 0 1,1 0-1,-1-1 1,1 0-1,-1 0 0,1 0 1,0 0-1,1-1 0,-1 0 1,0 0-1,1 0 0,0-1 1,0 0-1,0 0 0,0 0 1,0-1-1,0 0 0,0 0 1,0 0-1,0-1 0,1 0 1,-1 0-1,10-2 1,38-14-2284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8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20 6249,'-15'-17'12384,"14"16"-12368,1 1 0,0 0 0,-1 0 0,1-1 0,-1 1 0,1 0 0,-1 0 0,1 0 0,-1 0 0,1-1 0,-1 1 0,1 0 0,-1 0 0,1 0 0,-1 0 0,1 0 0,-1 0 0,1 1 0,-1-1 0,1 0 0,-1 0 0,1 0 0,-1 0 0,1 1 0,-1-1 0,1 0 0,-1 0 0,1 1 0,-1-1 0,1 0 0,0 1 0,-1-1 0,1 0 0,0 1 0,-1-1 0,1 1 0,0-1 0,0 0 0,-1 1 0,1-1 0,0 1 0,0-1 0,0 1 0,-1-1 0,1 1 0,0-1 0,0 1 0,0-1 0,0 1 0,0 0 0,-1 6-48,0 1 0,1-1-1,0 0 1,0 0-1,0 0 1,1 1-1,0-1 1,1 0-1,-1 0 1,6 13-1,-3-12 25,0 0-1,0-1 1,0 1 0,1-1-1,0 0 1,1 0 0,-1-1-1,1 1 1,0-2 0,1 1-1,0 0 1,0-1 0,0 0-1,11 5 1,-9-5 1,1 1 0,-1 1 0,-1 0 0,1 0 0,-1 0 0,0 1 0,7 10 0,-15-17-1,0-1 0,0 1 0,0 0 0,1 0 0,-1-1 0,0 1 0,0 0 0,0 0 0,0-1 0,0 1 0,-1 0 0,1-1 0,0 1 0,0 0 0,0 0 0,-1-1 0,1 1 0,0 0 0,-1-1 0,1 1 0,0 0 0,-1-1 0,1 1 0,-1-1 0,1 1 0,-1-1 0,1 1 0,-1-1 0,0 1 0,1-1 0,-1 1 0,0-1 0,1 0 0,-1 1 0,0-1 0,1 0 0,-1 0 0,0 0 0,0 1 0,1-1 0,-1 0 0,-1 0 0,-41 12-734,36-10 354,-50 11-4212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8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75 11186,'-11'-7'4019,"-10"-2"-1440,21 10-2573,-1-1 0,0 0 0,1 1 1,-1-1-1,1 0 0,-1 1 0,1-1 1,-1 0-1,0 1 0,1-1 0,0 1 1,-1-1-1,1 1 0,-1 0 0,1-1 1,0 1-1,-1-1 0,1 1 0,0 0 1,-1-1-1,1 1 0,0 0 0,0-1 1,0 1-1,0 0 0,0-1 0,0 1 1,0 0-1,0-1 0,0 1 0,0 0 1,0 0-1,0-1 0,1 2 1,-1 16 20,2 0 0,0 0 0,1-1 0,1 1 0,7 20 0,-9-29-50,1-1 0,1 0 1,-1 0-1,1 0 0,0 0 0,1-1 1,0 0-1,0 0 0,1 0 0,0-1 1,0 1-1,0-1 0,8 5 0,-12-10 3,0 0-1,0 1 0,0-1 0,0 0 0,0-1 0,0 1 0,1 0 0,-1 0 0,0-1 0,0 0 0,1 1 0,-1-1 0,0 0 0,1 0 0,-1 0 0,0 0 0,1-1 0,-1 1 0,0-1 0,0 1 1,4-2-1,-3 0 10,1 0 1,-1 0 0,1-1 0,-1 1 0,0-1-1,0 0 1,0 0 0,-1 0 0,1 0-1,0 0 1,2-5 0,0-2 36,1-1 0,-1 1 0,-1-1 0,0 0 0,0 0 1,-1 0-1,2-20 0,-4 6 8,-1 1-1,-1-1 1,-2 0 0,-7-36 0,8 54-49,2-3-499,18 25-4369,10-8 1536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74 108 8546,'-11'-108'14128,"11"115"-13214,-32 328-1251,8-105 283,22-209-116,0-5-427,0 0 0,1 0 0,1 0 0,1-1 0,0 1 0,6 24 0,1-26-3733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19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20 107 12947,'-16'-61'3471,"13"15"3215,4 55-7125,9 56 354,-3 0 0,-3 97 0,-20 139-222,9-208-229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6425,'14'-14'634,"-11"12"-393,0-1 0,0 1 0,-1-1 0,0 1 0,1-1 0,-1 0 0,0 0 0,0 0 1,0 0-1,-1-1 0,1 1 0,1-6 0,-3-22 9001,-1 13-7973,24 52-1799,88 210 677,-78-165-156,58 195-134,-90-271 137,2 13-297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0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 13619,'-6'-2'2648,"33"4"1425,12 4-4033,38-5-464,19-2-1176,37-14-2425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55 8866,'11'-16'711,"-8"13"-310,0-1 0,-1 1 0,0-1 0,0 0 0,0 0 0,0 0 1,-1 0-1,2-5 0,-39 32 1933,29-18-2303,-20 16 328,-1-2 1,0-1-1,-39 18 0,103-16 333,-17-8-686,-1 1 1,0 1-1,-2 1 1,1 0-1,-2 1 0,0 1 1,-1 1-1,21 33 0,-32-46-29,0 1-1,0-1 0,-1 1 0,0 0 0,0 0 0,0 0 0,-1 0 0,0 0 1,0 0-1,0 0 0,-1 1 0,0-1 0,-1 7 0,1-10-15,-1 0-1,0 0 0,0 0 1,-1-1-1,1 1 1,-1-1-1,1 1 0,-1-1 1,0 1-1,0-1 1,0 0-1,0 0 1,0 0-1,0 0 0,-1 0 1,1-1-1,0 1 1,-1-1-1,0 1 1,1-1-1,-1 0 0,0 0 1,0 0-1,0 0 1,1-1-1,-1 1 1,0-1-1,0 0 0,-5 0 1,5 1-114,0-1 1,0 0-1,0 0 0,0 0 1,0 0-1,0 0 0,0-1 1,1 1-1,-1-1 0,0 0 1,0 0-1,0 0 0,1 0 1,-1 0-1,1-1 0,-1 1 1,1-1-1,-1 0 1,1 1-1,0-1 0,0 0 1,0-1-1,0 1 0,0 0 1,0 0-1,1-1 0,-1 1 1,1-1-1,0 1 0,0-1 1,0 0-1,0 0 0,0 1 1,0-1-1,1 0 1,-1-5-1,3-27-2542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82 224 11162,'-1'0'218,"1"-1"-1,-1 0 0,1 0 1,-1 1-1,1-1 0,0 0 0,-1 0 1,1 0-1,0 0 0,0 0 1,-1 0-1,1 1 0,0-1 0,0 0 1,0 0-1,0 0 0,0 0 1,1 0-1,-1 0 0,0 0 1,0 0-1,0 1 0,1-1 0,0-1 1,29-12-43,-20 10-234,0 0 0,0-1 0,0 0 0,-1 0-1,1-1 1,-1 0 0,11-11 0,-17 15 26,-1 0-1,0 1 1,0-1-1,-1 0 1,1 0-1,0 0 1,-1-1-1,1 1 1,-1 0 0,1-1-1,-1 1 1,0-1-1,0 1 1,0-1-1,-1 1 1,1-1-1,-1 0 1,1 1 0,-1-1-1,0 0 1,0 0-1,0 1 1,0-1-1,0 0 1,-1 1 0,0-1-1,1 0 1,-1 1-1,0-1 1,0 1-1,0-1 1,0 1-1,-1-1 1,1 1 0,-1 0-1,1 0 1,-1 0-1,0 0 1,0 0-1,-2-2 1,1 1 2,1 0 1,-1 0-1,0 0 0,-1 0 1,1 1-1,0-1 1,-1 1-1,0 0 0,1 0 1,-1 0-1,0 0 1,0 1-1,0 0 0,0 0 1,0 0-1,0 0 1,0 0-1,0 1 0,-1 0 1,1 0-1,0 0 1,0 0-1,0 1 0,0 0 1,-1-1-1,1 2 1,0-1-1,0 0 0,1 1 1,-1 0-1,0 0 0,-3 2 1,1 0 21,0 1 0,0 0 0,1 1 0,0-1 0,0 1 0,1 0 0,-1 0 0,1 0 0,0 1 0,1-1 1,0 1-1,0 0 0,0 0 0,1 0 0,0 0 0,0 1 0,0 8 0,0-7 35,2 1 0,-1-1 0,1 0 0,0 1 0,1-1 0,0 0 0,1 0 0,0 1 0,0-1-1,1-1 1,0 1 0,0 0 0,1-1 0,1 1 0,-1-1 0,1 0 0,0-1 0,1 1 0,9 8 0,-6-7-228,1-1 0,1 0 0,0-1 1,0 0-1,0-1 0,1-1 0,-1 1 0,2-2 0,-1 0 0,0 0 0,1-1 1,-1 0-1,25 1 0,73-3-2796,-2-13-755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1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62 120 8570,'-3'-8'914,"-1"0"1,1 0 0,-1 0-1,-1 1 1,1 0 0,-7-8-1,-1-1 461,1-18 3447,10 25-2682,1 15-1879,8 107-348,2 13-99,-10 210 1,-13-236-2300,5-46-345,7-42 1372,3-16 112,6-34-3245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1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12 10466,'-2'0'8722,"3"-1"-8490,3 1-256,28 0 8,65 0-184,-7-3-3657,2-5 1105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1:21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65 11162,'0'-27'2737,"1"3"1104,-3 13-3073,6 9-176,1 6-120,16 25-24,4 22-152,11 44-24,-2 46-72,-12 74 0,-19 23-7,-39 41-626,-37 12-671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47.6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414 51 12179,'-51'-49'2664,"26"47"1073,-8 26-3529,-6 20-248,-22 36-24,-1 24-56,-4 64 64,13 10-32,30 45 64,41-12 8,47 15-160,31-48-304,31 0-760,-7-49-353,-5-17-2080,-40-43 25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1.6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 62 7994,'-35'-47'2428,"29"33"439,12 13-2311,10 12-739,-7-5 182,-1 1 0,-1 0 0,1 1 0,-1 0 0,0 0 0,-1 0 0,6 10 0,0 1-3,-2-2 8,0 0 0,-1 0 1,-1 1-1,-1 0 0,-1 1 1,0-1-1,-1 1 0,-2 0 1,1 1-1,-2-1 0,0 20 1,-2-38 3,0-1 1,0 1 0,1-1 0,-1 1-1,0-1 1,0 0 0,0 1 0,0-1-1,0 1 1,0-1 0,0 1 0,0-1-1,0 1 1,0-1 0,0 1 0,0-1-1,0 1 1,-1-1 0,1 1 0,0-1-1,0 0 1,0 1 0,-1-1 0,1 1-1,0-1 1,-1 0 0,1 1 0,0-1-1,-1 0 1,1 1 0,0-1 0,-1 0-1,1 1 1,-1-1 0,-14-10 238,-17-30 132,30 37-337,-5-8 60,0 1-1,1-1 0,0 0 1,1-1-1,0 1 0,1-1 1,0 0-1,-3-25 0,6 33-117,0 0 0,1 0 0,0 0-1,0-1 1,0 1 0,0 0 0,1 0-1,0 0 1,0-1 0,0 1 0,0 0-1,0 0 1,1 0 0,0 1 0,0-1-1,0 0 1,0 1 0,1-1-1,-1 1 1,1 0 0,0-1 0,0 1-1,0 1 1,0-1 0,1 0 0,-1 1-1,1 0 1,-1 0 0,7-3 0,1 1-412,-1 0 1,1 0 0,0 1 0,0 1 0,0 0 0,0 1 0,0 0 0,1 0-1,-1 1 1,16 2 0,28 9-2309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2.0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0 176 9250,'3'-10'4283,"-3"10"-4164,1 0 0,-1 0 0,0 0 0,19-6-706,-4 1 831,-14 5-245,17-6 8,0-2 0,-1 0 1,18-10-1,-32 16 1,1 0-1,0 0 1,-1-1-1,1 1 1,-1-1 0,0 0-1,0 1 1,0-2 0,0 1-1,0 0 1,-1-1 0,1 1-1,-1-1 1,0 1 0,0-1-1,-1 0 1,1 0-1,-1 0 1,1 0 0,-1 0-1,-1-1 1,2-6 0,-2 10-14,-1-1 1,1 1-1,0-1 1,-1 1-1,1-1 1,-1 1-1,0-1 1,1 1-1,-1 0 1,0-1-1,0 1 1,0 0-1,0 0 1,0-1-1,0 1 1,0 0-1,0 0 1,0 0 0,0 0-1,-1 0 1,1 1-1,0-1 1,-1 0-1,1 1 1,-1-1-1,1 1 1,-1-1-1,1 1 1,-1 0-1,1-1 1,-1 1-1,1 0 1,-1 0-1,1 0 1,-1 0-1,0 0 1,1 1-1,-1-1 1,-1 1-1,-3 0-17,0 0 1,-1 0-1,1 1 0,0 0 0,0 0 0,0 0 0,-11 7 0,13-6 8,-1 0 0,1 1 0,0-1 0,0 1 0,0 0 0,1 0 0,-1 0 0,1 1 0,0-1 0,0 1 0,1 0 0,-1 0 0,1 0 0,0 0 0,1 0 0,-1 0 1,1 1-1,0-1 0,0 0 0,0 1 0,1-1 0,0 1 0,0-1 0,1 1 0,-1-1 0,1 0 0,2 6 0,-1-4-80,0 0-1,0 0 1,1-1 0,0 0 0,1 0-1,-1 1 1,1-2 0,0 1 0,1 0-1,-1-1 1,1 0 0,0 0 0,1-1-1,-1 1 1,1-1 0,0 0 0,0 0-1,0-1 1,0 0 0,13 5 0,-8-5-489,0-1-1,1 0 1,20 2 0,37-7-2030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2.4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35 103 8386,'-7'-12'1534,"2"0"0,0-1-1,0 0 1,1 0 0,-4-27 0,11 53-1143,1-1 0,0 0 0,10 22-1,3 6-455,6 38 77,18 117-1,-8-30-5950,-25-136 2234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37 127 6729,'-7'-34'1734,"6"33"-1563,1-1-1,-1 1 0,0 0 1,0 0-1,0 0 1,0-1-1,0 1 0,0 0 1,0 0-1,-1 0 1,1 1-1,0-1 0,-1 0 1,1 0-1,0 1 1,-3-2-1,-5-3 770,16 1 1347,105-21-2239,11-3-3985,-75 16 1193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2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275 149 8674,'-2'-8'943,"-1"1"0,0-1 0,0 1-1,0 0 1,-1 0 0,0 0 0,-7-8 0,6 8-907,0 0 0,-1 1 0,0 0 0,0 0 0,-1 0 0,0 1 1,0 0-1,0 0 0,0 1 0,-1 0 0,1 0 0,-1 1 0,0 0 0,0 0 0,-1 1 0,1 0 0,0 0 0,-17 0 0,21 2-75,0 1 0,1 0 0,-1 0 0,1 0 0,0 1 0,-1-1 0,1 1 0,0 0 0,0-1 0,0 1 0,0 1 0,0-1 0,0 0 0,0 1 0,1 0 0,0-1-1,-1 1 1,1 0 0,0 0 0,0 1 0,1-1 0,-1 0 0,1 0 0,-3 6 0,0 3-175,0 0-1,1 0 1,0 0 0,1 0-1,0 0 1,1 14 0,1-20 108,0-1 0,0 1 0,1 0 1,0 0-1,0 0 0,0-1 0,1 1 0,0-1 1,0 1-1,1-1 0,-1 0 0,1 0 1,0 0-1,1 0 0,-1 0 0,1-1 0,5 6 1,-7-8 68,1 1 1,0-1 0,1 0-1,-1 0 1,0 0 0,1-1-1,-1 1 1,0-1 0,1 0 0,0 0-1,-1 0 1,1 0 0,0-1-1,-1 1 1,1-1 0,0 0-1,0 0 1,-1 0 0,1-1 0,0 1-1,0-1 1,-1 0 0,1 0-1,-1 0 1,1-1 0,-1 1-1,6-4 1,-2 1 49,-1 0-1,1-1 1,-1 0 0,0 0 0,-1 0-1,1 0 1,-1-1 0,0 0-1,-1 0 1,1-1 0,4-8-1,-7 11 111,0-1 0,0 1 0,0-1 0,0 0 0,-1 1 0,0-1 0,0 0 0,0 0 0,0 0 0,-1 0 0,0 0 0,0 0 0,0 0 0,-1 0 0,0 0 0,0 1 0,0-1 0,-2-7 0,7 20-147,0 0 1,1-1 0,1 1 0,-1-1 0,1-1-1,10 10 1,1 1-21,-8-5-434,1-1 1,1 0-1,0 0 0,1-2 1,0 1-1,16 9 1,7-4-1941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3.3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27 12267,'-9'-26'6625,"12"48"-5914,2 14-795,18 299 86,-11-105-731,-11-221 199,0-8 359,-1-1-1,0 0 1,0 1 0,1-1-1,-1 1 1,0-1-1,0 1 1,0-1 0,0 1-1,0-1 1,1 1 0,-1-1-1,0 1 1,0-1 0,0 1-1,0-1 1,-1 1 0,1-1-1,0 0 1,0 1-1,0-1 1,0 1 0,0-1-1,-1 1 1,1-1 0,0 1-1,0-1 1,-1 0 0,-3 4-1714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3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34 10954,'-3'-14'2233,"3"7"1008,2 3-3169,0 2-136,-2 1 80,2 0 80,2-1 40,22 1-72,66 0-392,-32 2-561,18 4-2479,-1 2 263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4.1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0 315 10306,'6'-19'5240,"1"16"-4255,-4 6-1023,-1 0 0,0 0 0,0 0-1,1 1 1,-2-1 0,1 1 0,0 0 0,1 4-1,9 28 44,-1 0-1,-2 0 0,-1 1 1,4 51-1,-11-76 184,2 10-1386,5-48-2281,1-9 505</inkml:trace>
  <inkml:trace contextRef="#ctx0" brushRef="#br0" timeOffset="1">136 6 9522,'2'-5'5305,"0"6"-5233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4.5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154 1 12339,'-48'48'2675,"42"-33"-404,14-13-1167,-3 0-933,-12 7-583,-10 20-458,7-13 725,-9 15-1181,-20 46 0,36-70 1164,-1 1 0,1 0 0,1-1 0,0 1 0,0 0 0,0 0 0,1 0 0,0 0 0,1 0 0,-1 0 0,2 1 0,-1-1 0,2 8 0,-1-14 150,-1 0 0,1-1-1,0 1 1,-1 0 0,1-1-1,0 1 1,0-1 0,0 1-1,0-1 1,0 1 0,1-1-1,-1 0 1,0 1 0,1-1-1,-1 0 1,0 0 0,1 0 0,-1 0-1,1 0 1,0 0 0,-1-1-1,1 1 1,3 0 0,0 0-4,-1-1 1,0 1 0,1-1 0,-1-1 0,1 1 0,-1-1 0,0 1 0,1-1 0,6-3 0,9-4-15,0 0-1,-1-2 1,21-14 0,-32 20 13,3-3 3,0 0-1,-1 0 1,0-1 0,0-1-1,0 0 1,-1 0 0,14-19-1,-21 25 26,0 0 0,0 0 1,0 0-1,-1 0 0,1-1 0,-1 1 0,0-1 0,0 1 0,0-1 0,0 1 0,-1-1 0,1 0 0,-1 1 0,0-1 0,0 0 0,0 1 0,-1-1 0,0 0 0,1 1 0,-1-1 0,0 1 0,0-1 0,-1 1 1,1-1-1,-1 1 0,0 0 0,0 0 0,0 0 0,0 0 0,0 0 0,-4-3 0,-1-1 13,-1 0 0,-1 1 0,1 0 1,-1 1-1,0 0 0,0 0 0,-1 0 0,1 2 0,-1-1 1,0 1-1,0 0 0,0 1 0,-1 0 0,1 1 0,-19 0 1,8 5-539,19 1-564,13 1-716,11 0-562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4.8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59 5145,'15'3'435,"2"4"6325,-10 23-3794,-1 6-2903,1 0 0,24 70 0,-31-106-62,0 1 0,0-1 0,0 0 0,0 0 0,1 1 0,-1-1-1,0 0 1,0 0 0,0 0 0,0 1 0,1-1 0,-1 0 0,0 0 0,0 0 0,1 1-1,-1-1 1,0 0 0,0 0 0,1 0 0,-1 0 0,0 0 0,0 0 0,1 1 0,-1-1-1,0 0 1,0 0 0,1 0 0,-1 0 0,0 0 0,1 0 0,-1 0 0,0 0-1,0 0 1,1 0 0,-1 0 0,0-1 0,0 1 0,1 0 0,-1 0 0,0 0 0,1 0-1,-1 0 1,0 0 0,0-1 0,0 1 0,1 0 0,-1 0 0,0 0 0,0-1-1,0 1 1,1 0 0,-1 0 0,0-1 0,0 1 0,0 0 0,0 0 0,0-1 0,0 1-1,1 0 1,-1 0 0,0-1 0,0 1 0,0 0 0,0 0 0,0-1 0,0 1 0,0 0-1,0-1 1,11-30 24,-8 21-23,18-60 1,-17 51 56,1 0 0,1 1 0,1 0 0,0 1 0,11-18-1,-17 32-48,1 1-1,0-1 0,0 0 0,0 1 0,1 0 0,-1-1 0,1 1 0,-1 0 1,1 0-1,0 0 0,0 1 0,0-1 0,0 1 0,0-1 0,0 1 1,0 0-1,0 0 0,0 1 0,1-1 0,-1 1 0,0-1 0,1 1 1,-1 0-1,0 0 0,0 0 0,1 1 0,-1-1 0,0 1 0,0 0 0,4 1 1,-1 0-13,0 1 0,0 0 1,0-1-1,-1 2 1,0-1-1,1 1 0,-1 0 1,0 0-1,-1 0 0,1 1 1,-1-1-1,0 1 1,0 0-1,0 1 0,3 5 1,-2-1 12,-1 0-1,0 0 1,-1 0 0,0 0 0,-1 1-1,0 0 1,0-1 0,-1 14 0,-1 7-8,-6 46 0,-1 2-1109,11-46-1639,9-23-72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5.2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112 56 8938,'0'0'350,"1"0"0,0 0-1,12-9 5248,-12 8-5247,-1 0 0,1 1-1,-1-1 1,1 0 0,0-1 0,-1 0-264,0 1 1,0 0-1,0 0 1,0 0-1,0 0 1,-1-1-1,1 1 1,0 0-1,0 0 1,-1 0-1,1 0 1,-1 0-1,1 0 1,-1 0-1,1 0 1,-1 0-1,0 0 1,-1-1-1,1 0-147,-1 0-1,1 1 0,-1-1 0,0 1 1,0-1-1,0 1 0,0 0 0,0 0 1,0 0-1,0 0 0,0 0 1,0 0-1,0 1 0,-1-1 0,1 1 1,0 0-1,0-1 0,-1 1 0,1 0 1,0 0-1,-1 0 0,1 1 0,0-1 1,0 0-1,-5 2 0,3 0 27,-1 0 0,1 0 1,-1 1-1,1 0 0,0-1 0,0 1 0,0 1 0,1-1 1,-1 1-1,1-1 0,-1 1 0,-4 7 0,7-8-2,0 0-1,-1-1 1,1 1 0,0 0-1,0 0 1,1-1 0,-1 1-1,1 0 1,-1 0 0,1 0-1,0 0 1,0 0 0,0 0-1,1 0 1,-1 0-1,1 0 1,-1-1 0,1 1-1,0 0 1,0 0 0,0-1-1,0 1 1,1 0 0,-1-1-1,1 1 1,0-1-1,2 3 1,3 2-5,1 0 0,0-1 0,0 0 0,0 0 0,0-1 0,1 0 0,0 0 0,0-1 0,14 4 0,45 25 34,-64-30-6,0-1 0,-1 1 0,1 0 0,-1 0 0,1 0 0,-1 1 0,0-1-1,0 1 1,-1-1 0,1 1 0,-1 0 0,0 0 0,2 5 0,-3-6 2,0 0 1,-1 0 0,1 0-1,-1 0 1,0 0-1,0 0 1,0 0 0,0 0-1,-1 0 1,1 0-1,-1 0 1,1-1 0,-1 1-1,0 0 1,0 0 0,-1-1-1,1 1 1,0 0-1,-1-1 1,0 1 0,1-1-1,-1 0 1,0 0-1,0 1 1,-1-1 0,1-1-1,0 1 1,-1 0 0,1 0-1,-1-1 1,1 0-1,-6 3 1,-3 1-424,0 0 0,0-1 1,0 0-1,0 0 0,0-2 0,-22 4 0,-30-7-1908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6.0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311 70 11362,'9'-46'2492,"-9"45"-2415,1 0 0,-1 0 0,0 0 0,0 0 0,0 1 0,-1-1 0,1 0 0,0 0 0,0 0 0,0 0 0,-1 1 0,1-1 0,0 0 1,-1 0-1,1 0 0,0 1 0,-1-1 0,1 0 0,-1 1 0,0-1 0,1 0 0,-1 1 0,1-1 0,-1 1 0,0-1 0,1 1 0,-1-1 0,0 1 0,0 0 1,1-1-1,-1 1 0,0 0 0,0-1 0,0 1 0,0 0 0,1 0 0,-1 0 0,0 0 0,0 0 0,0 0 0,0 0 0,0 0 0,1 0 0,-1 0 1,-1 1-1,-39 11-366,39-12 393,-24 11-131,1 1-1,0 2 1,1 0-1,1 1 1,0 1-1,1 2 0,1 0 1,-27 29-1,47-46-46,0 0-1,0 0 1,-1 0-1,1 0 0,0 1 1,0-1-1,0 0 1,1 1-1,-1-1 1,0 1-1,0-1 1,1 1-1,-1-1 0,1 1 1,-1-1-1,1 1 1,0 0-1,-1-1 1,1 1-1,0 0 1,0-1-1,0 1 0,0 0 1,1 2-1,1-3 5,-1 1 1,0-1-1,0 0 0,1 0 0,-1 0 0,1 0 0,-1-1 0,1 1 1,-1 0-1,1-1 0,-1 1 0,1-1 0,0 1 0,-1-1 0,1 0 0,0 1 1,-1-1-1,1 0 0,2-1 0,9 1-57,0-1 0,1 0 0,-1-1 0,25-7-1,-23 4 162,0-1-1,-1 0 1,1-1-1,25-17 1,-34 20 124,0-1-1,-1 0 1,1 0 0,-1-1-1,0 1 1,0-1 0,0 0 0,-1-1-1,0 1 1,0-1 0,-1 1 0,4-12-1,28 101 802,-20-45-1223,-12-28-135,0 0 0,1 0 1,0 0-1,0-1 0,1 0 0,0 0 0,1 0 0,0 0 0,1-1 0,0 0 1,11 10-1,16-6-2643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6.4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 11779,'0'0'126,"1"0"0,-1 0-1,0 0 1,1-1 0,-1 1 0,0 0 0,8 4 3402,-8-4-3402,1 0 0,-1 1 0,8 20 1209,0 34-2349,-6-40 1517,5 37-483,-2-11-15,2 0 1,15 50-1,-23-100 38,0 0 0,0 0-1,1 0 1,0 0 0,3-16-1,-1-1-31,-3-41-2,-1 48-27,1 0-1,2 1 0,0-1 1,6-34-1,-6 50-44,0 1 0,1-1 0,-1 1 0,0-1 0,1 1 0,0 0 0,0 0-1,-1-1 1,1 1 0,1 1 0,-1-1 0,0 0 0,0 0 0,1 1 0,-1 0 0,1-1 0,-1 1 0,1 0 0,-1 0 0,1 0-1,0 1 1,-1-1 0,1 0 0,0 1 0,0 0 0,0 0 0,-1 0 0,1 0 0,3 0 0,8 1-775,0 0 1,0 1 0,0 0 0,18 6-1,19 11-2082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6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1 247 10986,'15'-5'1123,"1"1"-1,-1 0 1,1 0-1,33-1 1,-26 3-1336,0-1 1,27-8 0,-44 9 177,0 1-1,-1-1 1,1-1-1,-1 1 0,0-1 1,1 0-1,-1 0 1,-1-1-1,1 1 1,0-1-1,-1 0 1,0-1-1,5-5 1,-6 6 34,-1 1 1,0-1-1,0 0 1,0 0-1,-1 0 1,1-1-1,-1 1 1,0 0-1,0 0 1,0-1-1,-1 1 1,0-1 0,1 1-1,-2-1 1,1 1-1,0 0 1,-1-1-1,0 1 1,0 0-1,0-1 1,-1 1-1,1 0 1,-1 0-1,0 0 1,0 0-1,0 0 1,-1 1-1,1-1 1,-1 1 0,0-1-1,0 1 1,0 0-1,-1 0 1,1 0-1,-1 1 1,1-1-1,-1 1 1,0 0-1,0 0 1,0 0-1,0 0 1,0 1-1,-1 0 1,1 0-1,0 0 1,-1 0 0,1 0-1,0 1 1,-1 0-1,-4 0 1,2 1-9,1 1 1,-1-1-1,1 1 1,-1 0 0,1 1-1,0-1 1,0 1-1,0 1 1,0-1-1,0 1 1,1 0 0,0 0-1,-1 0 1,2 1-1,-1 0 1,0 0 0,1 0-1,0 1 1,0-1-1,1 1 1,0 0-1,0 0 1,0 0 0,0 0-1,1 1 1,0-1-1,1 1 1,-1-1 0,1 1-1,0 8 1,0-5-33,0 0 0,1-1 1,0 1-1,0 0 0,1 0 0,1-1 1,0 1-1,0-1 0,0 1 0,1-1 1,1 0-1,0 0 0,0 0 1,1-1-1,0 1 0,0-1 0,1 0 1,0 0-1,0-1 0,13 12 0,-9-13-252,1 0 0,0 0 1,-1-1-1,2 0 0,-1-1 0,0 0 0,1-1 0,0-1 0,0 0 0,0 0 0,0-1 0,0 0 0,0-1 0,22-3 0,90-15-2940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4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80 152 4953,'-12'-1'7272,"4"-12"-5555,-1-22-1933,8 29 252,0-1 0,1 1 0,-1 0 0,1-1 1,1 1-1,-1-1 0,1 1 0,3-11 0,-3 15-22,0 0-1,0-1 1,0 1-1,0 1 1,0-1 0,1 0-1,-1 0 1,0 0-1,1 1 1,0-1-1,-1 1 1,1-1-1,0 1 1,0 0-1,0-1 1,0 1-1,0 0 1,0 0-1,0 0 1,0 1 0,1-1-1,-1 1 1,0-1-1,0 1 1,1 0-1,-1-1 1,0 1-1,0 0 1,1 1-1,-1-1 1,5 1-1,-3 0-29,0 1 0,0-1 0,0 1 0,0 0-1,0 0 1,0 0 0,0 0 0,0 1 0,-1 0-1,1-1 1,-1 1 0,0 1 0,0-1 0,0 0-1,0 1 1,-1-1 0,0 1 0,1 0 0,1 5-1,5 8 8,-1 1 0,11 36-1,-17-46 16,-1-1-1,0 1 0,-1 0 1,0-1-1,0 1 0,-1 0 0,0 0 1,0-1-1,0 1 0,-1-1 1,0 1-1,-1-1 0,0 0 1,0 0-1,-1 0 0,1 0 0,-1-1 1,-1 1-1,-8 9 0,-3 3 8,-1 0-1,0-1 0,-2-1 0,-36 26 0,47-36 21,5-5-2,0 1 0,0-1 0,-1 0 0,1 0-1,-1 0 1,1 0 0,-1 0 0,1-1-1,-1 0 1,0 0 0,-5 2 0,49-13 938,72 2-1004,42-3-4123,-94 1 1290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7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74 10738,'-25'-51'2438,"24"49"-2333,-1 1-1,1-1 0,-1 0 1,1 1-1,-1-1 1,0 1-1,0-1 1,0 1-1,0 0 0,0-1 1,0 1-1,0 0 1,0 1-1,0-1 0,-1 0 1,1 1-1,0-1 1,0 1-1,-1-1 1,1 1-1,0 0 0,-1 0 1,1 0-1,0 1 1,-1-1-1,1 0 1,0 1-1,0-1 0,-1 1 1,1 0-1,0 0 1,-4 2-1,-6 3-171,0 0 0,1 0 0,0 1-1,-11 10 1,17-14 11,1 0 0,0 1 0,0 0 0,0 0 0,0 0-1,1 0 1,-1 0 0,1 1 0,0 0 0,1 0 0,-1 0 0,1 0 0,0 0 0,0 0-1,-2 8 1,4-10 1,0 0-1,0 0 1,1 0-1,-1 0 0,0 0 1,1 0-1,0 0 1,0 0-1,-1-1 1,2 1-1,-1 0 0,0-1 1,1 1-1,-1-1 1,1 1-1,0-1 1,-1 0-1,1 1 0,0-1 1,1 0-1,-1 0 1,0-1-1,0 1 1,1 0-1,-1-1 0,1 1 1,0-1-1,-1 0 1,1 0-1,5 1 1,-2 0 20,-1-1 0,1 0 1,0 0-1,0 0 1,0-1-1,0 0 1,0 0-1,0-1 1,0 1-1,-1-1 0,1-1 1,0 1-1,0-1 1,-1 0-1,1 0 1,-1 0-1,0-1 1,1 0-1,6-5 0,-2 1 53,-1 0 0,0 0 0,0-1 0,0 0 0,-1 0-1,0-1 1,-1 0 0,11-17 0,-15 21 126,0-1-1,0 0 1,0 0 0,-1-1-1,0 1 1,0 0 0,0-1 0,1-12 301,-2 28-80,4 11-373,1 1-1,1-1 1,13 27-1,-17-41-246,0 0 1,0 0-1,1 0 0,0 0 1,0-1-1,0 0 0,1 0 1,-1 0-1,1 0 0,1-1 1,-1 0-1,1 0 0,-1 0 1,1-1-1,7 4 0,31 2-2577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7.8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72 13179,'-8'-7'514,"3"3"1,1 0 0,0 0 0,0 0 0,0 0 0,0-1 0,1 0 0,0 1 0,0-1-1,0 0 1,1-1 0,-4-8 0,21 60-544,-1 1 0,-3 0-1,11 98 1,-15 5-10,2 43-1365,-5-162-1050,13 56 0,-4-53-1676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8.4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1 171 8938,'8'-19'739,"-7"15"-390,1 0 0,0 1 0,-1-1 0,0 0 0,0 0 0,0 0 0,0 0 0,0 0 0,-6-10 4057,2 25-4208,5 2-503,0-1 0,2 1 0,7 20 0,-10-29 217,1 0 0,0 0 0,0-1 0,0 1 1,0-1-1,1 1 0,0-1 0,-1 0 0,1 0 0,0 0 1,1 0-1,-1 0 0,0-1 0,1 1 0,-1-1 0,6 2 0,-7-3 103,-1-1-1,1 1 1,0-1-1,0 1 1,-1-1-1,1 0 0,0 0 1,0 0-1,0 0 1,-1 0-1,1 0 1,0-1-1,0 1 0,-1 0 1,1-1-1,0 1 1,-1-1-1,1 0 0,0 0 1,-1 0-1,1 1 1,-1-1-1,1-1 1,-1 1-1,0 0 0,1 0 1,-1 0-1,0-1 1,1-1-1,1 0 90,-1 0 0,0-1 0,0 1 0,0-1 0,-1 1 0,0-1 0,1 0 0,-1 1 0,0-1 0,-1 0 0,1 0 0,0-5 0,-1 8-121,11 11-154,32 23 144,-28-20 29,0 0 0,1-1 0,1-1-1,-1-1 1,2-1 0,-1 0-1,2-1 1,-1-1 0,23 6-1,-39-12 1,1-1 0,-1 1 0,0-1-1,1 1 1,-1-1 0,1 0 0,-1 0-1,0 0 1,1-1 0,-1 1-1,1-1 1,-1 1 0,0-1 0,1 0-1,-1 0 1,0 0 0,0 0-1,0 0 1,0 0 0,0 0 0,0-1-1,3-2 1,-2 1 3,-1-1 1,0 1-1,0-1 0,0 0 0,0 1 1,0-1-1,-1 0 0,0 0 0,0 0 1,0 0-1,0 0 0,0-5 1,0-9 27,-1-1 0,-1 1 1,0 0-1,-8-35 0,6 41-105,1-1-118,-1-1 0,0 1 0,-1 0 0,0 0 0,-1 1 0,-14-24 1,41 50-7666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8.8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44 12075,'-3'-4'471,"1"1"1,0 0 0,0 0 0,-1 0 0,0 0 0,1 1 0,-1-1 0,0 1 0,-1 0 0,1-1 0,0 1 0,-5-1-1,3 1-433,0 0 0,0 1 0,-1 0 0,1 0 0,-1 1 0,1-1 0,0 1 0,-1 0 0,1 1 0,-1-1 0,1 1 0,-11 3 0,11-3-147,0 1 1,0-1-1,0 1 1,0 0 0,0 1-1,1-1 1,-1 1-1,1 0 1,-1 0 0,1 0-1,0 1 1,0-1-1,1 1 1,-1 0 0,1 0-1,-1 0 1,1 1-1,1-1 1,-1 1 0,1 0-1,-1 0 1,1-1-1,1 1 1,-1 1 0,1-1-1,0 0 1,0 0 0,0 1-1,1-1 1,0 0-1,0 0 1,0 1 0,0-1-1,1 0 1,0 1-1,0-1 1,1 0 0,0 0-1,-1 0 1,2 0-1,-1 0 1,0-1 0,1 1-1,0-1 1,0 1-1,0-1 1,1 0 0,-1 0-1,1 0 1,0-1-1,0 0 1,1 1 0,-1-1-1,1-1 1,-1 1-1,1-1 1,0 1 0,0-1-1,0-1 1,0 1-1,0-1 1,0 0 0,10 1-1,-9-1 95,0-1 0,0 0 0,0 0 0,0 0 0,0-1 0,0 0 0,0 0-1,0 0 1,0-1 0,0 0 0,0 0 0,-1-1 0,11-5 0,-13 6 115,0-1 0,0 0 0,0 0 0,-1 0 0,1 0 0,0 0 0,-1 0 0,0-1 0,0 1 0,0-1 0,0 0 0,-1 1 1,1-1-1,-1 0 0,0 0 0,0 0 0,-1 0 0,1 0 0,-1 0 0,0 0 0,0-7 0,-16-72 2814,16 90-2894,0-1 0,1 1 0,0-1 0,0 1 0,0-1 0,1 1-1,0-1 1,5 11 0,1 6-29,-1-2-210,0-1-1,14 28 0,-18-42-125,0-1-1,1 0 1,-1 0 0,1 0-1,0-1 1,0 1-1,0-1 1,0 0 0,1 0-1,0 0 1,0-1 0,9 5-1,30 6-2870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9.3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 31 12019,'-5'-26'3659,"4"21"-1607,13 25-1961,-9-13-371,8 10-99,-1-1 0,2 0 0,0 0 0,1-1 0,23 21 0,-29-31 7,-1 1 0,1-1 0,0-1 1,1 0-1,-1 0 0,1 0 0,13 4 0,-17-7 174,1 0-1,-1 0 1,1 0-1,-1-1 1,1 1-1,0-1 1,-1 0-1,1-1 1,-1 1-1,1-1 1,-1 0-1,1 0 1,-1 0 0,1-1-1,4-2 1,-6 2 330,0 0 0,-1 0 0,1 0 0,-1 0 0,0 0 0,1-1 0,-1 1 0,0-1 0,0 1 1,-1-1-1,1 0 0,0 0 0,-1 0 0,0 0 0,0 0 0,0 0 0,0 0 0,0 0 0,0 0 1,-1 0-1,0-1 0,0 1 0,1 0 0,-2 0 0,1-1 0,-1-3 0,0-3 663,-1 0 0,0 1 0,0-1 0,-1 1 0,0 0 0,-1 0 0,-8-16 0,10 24-21,-1 9-613,0-1-176,-152 411-401,69-128-3071,63-212 1505,-23 80-1862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2:59.8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67 18 10762,'-1'-1'359,"1"-1"-1,-1 1 1,0 0-1,0 0 1,1 0-1,-1 0 1,0 0-1,0 0 0,0 0 1,-1 1-1,1-1 1,0 0-1,0 0 1,0 1-1,-1-1 1,1 1-1,0-1 1,-2 0-1,1 1-370,0 0-1,0 0 1,0 0 0,0-1-1,0 2 1,0-1-1,0 0 1,0 0 0,0 1-1,0-1 1,0 1-1,1-1 1,-1 1 0,0 0-1,0 0 1,0 0 0,1 0-1,-1 0 1,0 0-1,-2 3 1,3-3-7,1 0 0,0 0 1,-1 0-1,1 0 0,-1 0 0,1 1 0,0-1 0,0 0 1,0 0-1,0 0 0,0 0 0,0 0 0,0 1 0,0-1 1,0 0-1,0 0 0,1 0 0,-1 0 0,0 0 0,1 0 1,-1 0-1,1 0 0,-1 0 0,2 1 0,1 6-3,1-1-1,-1 0 0,2 0 0,-1-1 1,1 1-1,0-1 0,0 0 1,12 10-1,59 44 3,-62-50 42,-1-1-6,0 0 0,-1 1 1,0 1-1,0 0 0,-1 1 1,0 0-1,-1 0 0,-1 1 1,0 1-1,8 15 1,-16-28-16,0 1 0,-1 0 0,1-1 0,0 1 0,-1 0 0,0-1 0,1 1 0,-1 0 0,0 0 0,0 0 0,0-1 0,0 1 0,0 0 0,0 0 0,0 0 0,-1-1 0,1 1 0,-1 0 0,1 0 0,-1-1 1,0 1-1,0-1 0,-1 4 0,-1-3-29,1 0 0,-1 1 0,1-1 0,-1 0 0,1-1 0,-1 1 1,0 0-1,0-1 0,0 0 0,0 1 0,0-1 0,-5 1 0,-2 0-350,-1 0-1,1-1 1,-1 0 0,0-1-1,0 0 1,1 0-1,-16-3 1,-45-22-2803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1.6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 53 9066,'-50'-40'2531,"44"34"-520,-2-1 1251,8 15-2335,2 12-1099,-24 437 224,8-280-341,13-167 247,0 14-1346,-1 0 1,-11 47-1,-2-42-1761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2.0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0 159 11442,'39'30'2461,"-16"-23"952,12-17-4074,-29 7 884,6-4-267,-1 1-1,1-2 1,-1 1 0,-1-1-1,17-17 1,-23 22-13,-1 0 1,1-1-1,-1 1 1,0-1-1,0 1 1,-1-1-1,1 0 1,-1 0 0,0 0-1,0 0 1,0-1-1,-1 1 1,1 0-1,-1-1 1,0 1-1,0-1 1,-1 0-1,1 1 1,-1-1-1,0 0 1,0 1 0,-1-1-1,0-4 1,0 8 10,1 0 0,-1-1 1,0 1-1,0 0 0,1 0 1,-1 0-1,0 0 0,0 1 1,0-1-1,0 0 0,0 0 1,0 0-1,0 1 0,0-1 1,-1 1-1,1-1 0,0 1 1,0-1-1,0 1 0,-1-1 1,1 1-1,0 0 0,0 0 1,-1 0-1,1 0 0,0 0 1,-1 0-1,1 0 0,0 0 1,0 0-1,-1 1 0,1-1 1,0 1-1,0-1 1,-2 1-1,-42 19-316,35-13 355,0-1 0,0 2 1,1-1-1,1 1 0,-1 1 0,1 0 1,1 0-1,-1 0 0,2 1 1,-1 0-1,1 0 0,1 1 0,-5 12 1,8-19-5,0 0 1,1 1 0,-1 0 0,1-1-1,0 1 1,1 0 0,-1-1 0,1 1 0,0 0-1,0 0 1,0 0 0,1-1 0,0 1-1,0 0 1,0-1 0,0 1 0,1 0-1,-1-1 1,1 0 0,0 1 0,1-1-1,-1 0 1,1 0 0,0 0 0,0-1-1,0 1 1,0-1 0,1 1 0,-1-1 0,1 0-1,0 0 1,0-1 0,0 1 0,0-1-1,6 2 1,3 2-445,-1-2 0,2 1 0,-1-2 0,0 0 0,1 0 0,-1-1 1,26 0-1,52-6-2133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2.4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238 18 5369,'-8'-5'9324,"-14"-6"-8267,15 11-1085,-1-1 0,0 1 0,0 0 1,0 0-1,0 1 0,0 1 0,1-1 0,-1 1 0,0 0 0,1 1 0,0-1 0,-1 2 1,1-1-1,0 1 0,1 0 0,-1 0 0,1 1 0,0 0 0,0 0 0,0 0 1,0 1-1,1 0 0,0 0 0,1 0 0,-1 1 0,1 0 0,0 0 0,1 0 0,-1 0 1,2 0-1,-5 15 0,5-14-94,0 0 0,1 0 0,0 0 1,0 0-1,0 1 0,1-1 0,1 0 1,1 13-1,-2-19 98,1-1 1,-1 1 0,0 0-1,1 0 1,-1-1-1,1 1 1,0 0-1,-1-1 1,1 1 0,0 0-1,0-1 1,0 0-1,0 1 1,0-1 0,1 1-1,-1-1 1,0 0-1,1 0 1,-1 0-1,1 0 1,-1 0 0,1 0-1,-1 0 1,1 0-1,0-1 1,-1 1 0,1 0-1,0-1 1,0 0-1,-1 1 1,1-1-1,0 0 1,0 0 0,-1 0-1,1 0 1,0 0-1,0 0 1,0-1 0,-1 1-1,1-1 1,0 1-1,-1-1 1,1 0-1,2 0 1,4-3 36,-1 1 0,0-1 0,1 0 0,-1-1 1,-1 1-1,1-1 0,-1-1 0,0 1 0,0-1 0,0 0 0,-1-1 0,0 1 0,8-14 0,-1-3 331,0 0 0,-2 0-1,8-29 1,-18 52-334,0-1 0,0 1 0,1-1 1,-1 1-1,0 0 0,1-1 0,-1 1 0,0-1 1,1 1-1,-1 0 0,0-1 0,1 1 0,-1 0 1,1 0-1,-1-1 0,0 1 0,1 0 0,-1 0 1,1 0-1,-1-1 0,1 1 0,-1 0 0,1 0 1,-1 0-1,1 0 0,-1 0 0,1 0 0,-1 0 1,1 0-1,-1 0 0,1 0 0,-1 0 0,1 0 1,-1 1-1,1-1 0,-1 0 0,1 0 0,-1 0 1,0 1-1,1-1 0,-1 0 0,1 1 1,-1-1-1,0 0 0,1 1 0,-1-1 0,0 0 1,1 1-1,-1-1 0,0 1 0,1 0 0,21 22-90,-21-21 94,40 57-140,17 19-1370,-53-72 859,1 0 0,0-1 0,0 0 0,0 0 0,11 6 0,14 1-2536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2.8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8 103 6969,'-7'-21'8991,"7"21"-8962,0 0-1,0-1 1,0 1-1,0 0 0,0 0 1,0 0-1,0 0 1,0 0-1,0-1 0,0 1 1,0 0-1,0 0 1,0 0-1,0 0 0,0 0 1,0-1-1,1 1 1,-1 0-1,0 0 0,0 0 1,0 0-1,0 0 1,0 0-1,0 0 0,1-1 1,-1 1-1,0 0 1,0 0-1,0 0 0,0 0 1,0 0-1,1 0 1,-1 0-1,0 0 0,0 0 1,0 0-1,0 0 1,1 0-1,-1 0 0,0 0 1,0 0-1,0 0 1,0 0-1,0 0 0,1 0 1,-1 0-1,0 0 1,0 0-1,0 0 0,0 1 1,0-1-1,1 0 1,-1 0-1,0 0 0,0 0 1,38 33-748,-13-3 712,-1 0 1,-2 1 0,28 51-1,-35-61 47,-14-21-36,-1 1 1,1-1-1,-1 0 1,0 0-1,1 0 1,-1 1-1,0-1 0,1 0 1,-1 0-1,1 0 1,-1 0-1,0 0 1,1 0-1,-1 0 0,1 0 1,-1 0-1,0 0 1,1 0-1,-1 0 1,1 0-1,-1 0 0,0-1 1,1 1-1,-1 0 1,1 0-1,-1 0 1,0-1-1,1 1 0,-1 0 1,0 0-1,1-1 1,2-3 31,0 0 1,-1-1-1,0 1 1,1-1-1,-1 1 0,2-10 1,0 3-38,10-35 114,-2 0-1,11-90 0,-21 122-143,-2 13-13,0 1 0,0-1-1,0 1 1,0-1 0,0 1 0,0-1 0,0 1 0,1-1 0,-1 1 0,0 0 0,0-1-1,0 1 1,0-1 0,1 1 0,-1 0 0,0-1 0,0 1 0,1 0 0,-1-1 0,0 1-1,1 0 1,-1-1 0,0 1 0,1 0 0,-1 0 0,1-1 0,-1 1 0,0 0 0,1 0-1,-1 0 1,1-1 0,-1 1 0,1 0 0,-1 0 0,0 0 0,1 0 0,-1 0 0,1 0-1,-1 0 1,1 0 0,-1 0 0,1 0 0,-1 0 0,0 0 0,1 1 0,0-1 0,20 12-3092,-20-11 2821,25 20-3299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4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7682,'8'4'4281,"-4"-3"-4081,-2 0 48,1 1-120,0-1 56,-2 0-104,0 1 24,1-1-120,-2 2 56,-2 5-72,-6 32 56,-17 47-112,1-25-344,2-2-2161,9-6 489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3.2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0 197 9634,'50'-36'3646,"-42"31"-3642,0 0-1,0 0 1,-1 0 0,1-1 0,8-10-1,-13 13 12,-1 0 0,0 0 0,0-1 0,-1 1 0,1 0 0,-1-1 0,1 1 0,-1-1 0,0 1 0,0-1 0,-1 1 0,1-1 0,-1 0 0,0 1 0,0-1 0,0 0 0,0 1 0,-1-6 0,0 6 0,1 0 0,-1 0 0,1 0 0,-1 0 1,0 0-1,0 0 0,-1 0 0,1 0 0,0 1 0,-1-1 1,0 0-1,0 1 0,-3-5 0,4 7-12,1-1-1,-1 1 1,0 0 0,1-1-1,-1 1 1,0 0 0,1-1 0,-1 1-1,0 0 1,0 0 0,0-1-1,1 1 1,-1 0 0,0 0 0,0 0-1,1 0 1,-1 0 0,0 0-1,0 0 1,0 1 0,-1-1-1,1 1-4,-1 0-1,0 0 0,0 0 1,1 0-1,-1 0 0,0 1 0,1-1 1,0 0-1,-1 1 0,1 0 0,0-1 1,-2 3-1,0 2-23,-1 0 0,1 0 0,0 0 0,0 1 0,1-1 0,0 1 0,0 0 1,1-1-1,0 1 0,0 0 0,0 0 0,1 0 0,1 8 0,-1-11-21,0 0 1,0 0-1,1 0 0,0 0 0,0 0 1,0-1-1,0 1 0,0 0 0,1-1 1,0 1-1,0-1 0,0 0 1,0 1-1,0-1 0,1 0 0,-1 0 1,1 0-1,0-1 0,0 1 1,0-1-1,0 0 0,0 1 0,0-1 1,1-1-1,4 3 0,10 1-563,0-2 0,1 0 0,-1-2 0,0 0 0,0 0 0,1-2-1,30-5 1,19-6-1977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3.6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86 7794,'0'-6'732,"-1"-1"1,1 1 0,-1 0 0,-1 0 0,1 0-1,-1-1 1,0 2 0,0-1 0,-3-6-1,4 11-696,0 0 0,1 0 0,-1-1 0,0 1 0,0 0 0,0 0 0,0 0-1,0 0 1,0 0 0,0 0 0,0 0 0,0 1 0,0-1 0,0 0 0,-1 0-1,1 1 1,0-1 0,-1 1 0,1-1 0,0 1 0,-1 0 0,1 0 0,0-1-1,-1 1 1,1 0 0,-1 0 0,1 0 0,0 1 0,-1-1 0,1 0 0,-1 0-1,1 1 1,0-1 0,-1 1 0,1-1 0,0 1 0,0-1 0,-1 1-1,1 0 1,0 0 0,0 0 0,0-1 0,0 1 0,0 0 0,-1 2 0,0-2-57,1 1 0,-1-1 0,1 0 0,-1 1 1,1-1-1,0 1 0,0 0 0,0-1 0,0 1 1,0 0-1,0 0 0,0-1 0,1 1 0,-1 0 1,0 0-1,1 0 0,0 0 0,-1 0 0,1 0 1,0 0-1,0 0 0,1 3 0,0 0-113,0 0 0,0-1 0,1 1 0,0 0 0,0-1 0,0 0 0,0 0 0,1 1 0,3 3 0,7 7-334,0-1 0,0 0-1,28 21 1,7-1 359,-35-26 117,0 1 0,0 1 0,-1 0 0,-1 0 1,1 2-1,10 12 0,-22-23-12,1-1 0,0 1 1,-1 0-1,1-1 0,-1 1 0,1 0 0,-1 0 0,1-1 1,-1 1-1,1 0 0,-1 0 0,0 0 0,1 0 0,-1-1 0,0 1 1,0 0-1,0 0 0,0 0 0,1 0 0,-1 0 0,-1 0 1,1 0-1,0-1 0,0 1 0,0 0 0,0 0 0,-1 0 1,1 0-1,0 0 0,-1-1 0,1 1 0,0 0 0,-1 0 1,0 1-1,-1-1-19,0 0 1,-1 0 0,1 0 0,0 0 0,-1 0-1,1 0 1,-1 0 0,1-1 0,0 1-1,-1-1 1,0 0 0,-2 0 0,-71-5-2515,75 5 2506,-42-8-1908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04.0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106 88 8146,'-4'-12'3641,"1"-8"-137,-2-33-1607,6 51-1577,5 4-120,3 8-120,9 13 64,7 13 32,7 36 32,-4 23-64,-10 48 8,-20 26-32,-41 56-352,-25 0-1256,-50 28-2257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4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10290,'15'-59'2361,"-15"51"863,0 7-2944,3 5-272,-3-3 24,0 3 0,5 24 24,15 56 8,-9-30 9,-3-2-33,4 0 32,-5-11-32,0-2-16,-3-14-24,0-8-489,-5-12-247,-10-14-2592,-6-14 311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4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11843,'5'-27'2720,"-9"8"1001,9 5-3337,3 8-440,3 1-216,1 6-288,10 7-688,2 16-2473,5 3 264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4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12059,'16'29'4347,"9"44"-3076,7 61-1719,-31-124 393,4 17 150,-3-24-144,-1-17-202,0-23-7,9-68 0,-8 93 272,0-1 0,1 1 0,0-1 0,1 1 0,1 0 0,0 1 0,1-1 0,0 1 0,9-14 0,-13 23-4,-1 1 1,0-1-1,1 0 1,0 0-1,-1 0 0,1 1 1,0-1-1,0 1 1,-1 0-1,1-1 1,0 1-1,1 0 0,-1 0 1,0 0-1,0 0 1,0 0-1,0 1 0,1-1 1,-1 1-1,0 0 1,1-1-1,-1 1 1,0 0-1,1 0 0,-1 0 1,0 1-1,1-1 1,-1 1-1,0-1 1,1 1-1,-1 0 0,0 0 1,0 0-1,0 0 1,0 0-1,0 0 0,0 0 1,0 1-1,2 1 1,2 3-5,0 0 1,0 0 0,-1 1 0,0-1-1,0 1 1,0 0 0,-1 1-1,0-1 1,-1 1 0,4 8 0,7 35 51,-2 1 1,6 60-1,-4-18-696,-6-67-450,-8-27 992,1 1-1,-1-1 1,0 1 0,1 0-1,-1-1 1,1 1 0,-1-1-1,0 1 1,1-1 0,-1 1-1,1-1 1,0 0 0,-1 1-1,1-1 1,-1 0 0,1 1-1,-1-1 1,1 0 0,0 1-1,-1-1 1,1 0 0,0 0-1,-1 0 1,1 0 0,0 0-1,-1 0 1,1 0 0,0 0-1,-1 0 1,1 0 0,0 0-1,-1 0 1,1 0 0,0-1-1,23-15-3310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5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 11458,'0'-1'5535,"-18"10"-4496,-97 36-1063,113-45 12,-1 1-1,1 0 1,0 0 0,0 0 0,-1 0 0,1 0-1,0 0 1,0 1 0,0-1 0,1 1 0,-1-1-1,0 1 1,0 0 0,1 0 0,-1 0-1,1 0 1,0 0 0,-1 0 0,1 0 0,0 0-1,0 0 1,0 3 0,0-2-6,1 0 0,0 0-1,1 0 1,-1 0 0,0 0-1,1 0 1,-1 0 0,1 0 0,0 0-1,0 0 1,0-1 0,1 1 0,-1 0-1,1-1 1,1 4 0,6 5-13,-1-1 1,2 0-1,-1 0 1,1-1-1,0 0 1,18 11-1,-5-6 47,-14-10-12,-1 1 0,1 0 0,-1 1-1,0 0 1,10 10 0,-17-15-9,0 0 1,0 0 0,0 1-1,0-1 1,0 0-1,0 1 1,-1-1-1,1 1 1,0-1-1,-1 1 1,1-1 0,-1 1-1,0 0 1,1-1-1,-1 1 1,0-1-1,0 1 1,0 0-1,0-1 1,0 1-1,0 0 1,-1-1 0,1 1-1,0-1 1,-1 1-1,0-1 1,1 1-1,-1-1 1,0 1-1,0-1 1,1 1 0,-1-1-1,0 0 1,0 1-1,-1-1 1,1 0-1,0 0 1,-2 1-1,-3 4-153,-1 0-1,0 0 0,0-1 0,-1 0 0,0 0 0,0-1 1,-13 5-1,-35 5-3592,24-12 528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5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98 11178,'0'-2'446,"-1"-1"-1,1 0 1,0 1-1,0-1 0,0 0 1,0 0-1,0 1 0,1-1 1,-1 0-1,1 1 1,0-1-1,-1 0 0,1 1 1,2-4-1,7-31 1446,-8 19-854,0 32-439,3 20-652,10 86 41,-6 0-1,-7 154 1,0-8-88,-2-236-1522,1-57-3912,3-4 1313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5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72 12139,'-8'-20'5761,"16"18"-5793,9-1-160,8-2 56,24-4 120,7 1-168,21-4-656,-1 2-385,3 8-2295,-17 4 71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6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11242,'-9'5'6938,"16"12"-7707,-1-6 1223,9 19-439,-1 1 0,-1 0 0,-2 1 0,12 55 0,-19-63 24,-2-1 0,0 0 0,-2 31 0,-14-104 308,9 14-418,2-1 0,1 0 0,2 0 0,6-41 0,-5 76 11,-1-1 1,1 1 0,0-1-1,0 1 1,0 0-1,1 0 1,-1-1 0,0 1-1,1 0 1,-1 0-1,1 0 1,0 1 0,0-1-1,0 0 1,0 1-1,0-1 1,0 1-1,0 0 1,0-1 0,0 1-1,1 0 1,-1 0-1,0 0 1,1 1 0,-1-1-1,1 1 1,-1-1-1,1 1 1,3 0 0,10-1-768,0 0 1,1 2-1,23 3 1,-20-2-363,54 5-2060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28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50 8506,'0'-12'729,"0"10"-485,0 0 0,0 0 0,0 0 1,0 0-1,0 0 0,0 1 0,-1-1 1,1 0-1,-1 0 0,1 0 0,-1 0 1,0 1-1,0-1 0,0 0 0,0 0 1,-2-2-1,3 4-222,-1-1 0,1 1 0,-1 0 0,1-1 0,-1 1 0,1 0 0,-1 0 0,1-1 0,-1 1 0,1 0 0,-1 0 0,1 0 0,-1 0 1,1-1-1,-1 1 0,0 0 0,1 0 0,-1 0 0,1 0 0,-1 0 0,1 1 0,-1-1 0,0 0 0,1 0 0,-1 0 0,1 0 0,-1 1 0,0-1 0,-22 16 56,0 4-44,1 1-1,1 1 0,0 1 0,2 1 1,1 0-1,-25 47 0,-79 178 316,100-199-284,-2 4-4,-187 457 798,184-431-616,3 2-1,5 0 1,2 1-1,-8 134 1,23-145-84,3 0 0,3-1 1,3 1-1,30 125 0,-26-157-246,2-1 1,2 0-1,1-1 0,22 37 0,-24-52-228,1 0 0,1-1-1,0-1 1,2-1 0,0 0-1,42 33 1,-44-41-479,1-1-1,-1 0 1,37 15-1,-26-16-1059,50 10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5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7474,'-39'65'4985,"39"-62"-4233,1-5-456,-1 1-240,-1 1-376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92 11466,'-37'-45'2917,"54"80"1361,19 36-4211,-33-65-147,1 0-1,0 0 1,0 0-1,0-1 0,1 0 1,0 0-1,0 0 1,0-1-1,9 6 0,-10-9 45,-1 0 0,0 0 0,1 0 0,-1-1 0,1 1 0,-1-1 0,1 0-1,-1 0 1,1-1 0,-1 1 0,0-1 0,1 1 0,-1-1 0,0 0-1,1 0 1,-1-1 0,0 1 0,0-1 0,0 1 0,0-1 0,0 0-1,0 0 1,-1-1 0,1 1 0,3-4 0,5-4 61,-1-1 0,1 0 1,-2 0-1,14-21 0,-18 22 39,0 0 0,0 0-1,-2-1 1,6-19 0,4-12 851,-13 42-910,0 0 1,-1 1-1,1-1 1,0 0-1,0 0 1,0 0-1,0 1 1,0-1-1,0 0 1,0 0 0,1 0-1,-1 0 1,0 1-1,0-1 1,0 0-1,0 0 1,0 0-1,0 1 1,0-1-1,0 0 1,0 0 0,0 0-1,0 0 1,1 0-1,-1 1 1,0-1-1,0 0 1,0 0-1,0 0 1,0 0-1,1 0 1,-1 0-1,0 0 1,0 0 0,0 0-1,1 1 1,-1-1-1,0 0 1,0 0-1,0 0 1,0 0-1,1 0 1,-1 0-1,0 0 1,0 0 0,0 0-1,1 0 1,-1 0-1,0-1 1,0 1-1,0 0 1,0 0-1,1 0 1,-1 0-1,0 0 1,0 0 0,0 0-1,0 0 1,0 0-1,1-1 1,-1 1-1,0 0 1,0 0-1,0 0 1,0 0-1,0 0 1,1-1 0,7 25-168,-6-19 209,34 147-153,-25-123-1718,-10-29 1641,0 1 0,-1 0-1,1-1 1,0 1 0,0 0 0,-1-1 0,1 1 0,0-1 0,0 0 0,0 1-1,0-1 1,0 0 0,0 1 0,0-1 0,0 0 0,0 0 0,0 0 0,0 0-1,0 0 1,0 0 0,0 0 0,0 0 0,0 0 0,0 0 0,0-1 0,0 1-1,-1 0 1,1-1 0,1 0 0,27-13-4373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7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95 9458,'2'-2'515,"0"0"-1,-1 1 1,1-1-1,-1 0 1,0 0-1,1 0 1,-1-1-1,0 1 1,0 0-1,0 0 1,-1-1-1,1 1 1,-1 0-1,1-1 1,-1-4-1,0 5-476,-1 0 0,1 0 0,-1 0 0,0 0 0,0 0 0,0 0 0,0 1 0,0-1 0,0 0 0,-1 0 0,1 1-1,-1-1 1,1 1 0,-1-1 0,1 1 0,-1 0 0,0-1 0,0 1 0,0 0 0,1 0 0,-1 0 0,-4-1 0,-40-16-61,44 18 17,-1 0 0,0 0 1,0 0-1,0 0 0,0 0 0,1 0 0,-1 1 0,0 0 1,0-1-1,1 1 0,-1 0 0,0 0 0,1 0 1,-1 1-1,1-1 0,0 1 0,-1-1 0,1 1 0,0 0 1,0 0-1,0 0 0,0 0 0,0 0 0,-2 4 0,-1 0-20,0 1 0,1 0 0,0-1 0,1 1 0,0 1 0,-5 13 0,7-17-23,0 1 1,0-1-1,0 1 1,1-1-1,-1 1 0,1 0 1,0-1-1,1 1 1,-1-1-1,1 1 0,0-1 1,0 1-1,0-1 1,0 0-1,1 0 0,0 1 1,0-1-1,0 0 1,1 0-1,-1-1 0,1 1 1,6 6-1,-3-5-282,0 0 0,0 0 0,1-1-1,-1 0 1,1 0 0,0-1 0,0 0-1,1 0 1,-1-1 0,1 0 0,-1 0-1,13 1 1,59 3-2823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83 132 11122,'-6'-28'5607,"-7"-14"-2201,-5-19-1015,18 91-2300,-13 341-130,-2-54-46,15-212-547,-14-150-8153,10 7 4463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9578,'8'-12'5089,"-4"8"-4905,13 3-144,11-1-24,14-3 32,11 1 24,21 1-480,-4 2-376,10 2-2233,-6 5 177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38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33 10034,'-11'4'789,"9"-2"-492,-1-1-1,1 0 1,0 0-1,0-1 0,0 1 1,-1 0-1,1-1 0,0 1 1,0-1-1,-1 0 0,1 0 1,0 0-1,-5-2 2538,7 2-2815,-1 0 0,1-1-1,0 1 1,0 0 0,0 0 0,-1 0-1,1-1 1,0 1 0,0 0-1,0 0 1,-1 0 0,1-1 0,0 1-1,-1 0 1,1 0 0,0 0-1,0 0 1,-1 0 0,1 0-1,0 0 1,-1 0 0,1 0 0,0 0-1,0 0 1,-1 0 0,1 0-1,0 0 1,-1 0 0,1 0 0,0 0-1,-1 0 1,1 0 0,0 0-1,0 0 1,-1 0 0,1 0 0,0 1-1,0-1 1,-1 0 0,1 0-1,0 0 1,0 0 0,-1 1 0,1-1-1,0 0 1,0 0 0,0 1-1,0-1 1,-1 0 0,1 0 0,0 1-1,0-1 1,0 0 0,0 1-1,0-1 1,0 0 0,0 0-1,0 1 1,0-1 0,0 0 0,0 1-1,0-1 1,0 0 0,0 1-1,0-1 1,0 0 0,0 0 0,0 1-1,0-1 1,-4 16-64,1 0 0,1 0 0,0 0 0,1 1 1,0-1-1,1 0 0,1 0 0,7 32 0,-7-42 10,0 0 0,0-1 0,1 1 0,0-1 1,0 1-1,1-1 0,0 0 0,-1 0 0,2 0 0,-1 0 0,1 0 0,-1-1 0,1 0 0,0 0 0,1 0 1,-1 0-1,1 0 0,0-1 0,0 0 0,0 0 0,0 0 0,0-1 0,0 0 0,1 0 0,0 0 0,-1 0 1,1-1-1,10 1 0,-12-1 27,0-1 1,0 1 0,0-1 0,0 0 0,0 0-1,0 0 1,0-1 0,0 1 0,0-1-1,0 0 1,0 0 0,0 0 0,-1-1 0,1 1-1,0-1 1,-1 0 0,1 0 0,-1 0-1,0-1 1,0 1 0,0-1 0,0 0 0,0 1-1,0-1 1,-1-1 0,0 1 0,1 0-1,-1-1 1,0 1 0,0-1 0,-1 1 0,1-1-1,-1 0 1,0 0 0,0 0 0,0 0-1,-1 1 1,1-8 0,0-1 31,-1-1-1,-1 1 1,0 0 0,-1-1 0,0 1-1,-1 0 1,0 0 0,-1 0-1,0 1 1,-1-1 0,-9-14-1,8 16-3,0 1 0,-1 0-1,0 1 1,-1-1 0,-13-11-1,18 17-46,0 1 0,0-1-1,0 1 1,-1 0 0,1 0-1,-1 0 1,1 0-1,-1 0 1,1 1 0,-1 0-1,0 0 1,0 0 0,0 0-1,0 0 1,0 1-1,1 0 1,-1 0 0,0 0-1,-6 1 1,9-1-15,0 0 0,1 0 0,-1 0 0,0 0 0,0 1 0,1-1 0,-1 0 0,0 0 0,0 1 0,1-1 0,-1 1 0,1-1 0,-1 0 0,0 1 1,1-1-1,-1 1 0,1-1 0,-1 1 0,1 0 0,-1-1 0,1 1 0,-1 0 0,1-1 0,0 1 0,0 0 0,-1-1 0,1 1 0,0 0 0,0 0 0,-1-1 0,1 1 0,0 0 0,0 0 0,0-1 0,0 1 0,0 0 0,0 0 0,1-1 0,-1 1 0,0 0 0,0 0 0,0-1 0,1 1 1,-1 0-1,0-1 0,1 1 0,-1 0 0,1-1 0,-1 1 0,0 0 0,1-1 0,0 1 0,-1-1 0,1 1 0,-1-1 0,2 1 0,2 4-234,0-1 0,0 0 0,1 0 0,-1-1 0,1 1 0,8 4 0,2-2-293,-1 0-1,1-1 0,0-1 0,0 0 1,0-1-1,25 2 0,95-4 400,-59 4 11665,-71 17-11370,-1-2-84,4 8-29,-2 0-1,-2 1 0,0-1 0,-2 1 1,-1 0-1,-4 43 0,3-121 935,2 26-933,1 0 1,1 1 0,1-1 0,1 1 0,1 0 0,1 1 0,0 0 0,2 0 0,1 1 0,16-24 0,-24 40-84,0 1 0,0-1 0,1 0 0,0 1 0,0 0 0,0 0 0,0 0 0,0 0-1,0 1 1,1 0 0,-1 0 0,1 0 0,0 0 0,-1 0 0,10-1 0,-6 3-391,0-1-1,-1 1 1,1 1-1,0-1 1,-1 1-1,1 1 1,0-1-1,-1 1 1,12 5-1,41 21-3429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48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8426,'18'-87'3665,"-18"59"7,-1 13-1783,0 10-1465,1 6-304,1 18 56,-3 10-32,-1 29 176,-1 18 0,3 38 120,-2 2-96,4 30-88,2-11-184,9 27-672,2-22 376,-14-8-3825,2-49 745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48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20 11562,'-8'-19'8155,"11"45"-7330,35 555-1570,-37-540 491,-1-33-187,1 1 0,-1-1 1,1 0-1,0 1 0,1-1 0,0 0 1,5 13-1,-7-20 372,0-1 0,0 0 0,1 0 0,-1 1 1,0-1-1,0 0 0,0 0 0,0 0 0,0 1 1,1-1-1,-1 0 0,0 0 0,0 0 0,0 0 1,0 1-1,1-1 0,-1 0 0,0 0 0,0 0 0,0 0 1,1 0-1,-1 0 0,0 0 0,0 0 0,1 1 1,-1-1-1,0 0 0,0 0 0,1 0 0,-1 0 1,0 0-1,0 0 0,1 0 0,-1 0 0,0-1 0,0 1 1,1 0-1,-1 0 0,0 0 0,0 0 0,0 0 1,1 0-1,-1 0 0,0 0 0,0-1 0,0 1 0,1 0 1,-1 0-1,0 0 0,0 0 0,0-1 0,0 1 1,1 0-1,-1-1 0,15-21-4161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49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11835,'8'-23'10350,"0"58"-9728,-4-14-660,12 92-10,-5 1 1,-4 118-1,0 0-117,0-178-1096,-4-48-1422,-6-32-1075,-4-21-703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49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58 190 12139,'-33'-6'2544,"15"-9"1177,11 10-3537,11 2-64,7-3 40,32-8 40,19-3 0,61-6-8,31-2-72,72 3-48,9 4-48,64 3-1376,-24 10-2601,20-11 408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68 10338,'-21'-52'2409,"16"39"927,2 12-3015,3 0-201,0 2-40,0 0-40,0 3-32,0 13 16,6 60 8,-2-31-16,-2-9 0,2-1 0,-1-9-16,-2-8-328,-1-10-241,-1-14 329,-4-6-3120,-3-20 911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5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8642,'16'28'2360,"-6"-13"577,-7-8-2417,1-3-600,-4-5-232,-2-3-1416,-7-12-3754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24 9834,'-3'-7'3417,"0"-3"168,6 7-2545,2 2-1792,8-2-1097,7 7-1800,4-4-15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0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0 8010,'-4'3'12880,"7"11"-14822,0 1 2828,12 70-904,-4 2 0,0 116 0,-4-39 124,-37-215 115,9 20-513,-2 2 1,-32-34-1,53 61 196,1 0-1,-1 0 1,0 1-1,1-1 1,-1 1-1,0-1 1,0 1-1,0 0 1,0 0-1,0 0 1,-1 0-1,1 0 1,0 0-1,0 1 1,0-1-1,-1 1 1,1-1-1,0 1 1,-1 0-1,1 0 1,-1 0-1,-2 0 0,3 2-10,-1-1-1,1 0 1,-1 1-1,1-1 1,0 1-1,0 0 1,0 0-1,0 0 1,0 0-1,0 0 1,1 0-1,-1 1 1,1-1-1,-1 0 1,1 1-1,0-1 0,0 1 1,0 0-1,-1 4 1,-2 5 58,0 1 1,2 0-1,-1 0 1,1 1-1,1-1 0,0 0 1,1 1-1,1-1 1,0 0-1,1 0 1,5 22-1,-6-32 9,1 0 0,0-1-1,-1 1 1,1 0 0,0-1-1,1 1 1,-1-1 0,0 0 0,1 0-1,-1 0 1,1 0 0,-1 0 0,1-1-1,0 1 1,0-1 0,0 1 0,0-1-1,0 0 1,0 0 0,0-1-1,0 1 1,1 0 0,-1-1 0,6 0-1,7 0-706,0 0 0,-1-1 0,25-5 0,-39 5 696,62-14-2660</inkml:trace>
  <inkml:trace contextRef="#ctx0" brushRef="#br0" timeOffset="1">534 490 11763,'47'-20'5849,"-47"23"-5801,3 3-72,-3-5 72,0 3-24,0 11-32,3 55-1272,0-46-2249,8-11 288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1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12875,'2'1'6173,"-1"10"-5724,0 11-558,1 102 133,-2-64-136,-1-46-100,1-16-152,0-6 272,1-110-643,-1 105 777,2 1 1,-1-1-1,2 0 0,0 1 1,0-1-1,1 1 1,6-12-1,-9 22-32,1 0 1,-1 0-1,1 0 0,-1 0 0,1 0 1,0 1-1,0-1 0,0 1 1,0-1-1,0 1 0,0 0 1,0-1-1,0 1 0,0 0 0,1 0 1,-1 1-1,0-1 0,1 0 1,-1 1-1,1 0 0,-1-1 1,1 1-1,-1 0 0,1 0 1,-1 0-1,1 1 0,-1-1 0,0 1 1,1-1-1,-1 1 0,0 0 1,1 0-1,-1 0 0,0 0 1,3 2-1,6 2-28,0 1 0,0 0 0,-1 1 1,0 0-1,14 13 0,-15-10-18,0 0 0,-1 1 0,0 0 0,-1 1 0,0 0 0,0 0 0,-2 0 0,1 1 0,-2 0 0,0 0 0,0 0 0,2 19 0,-6-30-133,0-1 0,1 1 1,-1-1-1,1 0 0,-1 1 0,1-1 1,0 0-1,0 0 0,-1 1 0,1-1 1,0 0-1,0 0 0,0 0 1,0 0-1,0 0 0,0 0 0,0 0 1,1 0-1,-1-1 0,0 1 0,0 0 1,1-1-1,-1 1 0,0-1 0,1 1 1,-1-1-1,1 0 0,-1 1 1,1-1-1,-1 0 0,0 0 0,1 0 1,-1 0-1,1 0 0,-1-1 0,1 1 1,-1 0-1,0-1 0,3 0 0,25-9-4071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1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283 115 10474,'2'-1'254,"0"-1"-1,0 1 0,-1 0 0,1 0 1,-1-1-1,1 1 0,-1-1 1,1 1-1,-1-1 0,0 0 1,0 1-1,0-1 0,0 0 1,0 0-1,0 0 0,0 0 0,0 0 1,-1 0-1,1 0 0,-1 0 1,0 0-1,0 0 0,1 0 1,-2-4-1,2 3-125,-1 1 0,0-1 0,0 1 0,0-1 0,-1 1 0,1-1 0,0 1 0,-1-1 0,0 1 1,1-1-1,-1 1 0,0 0 0,0-1 0,-1 1 0,1 0 0,0 0 0,-1 0 0,1 0 0,-1 0 0,0 0 0,-3-3 0,-2 2-116,0 1 0,0 0 0,0 0-1,-1 0 1,1 1 0,-1 0 0,1 0-1,0 1 1,-1 0 0,1 1 0,-1-1 0,1 1-1,0 1 1,-1-1 0,1 1 0,0 0-1,0 1 1,0 0 0,0 0 0,-8 6 0,5-4-113,1 0 0,0 1 0,0 1 1,0-1-1,0 1 0,1 1 0,0 0 1,1 0-1,0 0 0,0 1 0,1 0 1,0 0-1,-6 13 0,10-16-39,0 0-1,0 0 0,1 1 1,-1-1-1,1 1 1,1-1-1,-1 1 0,1-1 1,0 1-1,1-1 0,0 1 1,0-1-1,0 1 0,1-1 1,0 0-1,0 1 1,3 5-1,-3-9 89,0 1 1,0-1-1,0 0 1,0 0-1,1 0 1,0 0-1,-1-1 1,1 1-1,0-1 1,0 1-1,0-1 1,0 0-1,1 0 0,-1-1 1,1 1-1,-1-1 1,1 1-1,-1-1 1,1 0-1,0-1 1,0 1-1,-1-1 1,1 1-1,0-1 1,0 0-1,0 0 1,-1-1-1,1 1 0,0-1 1,5-2-1,3 0 23,0-1-1,0-1 0,0 0 0,-1 0 1,0-2-1,0 1 0,0-1 0,-1-1 1,0 0-1,-1 0 0,0-1 0,0 0 1,12-17-1,-15 19 226,-1-1 1,0 0-1,0 0 1,-1 0-1,0 0 1,0-1 0,-1 0-1,0 1 1,-1-1-1,0 0 1,0 0-1,-1-1 1,0 1-1,-1 0 1,0 0-1,0 0 1,-1-1-1,0 1 1,-4-13-1,11 77 39,-2-38-506,1 7 405,2 0 0,0-1 1,18 38-1,-22-54-289,1 0 0,0-1 0,0 0 0,1 0 0,0 0 0,0-1 0,8 7 0,-10-9-169,1 0-1,0-1 1,-1 1-1,1-1 1,1 0-1,-1-1 1,0 1-1,0-1 1,1 1-1,-1-1 1,0-1-1,1 1 1,6 0-1,27-4-3117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2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10786,'6'-4'7228,"-1"33"-7413,9 48 200,8 112 1,-23-188 86,-1-13-29,-5-39 10,-4-69-25,11 104-31,0-50 144,0 63-164,0 0-1,1 0 1,-1 0 0,1 0 0,-1 0 0,1 0-1,0 0 1,0 0 0,0 0 0,1 0 0,-1 1-1,1-1 1,0 1 0,-1-1 0,1 1-1,3-3 1,-4 4-10,1 0 0,-1 1 0,1-1-1,-1 1 1,1 0 0,0-1 0,-1 1-1,1 0 1,0 0 0,-1 0 0,1 0-1,0 0 1,-1 0 0,1 0 0,0 1-1,-1-1 1,1 1 0,-1-1 0,1 1-1,0 0 1,-1-1 0,0 1 0,1 0-1,-1 0 1,1 0 0,-1 0 0,2 2-1,34 36-43,-25-21-259,-1 1 0,0 0 0,-2 1 0,0 0 1,-1 0-1,-2 1 0,0 0 0,-1 0 0,4 32 1,-6-49-1290,2-15 942,2-19 351,-1-44 802,-5 44 903,10-54 0,-10 77-1287,1 0-1,0 1 1,0-1-1,0 1 1,1-1-1,0 1 1,0 0-1,1 0 1,0 0-1,0 1 1,0-1-1,1 1 1,5-6-1,-7 8-115,0 1 0,0 0-1,-1-1 1,1 1 0,0 0 0,1 0-1,-1 1 1,0-1 0,1 0-1,-1 1 1,0 0 0,1 0-1,0 0 1,-1 1 0,1-1-1,-1 1 1,1 0 0,0-1-1,-1 2 1,1-1 0,0 0 0,-1 1-1,1 0 1,-1 0 0,1 0-1,-1 0 1,1 0 0,-1 1-1,0-1 1,1 1 0,-1 0-1,0 0 1,0 0 0,0 1-1,4 4 1,1 2-13,-1 0 0,0 0 0,-1 1 0,0 0 1,0 0-1,-1 0 0,-1 0 0,1 1 0,-2 0 0,5 18 0,-2 11-58,-2 1 0,-1 47 0,1 4-2144,0-68-894,4-14-321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2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37 262 9386,'39'-18'3631,"19"-6"-2535,19-8-1174,-73 31 62,-1-1 0,1 0-1,0 0 1,-1 0 0,1 0 0,-1-1 0,0 1-1,0-1 1,0 0 0,0 1 0,0-2 0,-1 1 0,1 0-1,-1 0 1,0-1 0,0 1 0,0-1 0,0 0-1,-1 0 1,1 1 0,-1-1 0,0 0 0,0 0-1,-1 0 1,1 0 0,-1-1 0,0 1 0,0 0-1,0 0 1,-1 0 0,1 0 0,-1 0 0,0 0 0,0 0-1,0 0 1,-1 0 0,1 1 0,-1-1 0,0 0-1,0 1 1,0 0 0,-1-1 0,1 1 0,-1 0-1,0 0 1,0 0 0,0 0 0,0 1 0,0-1-1,-1 1 1,1 0 0,-1 0 0,1 0 0,-1 0 0,0 1-1,-4-2 1,1 1 35,-1 0 0,1 1 1,0-1-1,-1 1 0,1 1 0,0-1 0,-1 1 0,1 1 0,-1-1 0,1 1 1,0 1-1,-1-1 0,1 1 0,0 0 0,0 1 0,0 0 0,1 0 0,-1 0 1,-11 9-1,14-9-13,0 0 1,0 1-1,1 0 1,-1 0-1,1 0 1,-1 0-1,1 1 1,1-1 0,-1 1-1,1 0 1,-1-1-1,2 1 1,-1 0-1,0 0 1,1 1-1,0-1 1,0 0-1,0 0 1,1 1-1,0-1 1,0 0 0,0 1-1,1-1 1,-1 0-1,1 0 1,1 1-1,-1-1 1,4 9-1,0-4-163,0-1-1,1 0 1,-1 0-1,2 0 1,-1-1-1,1 0 1,1 0-1,-1 0 1,1-1-1,1 0 1,-1-1-1,1 0 1,0 0-1,0-1 1,1 0-1,0-1 1,0 0-1,19 5 1,69 10-2077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77 10082,'-4'-27'2817,"-2"10"1000,4 4-2649,-1 4-176,2 2 48,1 3 385,0 8-1281,6 46-120,5 96-40,-5-17 72,1 46 8,-4 7-8,5 35-40,2-27-600,10 1-3761,-8-53 1032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4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40 624 10010,'-7'-17'590,"-9"-27"751,15 42-1202,1 0 1,0-1 0,0 1-1,0 0 1,0 0-1,0 0 1,0 0 0,1 0-1,-1 0 1,1 0-1,-1-1 1,1 1 0,0 1-1,0-1 1,0 0-1,0 0 1,0 0 0,0 0-1,0 1 1,3-3 0,3-3-87,1 1 1,-1 1-1,1 0 1,0 0 0,1 0-1,-1 1 1,1 0-1,0 1 1,0 0 0,0 0-1,0 1 1,1 0-1,-1 1 1,11-1 0,-3 1-66,0 1 0,-1 0 1,1 2-1,0-1 0,-1 2 1,1 0-1,18 7 0,-16-2 15,-1 1-1,0 0 0,0 1 0,-1 1 0,0 1 1,-1 0-1,0 1 0,-1 1 0,-1 1 0,0 0 1,-1 0-1,0 1 0,16 29 0,-8-8 23,-1 1 1,-2 1-1,-2 1 0,-1 0 1,12 57-1,-15-41-3,9 106 0,-19-132-15,-2 1 0,-1-1 0,-1 1 0,-13 58 0,15-84-3,-2 0 0,1-1 1,0 1-1,-1 0 1,0 0-1,0-1 0,0 1 1,-1-1-1,1 0 0,-1 0 1,0 0-1,-1 0 1,1 0-1,-1-1 0,1 1 1,-1-1-1,0 0 0,0 0 1,0 0-1,-8 3 1,6-4 6,-1-1 0,1 0 0,-1 0 1,1 0-1,-1 0 0,1-1 0,-1 0 1,0-1-1,1 0 0,-1 0 1,1 0-1,-1-1 0,-9-3 0,-8-5 27,-1-1 0,2-1-1,0-1 1,0-1 0,2-1-1,-28-24 1,17 8 10,1-1 1,1-1-1,2-1 0,2-2 0,1-1 1,2-1-1,-34-73 0,41 73-31,1 0-1,2-2 1,2 0-1,1 0 1,2-1-1,2 0 1,2 0-1,1-56 1,4 77-87,1-1 1,2 1-1,-1 1 1,2-1-1,1 0 1,0 1-1,2 0 1,0 1-1,1 0 1,0 0-1,2 0 0,0 2 1,1-1-1,1 1 1,19-18-1,-8 12-75,1 0 0,1 2 0,2 1 0,-1 1 0,2 2 0,0 0 0,1 2 0,54-17 0,17 2 38,0 3 0,2 5-1,1 5 1,0 4 0,0 5-1,1 4 1,0 5 0,177 26 0,-244-21-921,0 2 0,48 18 0,-52-13-1252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5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273 114 11290,'-16'-37'1092,"12"27"-237,-1 0-1,2 0 1,-1 0-1,2-1 1,-4-15-1,34 181-508,27 180-297,-53-295-70,-12-74-262,2 5-19,2 5-72,-2 1-1,0 0 0,-2 0 1,0 1-1,-25-38 0,33 56 345,-1 0-1,0 0 0,0 0 0,0 0 1,0 0-1,-1 1 0,0 0 1,0 0-1,0 0 0,0 0 1,0 0-1,0 1 0,-1 0 1,1 0-1,-1 0 0,1 0 1,-1 1-1,0 0 0,0 0 1,0 0-1,0 0 0,1 1 1,-1 0-1,0 0 0,0 0 0,0 1 1,0 0-1,0-1 0,0 2 1,1-1-1,-1 1 0,0-1 1,1 1-1,-1 0 0,-6 5 1,6-4 29,1-1 0,0 1 1,0 0-1,0 0 1,1 0-1,-1 0 1,1 0-1,-1 1 0,1 0 1,0 0-1,1 0 1,-1 0-1,1 0 0,0 0 1,0 1-1,0-1 1,0 1-1,1-1 1,-1 1-1,1 0 0,1 0 1,-1-1-1,1 1 1,0 0-1,0 0 0,1 8 1,0-6 5,1-1 1,0 1-1,0-1 1,0 1-1,1-1 1,0 0-1,0 0 1,1-1-1,-1 1 0,1 0 1,1-1-1,-1 0 1,1 0-1,0-1 1,0 1-1,0-1 1,0 0-1,1 0 1,6 3-1,1-2-252,-1 0-1,1 0 1,0-1 0,1-1 0,-1 0-1,1-1 1,-1-1 0,1 0-1,-1 0 1,1-2 0,0 1 0,-1-2-1,23-5 1,45-16-2256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114 227 10722,'-1'0'125,"1"0"0,-1 0 0,0 0 0,0 0 0,0 0 0,0-1-1,1 1 1,-1 0 0,0-1 0,0 1 0,1-1 0,-1 1 0,0-1 0,1 1-1,-1-1 1,0 1 0,1-1 0,-1 0 0,1 1 0,-1-1 0,1 0-1,-1 1 1,1-1 0,-1 0 0,1 0 0,0 1 0,-1-1 0,1 0 0,0 0-1,0 0 1,0-1 0,17-32 541,-12 27-1089,-4 6 417,6-12-107,1 1 0,-2-1 0,0 0 1,6-18-1,-11 29 96,0 0 0,0-1 0,0 1-1,0 0 1,-1-1 0,1 1 0,-1-1 0,0 1 0,1-1 0,-1 1 0,0-1 0,-1 1 0,1-1 0,0 1-1,-1-1 1,1 1 0,-1-1 0,0 1 0,0 0 0,0-1 0,0 1 0,0 0 0,0 0 0,-1 0 0,1 0 0,-1 0-1,0 0 1,1 0 0,-1 0 0,0 1 0,0-1 0,0 1 0,0-1 0,0 1 0,0 0 0,-1 0 0,-3-2 0,2 2 10,1 0 0,-1 1 0,1-1 1,-1 1-1,1-1 0,-1 1 0,0 0 0,1 0 1,-1 1-1,1-1 0,-1 1 0,0 0 1,1 0-1,0 0 0,-1 0 0,1 0 1,0 1-1,-1 0 0,1-1 0,0 1 1,0 0-1,0 1 0,1-1 0,-1 0 0,0 1 1,1 0-1,0-1 0,-1 1 0,1 0 1,0 0-1,1 1 0,-4 5 0,2-2-1,-1 1 0,1 0 0,1-1 1,0 1-1,0 0 0,0 0 0,1 1 0,0-1 0,0 0 0,1 0 0,0 0 0,1 1 0,2 10 0,-1-10 0,1-1 0,0 1 1,1-1-1,0 1 0,0-1 0,1 0 1,0-1-1,0 1 0,0-1 0,1 0 0,1 0 1,-1-1-1,1 0 0,0 0 0,0 0 1,1-1-1,0 0 0,10 5 0,-7-5-238,0-1 0,0 0 0,0-1-1,1 0 1,-1 0 0,1-2-1,0 1 1,-1-1 0,1-1 0,0 0-1,0-1 1,0 0 0,16-4-1,49-20-2218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7306,'9'10'1504,"4"-1"744,-3-2-2224,-4-5-112,-5-2-248,3-9-1864,-5-10 415</inkml:trace>
  <inkml:trace contextRef="#ctx0" brushRef="#br0" timeOffset="1">121 1 9242,'57'84'2112,"-48"-71"769,0-3-3313,-2-1-2481,-9-25 497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6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 9370,'-13'-10'7481,"14"28"-5169,10 47-2348,4 116 0,-14 75 61,-2-204-16,1-41-65,-1 0-185,1 0 0,0 0 0,1 0 0,0 0 1,4 13-1,1-47-4772,-4-6 1396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6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10594,'0'0'129,"0"-1"-1,0 0 0,1 0 0,-1 0 1,0 0-1,0 0 0,1 0 1,-1 1-1,1-1 0,-1 0 1,1 0-1,-1 1 0,1-1 1,0 0-1,-1 1 0,1-1 0,0 0 1,-1 1-1,1-1 0,0 1 1,0-1-1,0 1 0,-1 0 1,1-1-1,0 1 0,0 0 1,0 0-1,0-1 0,0 1 0,0 0 1,0 0-1,-1 0 0,1 0 1,0 0-1,0 0 0,0 0 1,0 1-1,0-1 0,0 0 1,0 0-1,-1 1 0,2-1 0,50 15-923,-42-11 1182,35 11-377,52 27-1,-82-36-17,-1 2 0,0 0 0,-1 1 0,0 0 0,0 1 0,-1 1 0,18 19 0,-27-27 2,-1-1 1,0 1-1,-1-1 1,1 1-1,0 0 0,-1-1 1,1 1-1,-1 0 1,0 0-1,0 0 1,0 0-1,-1 0 0,1 1 1,-1-1-1,1 0 1,-1 0-1,0 0 0,0 0 1,-1 1-1,1-1 1,0 0-1,-3 5 0,2-4-17,-1-1 0,0 0 0,0 0 0,0 0 0,-1 0 0,1 0 0,-1-1 0,0 1 0,1-1 0,-1 1 0,0-1 0,0 0 0,-1 0 0,1-1-1,0 1 1,-1 0 0,1-1 0,-8 2 0,-7 1-280,0 0 1,0-2-1,-1 0 0,1-1 0,0-1 0,-1 0 0,1-1 0,-1-2 1,1 0-1,-28-8 0,42 10 1,0 0 1,0-1 0,0 1-1,0-1 1,1 0-1,-1 0 1,-5-5 0,-9-20-1974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7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156 101 10442,'-31'-59'7700,"29"55"-7494,0-1-1,0 0 1,1 0 0,0 0 0,0 0 0,-1-8 0,8 23-2067,6 27 1786,0 0-1,-3 1 0,-1 0 0,5 71 0,-9 164 682,-6-157-567,2-161-5542,3 8 1788</inkml:trace>
  <inkml:trace contextRef="#ctx0" brushRef="#br0" timeOffset="1">11 390 10986,'-10'-14'5986,"15"9"-5634,6-3-216,20-3-16,13-1-88,22-5-1176,8 9-2409,7 8 392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7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36 8314,'-15'-7'4929,"45"0"-2463,-21 5-3089,127-15 724,-114 15-117,0 1 0,0 2 0,0 0 0,39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8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8698,'12'-20'9410,"-12"22"-9405,-5 61-44,2-40 33,0 1 0,2-1 0,1 0-1,1 0 1,1 0 0,8 44 0,-6-65 103,0-9-33,2-15 15,-5 20-67,7-32 88,1-6-30,1 0 1,3 1 0,30-67-1,-43 106-71,0 0-1,0-1 0,1 1 1,-1 0-1,0-1 1,0 1-1,1 0 0,-1-1 1,0 1-1,0 0 1,1 0-1,-1-1 0,0 1 1,1 0-1,-1 0 0,0-1 1,1 1-1,-1 0 1,0 0-1,1 0 0,-1 0 1,0 0-1,1-1 1,-1 1-1,1 0 0,-1 0 1,0 0-1,1 0 0,-1 0 1,1 0-1,-1 0 1,0 0-1,1 0 0,-1 1 1,1-1-1,-1 0 0,0 0 1,1 0-1,-1 0 1,0 1-1,1-1 0,-1 0 1,0 0-1,1 0 1,-1 1-1,0-1 0,0 0 1,1 1-1,-1-1 0,0 1 1,20 24-166,-10-10 167,-5-8-12,2 1 3,0 1-1,-1 1 0,0-1 1,0 1-1,-1 0 0,-1 0 0,1 0 1,-1 1-1,-1 0 0,0 0 1,2 17-1,-5-16-251,2 29-764,-2-40 899,0-1-1,0 1 0,0 0 0,0-1 1,0 1-1,0 0 0,0-1 0,0 1 1,1 0-1,-1 0 0,0-1 0,0 1 0,1 0 1,-1-1-1,0 1 0,1-1 0,-1 1 1,1-1-1,-1 1 0,1 0 0,-1-1 1,1 1-1,-1-1 0,1 0 0,-1 1 1,1-1-1,0 1 0,-1-1 0,1 0 1,0 0-1,-1 1 0,1-1 0,0 0 1,-1 0-1,1 0 0,0 0 0,-1 0 0,1 0 1,0 0-1,1 0 0,22-14-3524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325 103 9330,'1'-3'464,"0"0"0,0 0-1,0 1 1,-1-1 0,1 0 0,-1 0 0,0 0 0,0 0-1,0 0 1,0 0 0,0 0 0,-1 0 0,1 0 0,-1 0-1,0 1 1,0-1 0,0 0 0,0 0 0,-2-3 0,0 3-355,1 0 1,-1 0 0,0 0 0,0 1 0,1-1 0,-2 1 0,1 0 0,0-1 0,0 2 0,-1-1 0,1 0 0,-1 1 0,-5-2 0,2 1-218,-1 0 0,0 0 0,0 1 0,0 0 0,-1 1 0,1 0 0,0 0 0,0 0-1,0 1 1,0 1 0,0-1 0,0 1 0,-14 6 0,11-2-139,1 0 1,-1 1-1,1 0 0,0 1 0,1 0 0,0 1 0,0 0 1,1 0-1,0 1 0,1 0 0,0 0 0,-6 12 0,10-16 155,-1 1 1,1-1-1,1 1 0,-1 0 0,1 0 0,0 0 0,1 0 0,-1 0 0,2 0 0,-1 0 0,1 0 0,0 1 0,0-1 0,1 0 0,0 0 0,0 0 0,1 0 0,0 0 0,0 0 0,0 0 0,8 12 1,-9-16 36,1 0 1,0 0 0,0-1 0,0 1 0,0-1 0,1 1 0,-1-1 0,1 0-1,-1 0 1,1 0 0,0 0 0,0 0 0,0 0 0,0-1 0,0 0 0,0 1 0,0-1-1,0 0 1,5 0 0,-2 0-7,-1-1 0,0-1 0,1 1 0,-1 0 0,0-1 0,1 0 0,-1-1 0,0 1 0,0-1 0,0 0 0,6-3 1,1-2 13,-1 1 1,0-2 0,0 0 0,0 0 0,-1-1 0,-1 0 0,1-1 0,-2 0-1,9-12 1,-8 7 185,-2-1-1,0 0 1,0 0 0,-2-1-1,0 0 1,-1 0-1,-1 0 1,2-23-1,-2 61-66,2 0-1,8 25 0,-6-21-57,-4-10-4,1 0 0,1-1 0,1 0 0,-1 0 0,2 0-1,11 16 1,-17-27-45,0-1-1,1 0 1,0 0-1,-1 0 1,1 0 0,0 0-1,0 0 1,0 0-1,0-1 1,0 1-1,1-1 1,-1 1-1,0-1 1,1 0 0,-1 0-1,1 0 1,-1 0-1,1-1 1,0 1-1,-1-1 1,1 1-1,0-1 1,-1 0 0,1 0-1,0 0 1,-1 0-1,1-1 1,0 1-1,-1-1 1,1 0-1,-1 1 1,1-1 0,-1 0-1,1 0 1,-1-1-1,1 1 1,-1-1-1,0 1 1,0-1 0,2-1-1,23-22-2123,-5-5-130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5337,'10'-34'1095,"3"-19"567,-10 7 4018,-2 59-5107,1 0 0,0-1 0,1 1 1,6 20-1,11 47-716,-6 9 166,-7-51 11,-6-30 35,-2-12 53,-2-20-85,0 0 0,1-1 0,1 1 1,2 0-1,0-1 0,2 1 0,0 0 0,13-43 1,-15 65-41,-1-1 1,1 0-1,0 0 1,0 1 0,0-1-1,0 1 1,1-1-1,-1 1 1,1-1 0,0 1-1,-1 0 1,1 0-1,0 0 1,0 0 0,0 0-1,1 0 1,-1 1-1,0-1 1,1 1 0,-1-1-1,1 1 1,-1 0-1,1 0 1,0 0 0,-1 0-1,1 0 1,0 1-1,0-1 1,-1 1 0,1 0-1,0 0 1,0 0 0,0 0-1,0 1 1,-1-1-1,1 1 1,0-1 0,0 1-1,-1 0 1,1 0-1,-1 0 1,1 0 0,-1 1-1,5 2 1,1 1-7,0 0 0,0 0 0,0 1 0,-1 0 0,0 1 0,0-1 0,0 1 0,-1 1 0,0-1 0,-1 1 0,1 0 1,4 11-1,-3 1-85,-2 0 1,0 0 0,4 38 0,4 20-2335,-3-115 1458,-12-42 1656,0 55-111,1 0 0,3-31 0,-2 49-496,1 0-1,0 0 1,0 1-1,1-1 1,0 0-1,0 1 1,0-1-1,0 1 1,1 0-1,0 0 1,0 0 0,1 0-1,-1 0 1,6-5-1,-8 9-75,1 0 0,-1 0 0,0 0 0,1 0-1,-1 0 1,1 0 0,0 0 0,-1 1 0,1-1 0,0 0-1,-1 1 1,1-1 0,0 1 0,0 0 0,-1 0 0,1 0-1,0 0 1,0 0 0,0 0 0,-1 0 0,3 1 0,0 0-6,1 0 1,-1 1 0,0-1 0,-1 1-1,1 0 1,0 1 0,0-1 0,5 5-1,-1 0-10,-1 0 0,0 0 0,-1 0 0,0 1 0,0 0 0,0 0 0,5 12 0,-6-6 10,-1-1 0,0 1 0,-1 0 1,-1 1-1,0-1 0,0 22 1,-2-18-23,2 0 0,0-1 0,6 24 0,-8-40-93,1 0 1,-1 0-1,0 0 1,1 0-1,-1-1 1,1 1-1,0 0 1,-1 0-1,1 0 1,0-1-1,-1 1 1,1 0-1,0-1 1,0 1-1,-1-1 1,1 1-1,0-1 1,0 1-1,0-1 1,0 1-1,0-1 1,0 0-1,0 0 1,0 1-1,0-1 1,0 0-1,0 0 1,0 0-1,0 0 1,0 0-1,0 0 1,0 0-1,0-1 1,0 1-1,-1 0 1,1 0-1,0-1 1,0 1-1,0-1 1,0 1-1,0-1 1,0 1-1,0-1 1,-1 1-1,1-1 1,0 0-1,1-1 1,22-22-3486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117 290 10370,'-17'-7'6340,"15"0"-4697,25-14-3255,-10 12 2153,2-3-792,1-1-1,-2-1 1,0-1-1,0 0 0,13-20 1,-24 30 147,0 1 0,-1-1-1,1 1 1,-1-1 0,0 0 0,0 0 0,-1 0 0,1 0 0,-1 0-1,0 0 1,-1 0 0,1-8 0,-1 10 78,-1-1 0,0 1 1,0 0-1,0 0 0,0 0 0,0 0 0,-1 1 0,1-1 1,-1 0-1,0 0 0,0 1 0,0-1 0,0 1 0,0 0 0,0-1 1,-1 1-1,1 0 0,-1 1 0,1-1 0,-1 0 0,0 1 1,0-1-1,-3 0 0,1 0 25,0 0 1,-1 0-1,0 0 0,1 1 1,-1 0-1,0 0 1,1 1-1,-1 0 0,0 0 1,0 0-1,1 0 0,-1 1 1,0 0-1,0 0 0,1 1 1,-1 0-1,1 0 1,0 0-1,-1 0 0,1 1 1,0 0-1,0 0 0,1 0 1,-1 1-1,1 0 0,-1 0 1,1 0-1,-5 7 1,4-6 5,0 1 0,0 0 0,1 0 0,-1 1 0,1-1 0,1 1 0,-1 0 0,1 0 0,1 0 0,-1 1 0,1-1 0,1 0 0,-1 1 0,1 0 0,0-1 0,1 1 0,0-1 0,0 1 0,1 0 0,2 13 0,-1-15-166,0 0 1,1-1 0,-1 1 0,1-1-1,0 1 1,1-1 0,-1 0 0,1 0-1,0 0 1,1-1 0,-1 0 0,1 1-1,-1-2 1,1 1 0,1 0 0,-1-1-1,10 5 1,43 8-1609,-42-13 1355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0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28 108 5105,'-16'-16'7802,"11"12"-7146,1 0 160,2 0-56,2 0-128,2-1-328,14-6-128,59-23-120,-33 26-48,-9 1-168,3-2-904,-3 8-2200,0 1 255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0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50 11002,'-18'-9'5418,"24"10"-5434,7-1 24,9 0 72,22-6-40,10-1-449,24-6-2887,-6-3 799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7578,'-1'2'5236,"-1"1"-5133,0 0 1,1 0-1,-1 0 1,1 1 0,-1-1-1,1 0 1,0 1-1,0-1 1,0 5 0,-19 104 204,-5 0 1,-77 206-1,82-240-111,17-61-106,-1-1 0,0 1 1,-14 30-1,19-58-3910,0 6 2439,3-20-1076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48 111 6921,'-13'-16'4185,"10"-7"-624,-3 5-688,2 7-2457,-3 0 56,6-2 152,-5 2-24,5 5-40,2 4-232,3 2-112,-5 0-232,1 2-72,0 2-56,3 29-736,3 68-1040,-26-39-2169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1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70 8306,'26'-47'2558,"-26"46"-2446,1 1 0,-1-1 0,0 1 0,1-1 0,-1 1 0,0-1 0,0 1 0,0-1 0,0 0 0,1 1 0,-1-1 0,0 1 0,0-1 0,0 0 0,0 1 0,0-1 0,0 1 0,-1-1 0,1 0 0,0 1 0,0-1 0,0 1 0,0-1 0,-1 1 0,1-1 0,0 0 0,-1 1 0,1-1 0,0 1 0,-1 0 0,1-1 0,-1 1 0,1-1 0,0 1 0,-1-1 0,1 1 0,-1 0 0,1-1 0,-1 1 0,0 0 0,1 0 0,-1-1 0,1 1 0,-1 0 0,1 0 0,-1 0 0,0 0 0,1 0 0,-1 0 0,1 0 0,-2 0 0,-38 2 432,36-1-503,-17 2 9,1 2 0,-1 0 0,1 1 0,0 2 0,1 0 1,-28 15-1,41-19-55,-1 0 0,1 0-1,0 1 1,0 0 0,1 0 0,0 0 0,-1 1 0,2 0 0,-1 0 0,-4 8 0,7-10-8,0 0 0,1 0-1,-1 0 1,1 0 0,0 0-1,0 0 1,1 0 0,-1 1 0,1-1-1,0 0 1,0 1 0,0-1-1,1 0 1,-1 1 0,1-1 0,0 0-1,0 0 1,1 0 0,2 6-1,-1-4-84,0-1 0,0 1 0,1-1 1,-1 1-1,1-1 0,1 0 0,-1-1 0,1 1 0,-1-1 0,1 0 0,1 0 0,-1 0 0,0-1 0,1 1 0,0-1 0,0-1 0,0 1 0,0-1 0,7 1 0,4 1-559,0-1-1,0-1 1,0 0-1,0-1 1,1-1-1,18-3 1,63-10-2546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21 9282,'0'-1'214,"0"0"0,0 0 1,-1 0-1,1 0 0,0 0 0,-1 0 0,1 0 1,0 0-1,-1 1 0,1-1 0,-1 0 0,1 0 1,-1 0-1,0 1 0,1-1 0,-1 0 0,0 1 1,1-1-1,-1 1 0,0-1 0,0 1 0,0-1 0,0 1 1,1-1-1,-1 1 0,0 0 0,0-1 0,0 1 1,0 0-1,0 0 0,0 0 0,0 0 0,0 0 1,-1 0-1,-3 1-89,0 1 1,0-1 0,1 1-1,-1 0 1,1 1 0,-1-1-1,-5 5 1,-16 8-91,8-5-8,1 0 1,0 2 0,0-1-1,-24 24 1,41-35-40,-1 1 0,1-1 0,-1 1 0,1-1 0,-1 1 0,1-1 0,-1 1 0,1-1 0,-1 1 0,1-1 0,0 1 0,-1 0 0,1-1 0,0 1 0,-1 0 0,1-1 0,0 1 0,0 0 0,0 0 0,0-1 0,0 1 0,0 0 0,0-1 0,0 1 0,0 0 0,0 0 0,0-1 0,0 2 0,28 15 48,17 0 1,-13-5-22,44 24-1,-69-33-22,-1 1 0,0-1 0,0 1 0,0 1 0,-1-1 0,1 1 1,-1 0-1,0 0 0,0 1 0,-1-1 0,0 1 0,0 0 0,5 9 0,-8-11-8,0 0 0,0 0 0,0 0 0,-1 0 0,0 0 0,0 0 0,0 0 0,0 0 0,0 0 0,-1 0 0,1 0 0,-1 0 0,0-1 0,-1 1 0,1 0 0,-1 0 0,1-1 0,-1 1 0,0-1 0,0 1 0,-1-1 0,1 0 0,-1 0 0,0 0 0,1 0 0,-5 3 0,3-3-123,0 0-1,0 0 0,0 0 0,0 0 0,-1-1 0,1 1 0,-1-1 0,0 0 0,1-1 0,-1 1 0,0-1 0,0 0 0,0 0 0,0 0 0,0-1 0,0 0 0,0 0 1,0 0-1,0 0 0,-8-3 0,10 3-131,1-1 0,0 0-1,0 0 1,0-1 0,-1 1 0,1 0 0,0-1 0,1 1 0,-1-1 0,-3-2 0,-9-20-2871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11386,'29'-48'2564,"-27"44"-1993,-1 0-1,0-1 1,0 1 0,0 0 0,0 0 0,-1-1 0,0 1 0,0-6 0,0 6 198,3 13-400,3 14-312,3 21-73,-1 1-1,-3-1 1,-1 85 0,-3-23-893,-1-137-6061,3-2 3041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2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49 9602,'-4'-12'2641,"8"4"727,7 0-2551,0 3-585,11-3 0,4 3-112,7 2-80,0 7-136,3 0-873,-10 4-303,-1 8-2137,-12 1-239</inkml:trace>
  <inkml:trace contextRef="#ctx0" brushRef="#br0" timeOffset="1">73 281 8730,'-10'-2'7089,"20"-4"-5392,9 0-1617,5-1-104,9-1-112,0 0-280,5 3-889,-3 6-2207,-9 3 151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11050,'12'-5'2153,"16"-2"1128,6 2-3321,13-3-33,6 1-79,18-1-872,-1 5-2256,15-16 367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26 154 11843,'-13'-119'2552,"10"101"1193,4 7-3465,-1 7-104,0 3 64,2 1-56,-4 2-256,1 16-360,-7 81-3393,7-40 1049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3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58 10914,'6'-57'5690,"-7"60"-5594,-6 4-56,6-5-32,-3 3 8,-20 35 32,-29 56 16,23-35-56,-2 1 32,11-7-216,4-4-801,9-16-335,12-11-2065,8-19-207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3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8 128 10946,'-3'-21'2109,"-2"-37"2908,5 56-4858,0-1 0,0 1 1,0 0-1,1-1 0,-1 1 0,0 0 1,1-1-1,-1 1 0,1 0 0,0 0 0,0-1 1,0 1-1,0 0 0,0 0 0,1 0 1,-1 0-1,0 0 0,1 1 0,1-3 1,-1 3-141,0 1 0,0-1 0,-1 1 0,1-1 0,0 1 0,0 0 0,0 0 0,0 0 0,0 0 0,0 0 0,0 0 0,-1 0 0,1 1 0,0-1 0,0 1 0,0-1 0,-1 1 0,1 0 0,0 0 0,0 0 0,2 2 0,37 25-157,-39-26 143,17 14-33,-2 0-1,0 2 1,0 0 0,-2 1 0,0 0-1,14 25 1,61 135-835,-61-117-223,6 1-2511,-4-30-142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33 8490,'26'-17'2174,"-24"8"232,-20 2 66,12 8-2424,0 0 1,1-1-1,-1 2 0,0-1 0,0 1 1,1 0-1,-1 0 0,1 0 1,-1 1-1,1 0 0,-7 5 1,3-3 3,-8 4-39,0 0 1,1 1-1,0 0 0,-25 23 1,66-27 106,-14-1-111,3 0-7,10 3-10,-2 1 1,1 1 0,-1 1 0,25 16 0,-42-23 4,0 0 0,0 0 1,0 0-1,-1 1 0,0-1 1,0 1-1,0 0 0,0 0 1,5 11-1,-8-12 2,1-1 0,-1 1 1,0 0-1,0-1 0,-1 1 0,1 0 0,-1 0 0,0-1 1,0 1-1,0 0 0,0 0 0,-1 0 0,0-1 0,0 1 1,0 0-1,0-1 0,-3 7 0,1-4-40,0-1-1,-1 1 1,0-1 0,0 0-1,0-1 1,0 1 0,-1-1-1,0 0 1,0 0 0,0 0-1,0-1 1,-1 1 0,1-1-1,-10 3 1,11-4-77,-1 0-1,1 0 0,-1-1 1,0 0-1,1 0 1,-1 0-1,0 0 1,0-1-1,0 1 1,0-1-1,0 0 0,0-1 1,0 1-1,1-1 1,-1 0-1,0-1 1,0 1-1,-8-5 1,11 6-3,1-1 1,0 0 0,0 0 0,0 0 0,0 0 0,0 0-1,0 0 1,0 0 0,0 0 0,0 0 0,0 0 0,0-1 0,1 1-1,-1 0 1,1-1 0,-1 1 0,1 0 0,-1-1 0,1 1 0,0-1-1,-1 1 1,1 0 0,0-1 0,0 1 0,0-1 0,0 1-1,0-1 1,1 1 0,-1-1 0,0 1 0,2-2 0,10-22-2391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7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68 6673,'-7'-7'5671,"-18"-22"-3829,24 29-1757,1-1 0,-1 0 1,1 0-1,-1 0 1,1 0-1,0 0 0,-1 1 1,1-1-1,0 0 1,0 0-1,0 0 0,-1 0 1,1 0-1,0 0 1,0 0-1,0 0 0,1 0 1,-1 0-1,0 0 1,0 0-1,0 0 0,1 0 1,-1 0-1,1 0 1,-1 0-1,0 0 0,1 1 1,-1-1-1,1 0 1,0 0-1,0-1 0,1 2-79,-1 0-1,1-1 0,-1 1 1,1 0-1,0 0 0,-1 0 1,1 0-1,-1 0 0,1 0 1,-1 0-1,1 0 0,-1 1 1,1-1-1,-1 1 0,1-1 1,-1 1-1,0 0 0,1-1 1,-1 1-1,0 0 0,1 0 1,-1 0-1,0 0 0,0 0 1,2 2-1,30 31-17,-2 1 0,-2 1 0,48 78 0,151 249 172,-218-348-317,6 11 69,-31-43-7197,-2-6 4511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4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62 10234,'-31'-29'6457,"21"23"-6003,0-1 0,0 2 0,-21-9 0,28 14-466,1 0 1,-1 0-1,0 0 1,1 0-1,-1 0 1,0 1-1,1-1 1,-1 1-1,1 0 1,-1 0-1,1 0 1,-1 0-1,1 0 1,0 1-1,0-1 1,0 1-1,-1-1 1,1 1-1,0 0 1,1 0-1,-1 0 1,0 0-1,1 0 1,-3 4-1,-34 54-641,34-50 474,0 1 0,0 0 0,1-1 0,1 1-1,0 1 1,1-1 0,0 0 0,0 0 0,1 0-1,0 1 1,3 13 0,-2-22 106,-1 1 0,0-1 1,1 1-1,0-1 0,0 1 0,0-1 1,0 0-1,1 0 0,-1 1 0,1-1 1,0 0-1,-1-1 0,1 1 0,1 0 1,-1 0-1,0-1 0,1 1 0,-1-1 0,1 0 1,0 0-1,0 0 0,0 0 0,0 0 1,0-1-1,0 1 0,0-1 0,1 0 1,-1 0-1,0 0 0,1 0 0,-1-1 0,1 1 1,-1-1-1,1 0 0,-1 0 0,1 0 1,-1-1-1,1 1 0,3-2 0,-1 1 51,1-1-1,0 0 1,-1 0-1,0 0 1,1-1-1,-1 0 1,0-1-1,0 1 1,-1-1-1,1 0 1,-1 0-1,0-1 1,0 0-1,0 0 1,-1 0-1,1 0 1,-1-1-1,-1 0 1,1 1-1,-1-1 1,0-1-1,0 1 1,2-10-1,1-6 314,0-1-1,-2 0 0,-1 0 0,-1 0 1,-1-36-1,2 78-198,1-1 0,1 1 1,12 29-1,-7-17-53,-4-12-273,1 0-1,0-1 1,14 25 0,-18-38 78,0 1 0,1-1 1,0 0-1,0 0 0,0-1 1,0 1-1,1-1 0,0 0 1,-1 0-1,2 0 0,-1-1 1,0 0-1,9 4 0,36 4-2096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84 12315,'-13'-34'4454,"13"30"-4121,-1 1 0,1 0 0,-1 0 0,0-1 0,0 1-1,-1 0 1,1 0 0,0 0 0,-1 0 0,0 1 0,0-1-1,0 0 1,0 1 0,-4-5 0,16 37-1340,1 1 929,-2 1 0,-2 0 1,7 63-1,-2 113 35,-8-86-436,-3-104-259,0 0 1,2-1 0,0 1 0,0-1 0,2 1 0,11 29 0,14-5-3143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5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15 12059,'-16'1'3747,"-1"-5"-194,10 2-3893,-5-1 223,0 1 0,0 0 1,0 0-1,-1 2 0,1-1 0,0 2 1,-1-1-1,1 2 0,0 0 1,0 0-1,0 1 0,0 1 0,0 0 1,1 0-1,-1 1 0,1 1 0,0 0 1,1 0-1,0 1 0,0 0 1,0 1-1,-9 10 0,16-14 1,1 0 1,-1 0-1,1 0 0,1 0 0,-1 0 1,1 1-1,-1-1 0,1 0 1,0 1-1,1-1 0,-1 1 0,1-1 1,0 1-1,0-1 0,0 1 0,1-1 1,-1 1-1,1-1 0,0 1 0,2 3 1,-2-4 96,0 0 1,1-1 0,-1 1 0,1-1 0,0 0-1,0 1 1,0-1 0,0 0 0,0 0 0,1 0-1,0-1 1,-1 1 0,1-1 0,0 1-1,0-1 1,0 0 0,1 0 0,-1 0 0,0-1-1,1 1 1,-1-1 0,1 1 0,0-1-1,4 0 1,-1 0 18,0-1 1,1 0-1,-1 0 0,1 0 0,-1-1 0,0-1 1,1 1-1,-1-1 0,0 0 0,0-1 0,0 1 0,-1-2 1,1 1-1,0-1 0,-1 0 0,0 0 0,0 0 1,0-1-1,5-6 0,-4 3 173,0 0 0,0 0 0,-1-1 0,0 0 0,0 0 0,-1-1 0,-1 1 0,0-1 0,0 0 0,0 0 0,-2-1 0,4-20 0,-4 39-160,0 0 1,1 0 0,0-1 0,0 1 0,0-1-1,8 11 1,-2-1-10,-5-8-28,-1 0-91,1 0 0,0 0 0,1 0 0,0-1 0,7 8 0,-10-13-123,0-1-1,0 0 0,1 0 0,0 0 0,-1-1 1,1 1-1,0 0 0,0-1 0,-1 0 0,1 0 1,0 0-1,1 0 0,-1 0 0,0 0 0,0-1 1,0 0-1,0 1 0,4-1 0,28-2-2685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70 10906,'-6'-20'4364,"21"52"-1241,59 212-3037,-66-229-40,-5-18 104,-4-31 136,-1 14-331,2 11-38,-1-16 152,1-1 0,1 1 0,1 0-1,10-46 1,-11 66-170,1 0-1,-1-1 1,1 1-1,0 0 0,0 0 1,1 0-1,-1 1 1,1-1-1,0 1 1,0-1-1,1 1 0,-1 0 1,1 0-1,0 0 1,0 1-1,0-1 1,1 1-1,-1 0 1,1 0-1,0 1 0,0-1 1,0 1-1,0 0 1,0 0-1,0 1 1,0 0-1,1 0 0,-1 0 1,0 0-1,9 1 1,30 3-3233,5 6-391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6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10162,'9'-1'6802,"-8"-3"-5562,0 4-1200,2 0-16,1 1-8,20 7-8,56 22-432,-43-13-592,8 6-2633,3 2 272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6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36 13051,'-12'-19'2816,"0"2"1193,4 21-3873,-2 11-72,-5 7-112,-6 20 64,-4 11-40,-6 17 8,-1 7 48,-13 25-96,-1-1-704,-10 17-3225,5-17 729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7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78 10362,'-9'-24'2233,"-7"-29"2248,41 80-2988,0-1-1483,0-1 0,2-1-1,1-1 1,1-2 0,42 25-1,-20-18 17,1-2 0,99 34 0,-151-60-18,0 1 0,0-1-1,0 0 1,0 0 0,0 0-1,-1 0 1,1 0-1,0 0 1,0 0 0,0 1-1,0-1 1,0 0 0,0 0-1,0 0 1,0 0 0,0 0-1,0 1 1,0-1-1,0 0 1,-1 0 0,1 0-1,0 0 1,0 1 0,0-1-1,0 0 1,0 0 0,0 0-1,1 0 1,-1 1-1,0-1 1,0 0 0,0 0-1,0 0 1,0 0 0,0 0-1,0 1 1,0-1 0,0 0-1,0 0 1,0 0-1,0 0 1,1 0 0,-1 0-1,0 1 1,0-1 0,0 0-1,0 0 1,0 0 0,1 0-1,-1 0 1,0 0-1,0 0 1,0 0 0,0 0-1,0 0 1,1 0 0,-1 0-1,0 0 1,0 0 0,0 0-1,0 0 1,1 0-1,-1 0 1,0 0 0,-8 11 125,-25 34-68,-48 50 1,-5 5-60,50-54-86,-128 166 178,124-155-1415,-59 114 1,75-111-2134,16-22-387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7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9010,'5'-31'11678,"-5"39"-9390,3 38-2506,2 75 248,-4-58-1971,16 103-1,-7-129-2319,3-23-805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8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8306,'3'20'9363,"-10"9"-8431,-1-5-1004,8-22 64,-7 23-51,1 0 0,-4 35 0,9-53 48,1-1 1,-1 1-1,1 0 0,1 0 1,-1-1-1,1 1 1,0 0-1,0-1 1,1 1-1,0-1 0,0 1 1,1-1-1,0 0 1,0 0-1,7 10 1,-8-14-9,0 0 0,0 0 0,0-1 0,1 1 0,-1-1 0,0 0 0,1 1 0,-1-1 0,1 0 1,0-1-1,-1 1 0,1 0 0,0-1 0,-1 1 0,1-1 0,0 0 0,0 0 0,0 0 0,-1 0 0,1-1 1,0 1-1,-1-1 0,1 1 0,0-1 0,-1 0 0,1 0 0,-1 0 0,5-3 0,3-1-74,0-1 0,0 0-1,-1 0 1,0-1 0,14-13-1,-18 16 66,-1-1 0,0 0 0,0 1 0,0-1 0,-1-1 0,0 1 0,0 0 0,0-1 0,0 0 0,-1 1 0,0-1 0,0 0 0,-1 0 0,0 0 0,1-7 0,-2 8 24,0 0 1,-1 0-1,1 0 1,-1 0-1,-1 0 0,1 0 1,0 1-1,-1-1 1,0 1-1,0-1 1,-1 1-1,1 0 0,-1-1 1,0 1-1,0 1 1,0-1-1,0 0 0,-1 1 1,-6-6-1,-3 0-185,0 0 0,-1 1 0,0 1 0,0 0 0,0 0 0,-23-5 0,49 10-4309,10 0 1103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63 7394,'1'1'12478,"-6"7"-9850,7 14-3830,2-2 1097,2 0 0,0-1 0,1 0 0,1 0 0,1 0-1,16 23 1,-21-35 60,0-1 0,1 0-1,-1 0 1,1-1 0,1 1 0,-1-1-1,1 0 1,0 0 0,0-1-1,0 0 1,1 0 0,-1 0-1,1-1 1,0 0 0,0-1-1,0 1 1,0-1 0,1 0-1,-1-1 1,0 0 0,16 0 0,-19-1 27,1 0 0,-1 0 1,1-1-1,-1 0 0,0 0 1,1 0-1,-1-1 1,0 1-1,0-1 0,0 0 1,0 0-1,0-1 0,0 1 1,0-1-1,-1 1 1,1-1-1,-1-1 0,5-5 1,-4 3 8,0 0 0,-1 0 0,0 0 1,0 0-1,0-1 0,-1 1 0,0-1 0,0 0 0,-1 0 1,0 0-1,0-9 0,0 5 3,-1-1 0,0 1 0,-1-1 0,0 1 0,-1 0 0,-1-1 1,1 1-1,-2 0 0,0 1 0,0-1 0,0 0 0,-2 1 0,1 0 0,-11-14 0,13 21-40,-1 0 0,1 0 0,0 0 0,-1 1 0,0-1 0,0 1 0,0 0-1,0 0 1,0 0 0,0 1 0,0-1 0,-1 1 0,1 0 0,-7 0 0,8 0-117,1 1 1,-1 0-1,0 0 0,0 0 1,1 0-1,-1 1 0,0-1 0,0 1 1,1-1-1,-1 1 0,0 0 1,1 0-1,-1 0 0,1 1 1,0-1-1,-1 1 0,1-1 1,0 1-1,0 0 0,0-1 0,0 1 1,0 0-1,-3 4 0,0 15-3213,14-3-142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7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20 6649,'-31'-19'5762,"31"19"-5683,15 1 1281,32 6-2156,-31-5 1165,14 1-783,0-3 0,0 0 1,35-5-1,-29 1-1252,21-1-594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60 5649,'32'-1'8674,"-43"-13"-3772,11 13-4880,-1 1-1,1-1 1,-1 1-1,0-1 1,1 1-1,-1-1 1,0 1-1,1-1 1,-1 1-1,0 0 0,1 0 1,-1-1-1,0 1 1,0 0-1,1 0 1,-1 0-1,0-1 1,0 1-1,1 0 1,-1 0-1,0 0 0,0 1 1,1-1-1,-1 0 1,0 0-1,0 0 1,-1 1-1,-26 20-300,21-15 229,1 1 1,0-1-1,0 1 1,0 1-1,1-1 1,0 1-1,1 0 1,-1 0-1,2 0 1,-1 0 0,1 1-1,0-1 1,1 1-1,0 0 1,0 0-1,1 0 1,0 0-1,1 11 1,0-14-7,0 1 1,1 0 0,0 0-1,1-1 1,-1 1-1,1-1 1,1 1 0,-1-1-1,1 0 1,0 0 0,0 0-1,1 0 1,0 0 0,0-1-1,0 1 1,7 5-1,-7-8 37,0 0-1,0 0 1,1-1-1,-1 1 1,0-1-1,1 0 0,-1-1 1,1 1-1,0-1 1,0 0-1,-1 0 1,1 0-1,0-1 0,0 1 1,0-1-1,0 0 1,0-1-1,0 1 1,0-1-1,-1 0 0,1 0 1,0-1-1,6-2 1,-3 0 19,1 0 1,-1-1-1,0 0 1,0 0 0,-1 0-1,0-1 1,0 0-1,0-1 1,-1 0 0,0 0-1,0 0 1,0-1-1,-1 0 1,0 0 0,-1 0-1,0 0 1,0-1-1,-1 1 1,0-1 0,0 0-1,1-12 1,-3 15-22,0-1 1,0 1-1,0-1 1,-1 0-1,0 1 1,0-1-1,-1 0 1,0 1-1,0-1 1,-1 0-1,0 1 1,0 0-1,0-1 1,-1 1-1,1 0 1,-2 0-1,1 0 1,-1 1-1,1-1 1,-2 1-1,1 0 1,0 0-1,-1 0 1,0 1-1,0 0 0,-1 0 1,1 0-1,-1 0 1,0 1-1,-7-3 1,8 4-147,-1 0-1,0 0 1,0 1 0,0 0-1,0 0 1,0 0 0,-7 1 0,11 0-9,0 0 0,0 0 0,0 0 1,0 0-1,0 0 0,1 0 1,-1 1-1,0-1 0,0 1 0,0-1 1,0 1-1,1 0 0,-1 0 1,0 0-1,1 0 0,-1 0 0,1 0 1,-1 0-1,1 1 0,-1-1 1,1 0-1,0 1 0,0-1 0,0 1 1,0-1-1,-1 3 0,3 15-2752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09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54 9706,'-10'-27'7116,"3"19"-4621,3 22-2863,2-1 337,0 5-22,0 0-1,1-1 0,0 1 1,2 0-1,0 0 1,1 0-1,5 19 0,-6-33 26,1 0-1,-1 0 1,1 0-1,0-1 1,0 1 0,0 0-1,1-1 1,-1 0-1,1 1 1,0-1-1,-1 0 1,2 0-1,-1-1 1,0 1-1,0-1 1,1 1 0,0-1-1,-1 0 1,8 2-1,-5-2 14,0 0-1,0-1 1,0 0-1,0 0 1,0-1-1,0 1 1,1-1-1,-1-1 1,0 1-1,0-1 1,0 0-1,9-3 1,-8 2 15,-1 0 0,0-1 1,0 0-1,1 0 0,-2 0 1,1-1-1,0 0 0,-1 0 1,0 0-1,0-1 0,7-6 1,-10 7 1,1 1 0,-1-1 1,1 1-1,-1-1 0,0 1 1,-1-1-1,1 0 0,-1 0 1,0 0-1,0 0 0,0 0 1,0 0-1,0-1 0,-1 1 0,0 0 1,0 0-1,0 0 0,-1-1 1,0-3-1,-2 0-10,1-1 0,-2 1 0,1 0 0,-1 0 0,0 0 0,-1 0 0,0 1 0,0 0 0,-1 0 0,0 0 0,0 1 0,-13-11 0,15 13-189,0 1-1,-1 0 0,1 0 0,0 0 0,-1 0 1,0 1-1,0-1 0,0 1 0,0 1 0,0-1 1,0 1-1,0 0 0,0 0 0,-1 0 0,1 1 1,0-1-1,-1 2 0,1-1 0,0 0 1,-1 1-1,1 0 0,-8 3 0,3 5-2757,19-1 52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10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86 11402,'-11'-35'6242,"11"34"-6210,0 0 0,0 1 0,0-1 0,0 1 0,0-1-1,0 0 1,-1 1 0,1-1 0,0 1 0,0-1 0,-1 1-1,1-1 1,0 1 0,-1-1 0,1 1 0,0-1-1,-1 1 1,1 0 0,-1-1 0,1 1 0,0-1 0,-1 1-1,1 0 1,-1 0 0,1-1 0,-1 1 0,0 0-1,1 0 1,-1-1 0,1 1 0,-1 0 0,1 0 0,-1 0-1,0 0 1,1 0 0,-1 0 0,1 0 0,-1 0-1,1 0 1,-1 0 0,0 0 0,1 1 0,-1-1 0,1 0-1,-1 0 1,1 0 0,-1 1 0,1-1 0,-1 0-1,1 1 1,-1-1 0,1 0 0,-1 1 0,1-1 0,0 1-1,-1-1 1,1 1 0,-1-1 0,1 1 0,0 0 0,-14 18-45,1 1 1,1 0 0,1 1 0,-9 23 0,18-38 14,0 0 1,0 0 0,1 0 0,-1-1 0,1 1 0,1 1 0,-1-1 0,1 0 0,0 0-1,0 0 1,1 0 0,0 0 0,0 0 0,0 0 0,1 0 0,0 0 0,0-1 0,0 1 0,1-1-1,-1 1 1,8 8 0,-6-10-6,-1-1 0,2 0 0,-1 0 0,0 0-1,1 0 1,-1 0 0,1-1 0,0 0 0,-1 0 0,1-1-1,0 1 1,0-1 0,0 0 0,1 0 0,-1-1 0,0 1-1,0-1 1,0 0 0,10-2 0,5 0-12,0-1 0,0-1 0,32-10 0,-40 10 27,-1 0-1,0-1 1,0 0-1,-1 0 0,1-1 1,-1-1-1,0 0 0,-1 0 1,13-13-1,-20 18-10,0-1 1,1 0-1,-1 0 1,0 0-1,-1 0 1,1-1-1,0 1 1,-1 0-1,0-1 1,0 1-1,0-1 1,0 1-1,-1-1 1,1 1-1,-1-5 1,0 4-9,-1-1 1,0 1 0,0-1-1,0 1 1,0 0-1,-1 0 1,0-1-1,0 1 1,0 0 0,0 0-1,-1 1 1,0-1-1,1 0 1,-1 1 0,-4-4-1,-2-2-216,-1 1-1,-1 0 1,1 0 0,-1 1-1,-1 0 1,1 1-1,-1 0 1,-24-8 0,0 4-1809,-71-13 1,-28 6-1946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4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44 11546,'-6'-26'2227,"2"8"1376,7 45-3327,2 15-280,38 397 308,-40 1319 1792,-7-1457-1784,4-253-260,-3 57 0,2-94-16,0-1-1,-1 0 1,0 0-1,-1 0 1,0 0-1,0-1 1,-8 15-1,9-20 204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6.2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97 7242,'-53'-28'5966,"568"17"-3386,-77 1-1858,827-14 516,-30 1-648,7 38-352,-455 15-141,-476-22-76,787 58 48,-1061-62-76,-24-3-19,-1 0 0,1 1 0,-1 1 1,0 0-1,22 8 0,-35-2 163,1 0-1,0 1 1,0-1-1,1 0 0,2 12 1,-2-20-118,21 558-74,-19-253 162,119 760 548,-110-987-782,-3 0 1,-3 0-1,-4 0 0,-4 1 1,-2-1-1,-5 0 1,-2 0-1,-33 111 1,16-99-3235,3-21 14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6.9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9178,'1'0'194,"-1"0"-1,1-1 1,0 1 0,0 0-1,-1 0 1,1 0 0,0 0 0,0 0-1,-1 0 1,1 1 0,0-1-1,0 0 1,-1 0 0,1 0-1,0 1 1,0-1 0,-1 0 0,1 1-1,0-1 1,-1 1 0,1-1-1,0 1 1,-1-1 0,1 2-1,10 21 1239,-2 44-2214,-8-45 1386,12 559 1142,-16-365-1429,1-207-1205,0-49-10032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7.7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83 308 8186,'-56'5'3034,"30"-11"578,26 2-2822,15 1-597,457-10 1100,478-11-871,587-69-50,-1481 88-338,398-31 277,49 14 82,166 1 185,539-12 286,-1175 33-855,1234-1 1017,-1266 2-1064,1-1 0,-1 0 1,1 0-1,-1 0 0,1 0 1,0 0-1,-1 0 1,1-1-1,-1 1 0,1 0 1,-1-1-1,1 1 0,-1-1 1,1 0-1,1-1 1,-2 1-245,0 0 1,-1 0-1,1 0 1,-1 1-1,1-1 1,-1 0-1,0 0 1,1 0-1,-1 0 1,0 0-1,0 0 1,0-1-1,0 1 0,1 0 1,-1 0-1,-1 0 1,1 0-1,0-1 1,-5-24-3763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8.6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 9986,'0'-1'141,"0"1"1,1-1-1,-1 0 0,0 1 1,0-1-1,1 1 0,-1-1 0,1 0 1,-1 1-1,1-1 0,-1 1 1,1-1-1,-1 1 0,1-1 1,-1 1-1,1 0 0,0-1 0,-1 1 1,1 0-1,-1-1 0,1 1 1,0 0-1,0 0 0,-1 0 0,1-1 1,0 1-1,-1 0 0,1 0 1,0 0-1,-1 0 0,1 0 1,0 0-1,0 0 0,-1 1 0,1-1 1,0 0-1,-1 0 0,1 1 1,0-1-1,49 12-703,-13-3 943,232 23 389,409-1 0,-192-45-102,1634-30 856,-1507 39-1145,-23 13-41,926 5 52,-775-3-166,-723-9-313,25 0-722,54-4 0,-78-3-2685,-7-5-151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9.4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76 61 7810,'-62'-33'5641,"55"20"-4457,3 2-224,2 7 585,3 8-1089,-1-2-184,0 0-208,4 19-112,8 60 16,-8-24 48,0-3 8,-2-7-328,0-15-336,2-12-577,-18-44-5720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29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9802,'0'2'6457,"2"-1"-5544,21-1-8371,39-5 3553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49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10 3897,'-13'10'6929,"-2"-12"-6473,-4-2 1022,20 15-1374,20 110-85,16 75 21,-45-204-939,-3-24 736,7 8 211,1-1 0,1 1 0,1-1 0,1 1 0,1-1 0,9-45 0,-9 67-39,0 0 0,0 0 0,1 1 0,-1-1 0,1 0 0,0 1 0,-1-1 0,1 1 0,0 0 0,1-1 0,-1 1 0,0 0 0,1 0 0,-1 1 0,4-3 0,46-17 210,-1 0 172,-48 20-271,0 0 1,0 1-1,0 0 1,0 0 0,0 0-1,0 0 1,0 0-1,0 1 1,0-1-1,0 1 1,0 0 0,-1 0-1,1 0 1,0 0-1,0 0 1,-1 0-1,1 1 1,2 1-1,52 33 422,-52-32-538,0-1-1,-1 1 1,1 0-1,-1 0 1,0 1 0,0-1-1,-1 1 1,6 9-1,1 1 15,-5-6 31,1 0 1,-1 0-1,-1 1 0,0 0 1,0 0-1,-1 0 0,0 0 1,-1 0-1,0 1 1,1 14-1,3 15 27,1-3-55,-5-23-281,1-1 0,0 1 0,8 19 0,-6-25-2517,-4-16-29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0.2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118 1 13075,'6'0'6270,"0"8"-4655,6 24-3001,-8-20 2014,9 30-624,-2 0 0,11 80 0,-19-92-20,-1 0 0,-1 1 1,-1-1-1,-2 1 1,-8 40-1,10-70 12,0-1 0,0 0-1,0 0 1,0 1-1,0-1 1,0 0 0,0 0-1,0 0 1,0 1-1,0-1 1,0 0 0,0 0-1,-1 0 1,1 1-1,0-1 1,0 0 0,0 0-1,0 0 1,0 0 0,-1 1-1,1-1 1,0 0-1,0 0 1,0 0 0,0 0-1,-1 0 1,1 0-1,0 0 1,0 1 0,-1-1-1,1 0 1,0 0 0,0 0-1,0 0 1,-1 0-1,1 0 1,0 0 0,0 0-1,-1 0 1,1 0-1,0 0 1,0 0 0,0 0-1,-1-1 1,1 1 0,0 0-1,0 0 1,0 0-1,-1 0 1,1 0 0,0 0-1,0 0 1,0-1-1,-1 1 1,1 0 0,0 0-1,-16-18-271,-12-27-274,27 45 534,-5-11-156,-9-16-586,-29-38 0,44 65 743,-1-1 1,1 0 0,0 1 0,-1-1-1,1 1 1,-1-1 0,1 1-1,-1-1 1,1 1 0,-1-1 0,1 1-1,-1 0 1,0-1 0,1 1 0,-1 0-1,0-1 1,1 1 0,-1 0-1,0 0 1,1 0 0,-1-1 0,0 1-1,1 0 1,-1 0 0,0 0-1,1 0 1,-1 0 0,0 1 0,1-1-1,-1 0 1,0 0 0,1 0 0,-1 0-1,0 1 1,1-1 0,-2 1-1,0 1 0,-1 0-1,1 0 0,0 1 0,1-1 0,-1 0 1,0 1-1,1 0 0,-1-1 0,-1 5 1,-18 60-660,20-64 582,1 0-1,-1 0 0,1 0 1,-1 0-1,1 0 0,0 0 1,0 0-1,1 0 0,-1 0 1,1 0-1,-1 0 0,1 0 1,0 0-1,0 0 0,0 0 0,1 0 1,-1 0-1,1 0 0,-1-1 1,3 4-1,-1-4-136,0 1-1,0-1 1,0 1-1,1-1 1,-1 0-1,0 0 1,1-1-1,-1 1 1,1-1-1,0 0 1,-1 0-1,1 0 1,0 0 0,0 0-1,0-1 1,4 0-1,47-1-2341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0.7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33 10362,'-6'-13'2158,"-4"-6"3678,7 24-4065,1 19-2147,-11 369 472,23-5 161,71 452-1,-34-332-4,-67 146 188,-1-189-221,19-398-2128,4 0 0,2 0 0,14 72 0,-9-110-2900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1.8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 54 7938,'-19'-40'2483,"16"26"701,6 20-1700,38 349-1288,-48-398 228,0 13-371,2-1 0,1 1-1,2-1 1,0 0 0,5-40 0,-3 69-50,0 0 0,1 0 0,-1 0 0,1 0 0,0 1 0,0-1 0,-1 0 0,1 0 0,0 1 0,1-1 0,-1 0 0,0 1 0,0-1 0,1 1 0,-1-1 0,0 1 0,1 0 0,0 0 0,-1 0 0,1 0 0,0 0 0,-1 0 0,1 0 0,0 0 0,0 1 0,0-1 0,0 1 0,0-1 0,0 1 0,0 0 0,0-1 0,0 1 0,0 0 0,0 1 0,-1-1 0,1 0 0,0 0 0,0 1 0,0-1 0,0 1 0,2 1 0,4 0-5,-1 0 0,1 1 0,-1 0 0,0 0 0,0 1 0,0 0 0,0 0 1,0 1-1,6 6 0,-1 3-12,-1 1-1,0 0 1,-1 1 0,-1 0 0,-1 0 0,0 1 0,-1 0-1,-1 1 1,6 26 0,14 35-356,-25-78 268,-1 0 1,0 0-1,1 0 1,-1 0 0,0 0-1,1 0 1,-1 0-1,1 0 1,0 0-1,-1 0 1,1 0 0,0-1-1,-1 1 1,1 0-1,0-1 1,0 1-1,0 0 1,0-1 0,-1 1-1,1-1 1,0 1-1,0-1 1,0 0-1,0 1 1,0-1 0,0 0-1,0 0 1,0 0-1,1 1 1,-1-1 0,0 0-1,0 0 1,0-1-1,0 1 1,0 0-1,0 0 1,2-1 0,26-5-2832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2.3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302 13 8274,'-2'0'506,"0"0"1,0 0 0,0 0-1,0 0 1,0 0 0,1-1-1,-1 1 1,0 0 0,0-1-1,0 1 1,1-1 0,-3-1-1,0 1-347,0-1-1,-1 1 1,1 0 0,0 0-1,-1 1 1,1-1-1,-7 1 1,-8 1-101,0 1 0,1 1 0,0 1 0,0 1 0,0 0 0,-27 13 0,40-16-78,0 0 0,0 0 0,1 1 0,-1 0 0,1 0 0,0 0 0,0 0 0,0 1 0,0-1 0,0 1 0,1 0 0,-1 0 0,1 0 0,0 1 0,1-1 0,-1 1 0,1 0 0,0-1 0,0 1 0,0 0 0,1 0 0,-1 0 0,1 1 0,0-1 0,1 0 0,0 0 0,-1 1 0,2-1 0,0 7 0,-1-9-28,0 0 0,1 0 0,-1 0-1,1 0 1,0 0 0,0 0 0,0 0 0,0 0-1,0 0 1,1-1 0,-1 1 0,1 0-1,0-1 1,0 1 0,0-1 0,0 0-1,0 0 1,0 0 0,1 0 0,-1 0 0,1 0-1,-1-1 1,1 1 0,0-1 0,-1 1-1,1-1 1,0 0 0,0 0 0,0-1-1,0 1 1,0 0 0,0-1 0,0 0 0,0 0-1,0 0 1,0 0 0,0 0 0,6-2-1,-3 1-3,1-1-1,-1 0 1,0 0-1,0 0 1,0-1-1,0 0 1,0 0-1,0-1 1,-1 1-1,0-1 1,0-1-1,0 1 1,0-1-1,0 0 1,-1 0-1,0 0 1,4-7-1,-1-4 177,-1 1 0,0-1 0,5-29 0,-10 40 276,0 1 1,0-1 0,-1 0 0,1 0 0,-1 0 0,0 0 0,-1-6 0,86 231-1299,-82-211 592,14 29-353,-16-37 453,0 1 1,0-1-1,0 1 1,0-1 0,0 0-1,1 1 1,-1-1 0,0 0-1,1 0 1,-1 0-1,0 0 1,1 0 0,-1 0-1,1 0 1,0-1-1,-1 1 1,1-1 0,0 1-1,2 0 1,19-3-2682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2.7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11234,'6'51'5027,"14"28"-4626,-1-3-486,-15-54 96,-2-6-147,-3-36-317,0 6 371,0-64-132,1 72 215,0 1 0,1-1 0,0 0-1,1 0 1,-1 1 0,1-1 0,0 1 0,1-1-1,-1 1 1,1 0 0,5-8 0,-8 13-1,0 0 0,0 0 0,0 0 0,0-1 1,1 1-1,-1 0 0,0 0 0,0-1 0,0 1 1,0 0-1,1 0 0,-1 0 0,0 0 0,0-1 0,1 1 1,-1 0-1,0 0 0,0 0 0,1 0 0,-1 0 1,0 0-1,0 0 0,1 0 0,-1-1 0,0 1 1,1 0-1,-1 0 0,0 0 0,0 0 0,1 1 0,-1-1 1,0 0-1,1 0 0,-1 0 0,0 0 0,0 0 1,1 0-1,-1 0 0,0 0 0,0 1 0,0-1 1,1 0-1,-1 0 0,0 0 0,0 0 0,1 1 0,-1-1 1,11 20-69,-5-8 53,52 134-137,-30-73-704,-28-71 778,15 26-811,-15-27 783,1-1 0,-1 1 0,1 0 1,-1-1-1,1 1 0,0-1 0,-1 1 1,1-1-1,0 1 0,-1-1 0,1 1 1,0-1-1,0 0 0,-1 1 0,1-1 1,0 0-1,0 1 0,-1-1 0,1 0 1,0 0-1,0 0 0,0 0 0,0 0 1,-1 0-1,1 0 0,0 0 0,0 0 1,0-1-1,-1 1 0,1 0 0,0 0 1,0-1-1,-1 1 0,1 0 1,1-1-1,15-13-2477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3.0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0 150 7122,'19'-82'2709,"-18"79"-2428,-1 1 0,0-1 0,1 1 0,-1-1-1,0 0 1,0 1 0,-1-1 0,1 1-1,0-1 1,-1 1 0,0-1 0,1 1-1,-1-1 1,0 1 0,0 0 0,0-1 0,-3-3-1,-5-13 2481,12 20-2700,0 0 0,0 0 0,0 1 0,-1-1 0,1 1 0,0-1 0,-1 1 0,1 0 0,-1 0 0,0 0 0,1 0 0,1 3 0,11 13-177,-1 1 0,-1 1 1,-1 0-1,-1 0 1,15 36-1,-24-49-659,1 0-1,1 0 1,-1 0-1,1 0 1,8 11-1,1-10-2786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3.4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1 181 6001,'30'-24'2006,"-8"16"3365,-21 8-5306,0 0 0,0-1 1,0 1-1,0 0 0,0 0 0,0 0 1,0-1-1,0 1 0,0-1 0,0 1 1,0-1-1,-1 1 0,1-1 0,0 1 1,0-1-1,-1 0 0,1 1 0,0-1 1,-1 0-1,1 0 0,0 1 0,-1-1 1,1 0-1,-1 0 0,0 0 0,1 0 1,-1 0-1,0 0 0,1 0 0,-1-1 1,5-12 35,-2 9-87,0-1-1,-1 0 1,0 0 0,0-1-1,0 1 1,-1 0-1,0-1 1,0 1 0,-1-1-1,0 1 1,0-1-1,0 1 1,-3-13 0,3 19-10,0-1 0,-1 0 0,1 0 0,0 0 0,-1 1 0,1-1 1,-1 0-1,1 0 0,-1 1 0,1-1 0,-1 0 0,0 1 0,1-1 0,-1 1 0,0-1 1,0 1-1,1-1 0,-1 1 0,0-1 0,0 1 0,0 0 0,1-1 0,-1 1 0,0 0 1,0 0-1,0 0 0,0 0 0,0 0 0,0-1 0,0 2 0,1-1 0,-1 0 1,0 0-1,0 0 0,0 0 0,0 1 0,0-1 0,1 0 0,-1 1 0,0-1 0,0 0 1,0 1-1,1-1 0,-1 1 0,-1 0 0,-1 1-6,0 0 0,0 0 0,0 1 0,0-1-1,0 1 1,1-1 0,-1 1 0,1 0 0,-4 6 0,4-5 0,0 1 1,0 0-1,0 0 1,1 1-1,0-1 1,0 0-1,0 0 1,1 1-1,0-1 1,0 0-1,0 1 1,0-1-1,1 0 1,0 0-1,0 1 1,1-1-1,-1 0 1,1 0-1,0 0 1,1-1-1,-1 1 1,1 0-1,3 5 0,0-2-300,1-1-1,-1 1 0,1-1 0,0 0 0,1 0 0,0-1 0,0 0 0,0-1 0,1 0 0,-1 0 0,16 6 0,45 8-2388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4.1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28 7778,'-8'-28'7943,"20"77"-6675,10 55-977,-4 0 1,5 116-1,-13-109-157,39 1009 1012,-70 21-477,-9-653-3525,24-433-782,-1-34-694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4.7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238 15 7650,'-9'-15'6989,"13"40"-3966,-2-14-3904,24 286 923,-18-148-5,-21-165 175,-4-14-344,8 13-46,0-1 1,-1 1-1,-1 1 1,-1 0 0,-23-25-1,32 38 128,-1-1 0,1 2 0,-1-1 0,1 0 0,-1 1 0,0-1 0,0 1 0,0 0 0,0 0 0,-1 1 0,1-1 0,0 1 0,-8-1 0,9 2 2,0 0 0,0 1 0,-1-1 1,1 1-1,0 0 0,0 0 1,0 0-1,0 0 0,0 0 0,0 1 1,0-1-1,0 1 0,1 0 0,-1 0 1,0 0-1,1 0 0,0 0 0,-1 0 1,1 1-1,0-1 0,-2 5 0,0-3-14,1 1-1,0-1 0,1 1 0,-1 0 1,1 0-1,0 0 0,0 0 0,0 0 1,1 0-1,0 0 0,0 1 1,0-1-1,0 1 0,1-1 0,0 0 1,0 1-1,1-1 0,0 1 0,-1-1 1,2 0-1,-1 0 0,1 1 0,-1-1 1,2 0-1,-1 0 0,0-1 1,1 1-1,0 0 0,0-1 0,0 0 1,1 1-1,-1-1 0,1-1 0,0 1 1,0 0-1,1-1 0,-1 0 0,1 0 1,-1 0-1,1-1 0,0 1 1,0-1-1,0 0 0,0-1 0,1 1 1,-1-1-1,0 0 0,1-1 0,9 1 1,35-6-2284,6-8-255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5.1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0 188 8194,'15'-39'1876,"-15"29"270,3 9-1757,8 0-463,5 1-25,-1-1-1,0 0 0,-1-1 0,16-4 0,-26 5 50,0 0 0,0-1-1,0 1 1,0-1 0,0 0 0,-1 0 0,1 0 0,-1-1-1,1 1 1,-1-1 0,0 0 0,0 0 0,0 0-1,0 0 1,4-7 0,-6 9 53,0-1 1,0 0-1,0 1 0,0-1 0,0 0 1,0 0-1,-1 0 0,1 0 1,-1 0-1,1 0 0,-1 0 0,0 0 1,0 0-1,0 0 0,0 0 0,0 0 1,0 0-1,0 0 0,-1 0 1,1 0-1,-1 0 0,1 0 0,-1 0 1,0 0-1,0 0 0,0 0 0,0 1 1,0-1-1,0 0 0,-1 1 0,1-1 1,-1 1-1,1-1 0,-1 1 1,1 0-1,-1-1 0,0 1 0,1 0 1,-1 0-1,0 0 0,0 1 0,-3-2 1,1 0 17,-1 0 0,0 1 1,0-1-1,1 1 0,-1 0 1,0 0-1,0 1 0,0 0 0,0-1 1,0 2-1,0-1 0,0 1 1,0-1-1,0 1 0,0 1 1,-7 2-1,7-1-23,1 0 0,0 0 1,0 1-1,0 0 0,0 0 0,1 0 1,0 0-1,-1 1 0,2-1 0,-1 1 1,0 0-1,1 0 0,0 0 0,0 0 1,0 0-1,1 0 0,0 0 0,0 1 1,0-1-1,1 0 0,-1 1 0,1-1 1,0 1-1,1-1 0,1 6 0,-1 3 1,1-1-1,1 1 1,0-1-1,1 0 0,0 0 1,1-1-1,0 1 1,1-1-1,8 13 0,-11-22-96,-1 1-1,1-1 0,0-1 0,0 1 0,0 0 0,0-1 0,0 1 0,0-1 0,1 0 0,-1 0 0,1 0 0,0-1 0,-1 1 0,1-1 0,0 0 0,0 0 0,0 0 0,0-1 0,0 1 0,0-1 0,0 0 1,0 0-1,0 0 0,8-2 0,36-8-1712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50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14 6441,'-1'-13'6041,"1"13"-5915,-1 0 0,1 0 0,0 0-1,0 0 1,-1-1 0,1 1 0,-1 0 0,0 1-84,0-1 0,-1 0 0,1 0 0,0 1 1,0-1-1,-1 1 0,1-1 0,0 1 0,0-1 0,0 1 0,0 0 0,0-1 1,0 1-1,0 0 0,-1 1 0,-18 22-33,1 0 0,2 1 0,1 1 0,0 0 0,-17 45 0,5-3 32,-22 90 0,34-98 13,3 1-1,3 0 1,3 0-1,2 1 1,3 0-1,2 0 1,3 0-1,3 0 1,3-1-1,2 0 1,3-1-1,3 0 1,47 112 0,-52-149-93,0 0 1,2-1 0,1 0-1,0-1 1,1-1 0,2 0-1,0-1 1,1-1 0,0-1 0,2-1-1,40 26 1,-39-31-444,-1 0 0,2-1-1,-1-1 1,1-2 0,0 0 0,1-1 0,43 4 0,55-4-2360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5.5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 52 9522,'-8'-16'845,"6"13"-481,1 0 1,0 0-1,-1 0 0,0 0 0,0 0 0,0 0 1,0 1-1,0-1 0,0 1 0,-1 0 1,-2-3-1,3 22 5637,9 50-6340,-4-34 570,-2 18-249,-5 61 1,1-78-24,1 0 1,2 0-1,9 66 1,-3-78-205,-2-17-1406,2-38-3471,-5-7 1252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5.9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38 10290,'0'-2'373,"1"-1"-1,-1 1 1,1 0-1,0-1 0,0 1 1,0 0-1,0 0 1,0 0-1,0 0 1,0 0-1,1 0 1,-1 0-1,1 0 1,0 1-1,2-3 0,-3 4-378,0-1 0,0 1 0,1 0 0,-1-1 0,0 1 0,1 0-1,-1 0 1,0 0 0,0 0 0,1 0 0,-1 0 0,0 0 0,0 1-1,1-1 1,-1 0 0,0 1 0,0-1 0,1 1 0,-1-1 0,0 1-1,0 0 1,0-1 0,0 1 0,0 0 0,0 0 0,0 0-1,0 0 1,0-1 0,-1 2 0,1-1 0,1 1 0,5 7-21,1 1 1,-2 0-1,1 0 0,-2 1 1,1-1-1,-1 1 1,-1 0-1,0 1 0,-1-1 1,0 1-1,0-1 1,-1 1-1,-1 0 0,0 0 1,-1 0-1,0 0 1,-1 0-1,-4 23 0,5-34-110,0 0-1,-1 1 1,1-1-1,-1 1 1,1-1-1,-1 0 1,1 1-1,-1-1 1,0 0-1,0 0 1,1 1-1,-1-1 1,0 0-1,0 0 1,0 0-1,-1 0 0,1 0 1,0 0-1,0 0 1,0-1-1,-1 1 1,1 0-1,0-1 1,-1 1-1,1-1 1,0 1-1,-1-1 1,1 0-1,-1 1 1,1-1-1,-1 0 1,1 0-1,-3 0 1,-7-11-2781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6.2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208 7 9522,'-12'-6'12506,"10"49"-11772,-9 124-775,4-92-566,3 110-1,-19-225-7762,8 15 4972</inkml:trace>
  <inkml:trace contextRef="#ctx0" brushRef="#br0" timeOffset="1">1 186 10722,'4'-4'2529,"9"2"848,4-6-3073,18 1-320,6-2 8,19-2-1145,-1 6-2223,4-8 415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6.9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37 8090,'-3'0'5281,"3"-1"-4769,1-1-32,2 1-184,25-4-768,69-10-2505,-20 2 553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7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45 8 7754,'-4'-8'8372,"1"14"-6191,2 23-3580,1-22 2073,-6 171-575,-2 216 537,11-117-235,20 632 876,-8-284-903,-22-421-1070,-36 214 0,30-305-5148,14-93 1273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9.1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144 50 8658,'15'-36'1936,"-15"36"-1846,0-1-1,0 1 1,0-1-1,0 1 1,0 0-1,0-1 1,0 1-1,0-1 1,0 1-1,0-1 1,0 1-1,0 0 1,0-1-1,0 1 1,0-1-1,-1 1 1,1-1-1,0 1 1,0 0-1,0-1 1,-1 1-1,1 0 1,0-1-1,0 1 1,-1 0-1,1-1 1,0 1-1,-1 0 1,1-1-1,0 1 1,-1 0-1,1 0 1,-1 0-1,1-1 1,0 1-1,-1 0 1,1 0-1,-1 0 1,1 0-1,-1 0 1,1 0-1,0 0 1,-1 0-1,1 0 1,-1 0-1,-28 0 815,23 1-810,-8-1-36,3 0-14,-1 0 1,0 1-1,1 1 1,-1-1 0,-16 6-1,27-6-56,0-1 1,0 0-1,1 1 0,-1-1 0,0 1 1,1-1-1,-1 1 0,0 0 1,1-1-1,-1 1 0,1-1 0,-1 1 1,1 0-1,-1 0 0,1-1 0,-1 1 1,1 0-1,0 0 0,0-1 0,-1 1 1,1 0-1,0 0 0,0 0 1,0 0-1,0-1 0,0 1 0,0 0 1,0 0-1,0 0 0,0 0 0,0-1 1,0 1-1,1 1 0,0 2 3,1-1-1,-1 0 1,1 1-1,0-1 1,-1 0-1,1 0 1,1 0 0,-1 0-1,4 3 1,3 3 27,0-1 1,0 0-1,1 0 1,0-1-1,0 0 1,18 7-1,-24-12-18,0 0 0,0 0 0,0 0 0,-1 1 0,1-1 0,-1 1 0,1 0 0,-1 0 0,0 0 0,0 0 0,0 1 0,-1-1 0,1 1 0,-1 0 0,0 0 0,0-1 0,0 1 0,0 1 0,-1-1 1,0 0-1,0 0 0,0 0 0,0 1 0,-1-1 0,1 0 0,-1 1 0,0-1 0,0 1 0,-1-1 0,1 0 0,-1 1 0,0-1 0,0 0 0,-1 0 0,-2 7 0,2-7-141,0 0-1,1 0 1,-1 0 0,-1 0-1,1 0 1,0-1-1,-1 1 1,0-1 0,0 0-1,0 0 1,0 0 0,0 0-1,-1 0 1,1-1 0,-1 1-1,0-1 1,0 0 0,0 0-1,0 0 1,0-1 0,0 0-1,0 1 1,0-1-1,-1-1 1,1 1 0,0-1-1,-1 1 1,1-1 0,-1-1-1,1 1 1,0 0 0,-1-1-1,1 0 1,-8-3 0,-10-10-2757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9.5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17 11050,'1'-1'108,"0"1"-1,0 0 1,-1 0-1,1 0 1,0-1-1,0 1 0,-1 0 1,1-1-1,0 1 1,-1-1-1,1 1 1,-1 0-1,1-1 1,0 0-1,-1 1 0,1-1 1,-1 1-1,1-1 1,-1 0-1,0 1 1,1-1-1,-1 0 0,1 1 1,-1-1-1,0 0 1,0 0-1,0 1 1,1-1-1,-1-1 1,-23 3 2179,10 1-1959,1 1 1,0 1-1,-18 7 0,27-8-346,0-1-1,0 1 0,0 0 1,1 0-1,-1 0 0,1 0 0,0 1 1,0-1-1,0 0 0,0 1 0,1 0 1,-1-1-1,1 1 0,0 0 0,0 0 1,0-1-1,1 1 0,-1 0 1,1 0-1,0 0 0,1 6 0,-1 10-533,2-1-1,7 35 1,-8-51 423,-1 0 1,1-1 0,-1 1-1,1-1 1,0 1-1,0-1 1,0 1 0,0-1-1,1 0 1,-1 0 0,0 1-1,1-1 1,0 0-1,-1 0 1,1 0 0,3 2-1,-4-4 91,1 0 1,-1 1-1,1-1 0,-1 0 0,1 0 0,-1 0 0,0 0 0,1 0 0,-1 0 0,1 0 0,-1-1 0,1 1 0,-1-1 0,1 1 0,-1-1 1,0 1-1,1-1 0,-1 0 0,0 1 0,0-1 0,1 0 0,-1 0 0,0 0 0,0 0 0,0 0 0,0 0 0,0 0 0,0-1 1,0 1-1,0-2 0,9-10 234,-2 0 0,0 0 1,-1-1-1,0 0 0,8-23 0,-8 18 691,-7 19-862,1 0 1,-1-1-1,1 1 0,-1 0 1,1 0-1,-1 0 0,0 0 1,1 0-1,-1 0 0,1 0 1,-1 0-1,1 0 0,-1 0 1,1 0-1,-1 0 0,1 0 1,-1 0-1,0 0 0,1 0 1,-1 1-1,1-1 0,-1 0 0,1 0 1,-1 0-1,0 1 0,1-1 1,-1 0-1,0 1 0,1-1 1,-1 0-1,0 1 0,1-1 1,-1 0-1,1 1 0,17 16-37,-16-15 38,86 96-3947,-67-71 1281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39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29 11995,'-21'-12'1701,"-11"-5"5523,40 33-7224,4 13-33,-1 0 0,-1 0-1,-2 1 1,-1 1 0,-1-1-1,-1 1 1,-2 0 0,-1 38-1,-4 61-4697,6-78 1149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40.3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172 14 9930,'-3'-2'782,"0"1"0,0-1-1,0 1 1,0-1 0,0 1 0,0 0-1,0 0 1,-6 0 0,-34-1 1086,-36 14-1614,77-11-289,1 0 0,0 0-1,0 1 1,-1-1 0,1 0 0,0 1 0,0-1-1,0 1 1,0-1 0,1 1 0,-1-1-1,0 1 1,1 0 0,-1-1 0,1 1 0,-1 0-1,1-1 1,0 1 0,0 0 0,0 0 0,0-1-1,0 1 1,0 0 0,0 0 0,0-1-1,1 3 1,-1 7-57,0-2-15,0 0 1,1 0-1,0 0 0,1 0 0,-1 0 1,5 10-1,-6-17 72,1-1 0,-1 1 0,1-1 0,0 1 0,0-1 0,-1 1 0,1-1 0,0 0 0,0 0 0,0 1 0,0-1 0,1 0 0,-1 0 0,0 0 1,0 0-1,1 0 0,-1-1 0,1 1 0,1 1 0,-1-2 21,0 0 0,0 0 0,0 0 0,0-1 0,0 1 0,0 0 0,0-1 0,0 1 0,0-1 0,0 0 0,0 1 0,0-1 0,0 0 0,-1 0 0,1 0 0,0-1 0,-1 1 0,1 0 0,-1-1 0,2-1 0,1 0 87,0-1 0,-1 0 0,0 0 0,0 0 0,0 0 0,0-1 0,0 1 0,-1-1 0,0 1 0,0-1 0,0 0 0,-1 0 0,0 0 0,0 0 0,0 0 0,0-10 0,14 44-535,-10-18 322,29 51-521,-31-58 27,0 1 0,1 0-1,-1-1 1,1 0-1,1 0 1,6 5 0,9 3-2687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40.7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9818,'17'46'2197,"-12"-36"-1792,0 1-1,-1 1 0,0-1 1,-1 1-1,0-1 0,-1 1 0,0 0 1,1 18-1,-11 27-18,2-35-79,6-22-300,0 0 1,0 0-1,0 0 0,0 0 1,0 0-1,0 0 0,0 0 0,0 0 1,0 0-1,0 0 0,-1 0 1,1 0-1,0 0 0,0 0 0,0 0 1,0 0-1,0 0 0,0 0 1,0 0-1,0 0 0,-1 0 0,1 0 1,0 0-1,0 0 0,0 0 0,0 0 1,0 0-1,0 0 0,0 0 1,0 0-1,-1-6-32,0-18 457,0 0 0,2 0 1,7-47-1,-7 66-507,0 0 0,0 1 1,1-1-1,0 0 1,0 1-1,0-1 0,0 1 1,1-1-1,0 1 0,0 0 1,4-4-1,-5 6-157,0 0 1,0 1-1,1-1 0,-1 0 1,1 1-1,0 0 0,-1 0 0,1 0 1,0 0-1,-1 0 0,1 0 0,0 1 1,0-1-1,0 1 0,0 0 0,0 0 1,0 0-1,-1 0 0,1 0 0,5 2 1,15 6-3290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51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7266,'2'-7'485,"-1"1"1,1-1 0,0 1-1,0 0 1,1 0 0,0 0-1,0 0 1,0 0 0,1 0 0,0 1-1,5-6 1,-6 8-329,0-1 1,0 1-1,0 0 0,1 0 1,-1 0-1,1 0 0,0 1 1,0-1-1,0 1 0,0 0 1,0 0-1,0 0 0,0 1 1,1 0-1,-1 0 0,1 0 1,5-1-1,-7 3-157,0 0 0,-1-1 0,1 1 0,0 0 0,0 0 0,0 1 0,-1-1 0,1 0 0,-1 1 0,1 0 0,-1-1 0,1 1 0,-1 0 0,0 0 0,0 1 0,0-1 0,0 0 0,0 1 0,2 4 0,29 56-244,-29-54 237,12 25-1,-1 0 0,-2 1 0,-2 0 0,-1 1 0,-2 0-1,-1 1 1,2 44 0,-12-61 36,3-20-18,-1 0 0,1 0 0,0 0 0,0 0 0,0 0-1,-1 1 1,1-1 0,0 0 0,0 0 0,0 0 0,-1 0-1,1 0 1,0 0 0,0 0 0,-1 0 0,1 0 0,0 0 0,0 0-1,0 0 1,-1 0 0,1 0 0,0 0 0,0 0 0,-1 0-1,1 0 1,0 0 0,0 0 0,0 0 0,-1 0 0,1 0-1,0 0 1,0 0 0,0-1 0,-1 1 0,1 0 0,0 0-1,0 0 1,0 0 0,-1 0 0,1-1 0,-22-36 298,16 22-306,1 0 0,0 0-1,1-1 1,1 1 0,0-1 0,1 0 0,1 0-1,1-25 1,3 11-60,1-1 1,10-41-1,-12 64 59,0 0 0,1 1 0,0-1 0,0 0 0,1 1 0,0 0 0,0-1 0,1 2 0,-1-1 0,2 0 0,-1 1 0,1 0 0,12-10 0,-12 14-9,1 0 0,0 1 0,0 0 0,-1 0 0,1 0 0,0 1-1,0 0 1,0 1 0,0-1 0,8 3 0,-7-2 11,-1 0-22,1 0 0,-1 0 0,0 1 0,0 0 0,0 0 0,0 1 0,-1-1 0,1 2 0,-1-1 0,1 1 0,-1 0 0,0 0 0,9 9 0,1 3-60,-1 1 1,-1 0 0,13 19 0,-20-25 31,-7-9-2,-1 0-1,1 1 0,-1-1 0,0 0 0,0 1 1,1-1-1,-2 0 0,1 0 0,0 0 0,0 0 1,-1 0-1,1 0 0,-1 0 0,-1 2 0,2-2 53,0-1 0,0 1 0,0-1 0,0 0 0,0 1 0,0-1 0,0 0 0,-1 1 0,1-1 0,0 0 0,-1 0 0,1 0 0,-1 0 0,1-1 0,-1 1 0,0 0 0,1-1 0,-1 1 0,0-1 0,1 1 0,-3-1 0,-7-13-1778,15-16-1710,16-33 820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41.0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20 8858,'37'9'9282,"-36"-7"-9298,2 0-664,7 6-3017,15 3 744</inkml:trace>
  <inkml:trace contextRef="#ctx0" brushRef="#br0" timeOffset="1">127 58 13827,'0'-11'2977,"8"-36"1288,-7 50-3969,-1 4-232,0 3 32,-1 19 104,-5 13-64,-8 34 0,-5 17-240,-24 50-216,-9-11-4081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16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74 267 7106,'-1'-1'206,"-12"-16"1356,2 0-1,0 0 1,-15-33 0,24 47-1453,0 0 0,1-1 0,-1 1-1,1-1 1,0 0 0,0 1 0,1-1 0,-1 0 0,1 0-1,-1 1 1,1-1 0,0 0 0,1 0 0,-1 0 0,1 1 0,0-1-1,-1 0 1,2 0 0,-1 1 0,0-1 0,1 1 0,-1-1-1,1 1 1,0 0 0,0 0 0,1 0 0,-1 0 0,4-3 0,4-2-87,0 1 0,1 1 0,0 0 1,0 0-1,1 1 0,-1 1 0,1 0 0,0 0 1,0 1-1,1 1 0,-1 0 0,1 0 1,-1 2-1,1-1 0,-1 2 0,17 1 1,-11 0-38,1 1 1,0 1-1,-1 0 1,0 2-1,0 0 1,0 1-1,-1 0 1,0 2-1,0 0 1,21 16-1,-30-19 20,0 1-1,0 1 1,0-1-1,-1 1 1,0 0-1,-1 1 1,0 0-1,0 0 1,-1 0 0,0 1-1,0 0 1,-1 0-1,4 16 1,-5-11 2,0 0 0,-1 1 0,-1 0 1,-1-1-1,0 1 0,-1 0 1,0-1-1,-6 24 0,-2-5-10,-2 0-1,-1 0 1,-2-2-1,0 0 1,-3 0 0,0-2-1,-36 47 1,-34 21 37,52-63 40,-40 56 0,67-80-66,0 0 0,1 1 0,1 0-1,0 0 1,1 0 0,0 1 0,1-1-1,0 1 1,-3 25 0,6-27-24,1-1 0,0 1 0,1-1 0,1 1 0,-1-1 0,2 0 0,-1 0 1,1 0-1,1 0 0,0 0 0,0-1 0,1 1 0,8 10 0,-6-8-475,2 0-1,0-1 0,0-1 1,1 0-1,0 0 1,1-1-1,0 0 0,0 0 1,14 7-1,26 6-2895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17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189 71 8762,'-2'-2'441,"-1"1"0,1 0 0,0 0 0,-1 0 0,1 0 0,-1 0-1,1 0 1,-1 0 0,0 1 0,1 0 0,-1-1 0,0 1 0,1 0 0,-1 0 0,-4 1 0,5 0-293,0 0 1,-1-1-1,1 1 1,0 0-1,0 1 0,1-1 1,-1 0-1,0 1 0,0-1 1,0 1-1,1-1 1,-1 1-1,1 0 0,-3 3 1,-1 4-217,1 0 0,-1 1 0,2 0 0,-1 0 0,-3 20 0,5-21 309,0-3-239,1 0-1,0 0 1,1 0 0,-1 0 0,1 0-1,0 0 1,1 0 0,-1 0 0,1 0 0,0 0-1,1-1 1,2 7 0,-4-10-28,1 0 0,0 0 0,0 0 0,0 0 0,0-1 0,1 1 0,-1 0 0,0-1 0,1 1 0,-1-1 0,1 0 0,-1 1 0,1-1 0,0 0 0,0 0 0,-1 0 0,1 0 0,0 0 0,0-1 0,0 1 0,0 0 0,0-1 0,0 1 0,0-1-1,0 0 1,0 0 0,0 0 0,0 0 0,0 0 0,0 0 0,0-1 0,0 1 0,0-1 0,0 1 0,2-2 0,6-1-124,0-2-1,-1 1 1,0-2-1,0 1 1,0-1-1,-1 0 0,1-1 1,-2 0-1,1 0 1,-1-1-1,0 0 1,0 0-1,-1 0 1,5-11-1,-8 15 144,-1 1-1,1-1 1,-1 0-1,-1 0 1,1 0-1,0 0 1,-1 0 0,0 0-1,0-1 1,0 1-1,-1 0 1,1 0-1,-1-1 1,0 1-1,0-1 1,-1 1-1,1 0 1,-1 0 0,0-1-1,0 1 1,0 0-1,-1 0 1,1 0-1,-1 0 1,0 0-1,0 0 1,-1 1-1,1-1 1,-1 1 0,1-1-1,-1 1 1,0 0-1,-1 0 1,1 0-1,0 0 1,-6-2-1,0 0-233,0 1 0,-1 0 0,0 1 1,0 0-1,0 0 0,-1 1 0,1 0 0,0 1 0,-1 0 0,1 1 0,-1 0 0,-15 2 0,-74 4-2165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53.7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1 398 7626,'20'-32'2837,"-17"29"-2629,-1-1 1,1 0-1,-1 1 1,0-1-1,0 0 1,0 0-1,-1 0 0,1 0 1,-1 0-1,0 0 1,1-6-1,44 52 598,-4 6-815,-18-19 17,1-2 1,1 0 0,1-2 0,44 32-1,-67-55 6,-1 0 0,0 0-1,1-1 1,-1 1 0,1-1-1,-1 0 1,1 0 0,0 0-1,-1 0 1,1-1 0,0 1-1,-1-1 1,1 0-1,0 0 1,0-1 0,0 1-1,-1-1 1,1 0 0,0 0-1,-1 0 1,1 0 0,-1 0-1,1-1 1,3-2 0,5-4 55,0-1 1,0-1 0,-1 0 0,19-22-1,-16 17-41,77-82 126,5-9-1030,155-129 0,-204 201-1658,-16 20-142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54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2 123 10394,'-1'-15'4674,"6"24"-2623,10 22-2057,99 148-22,-106-168 31,0 1 0,0-2 0,1 1-1,1-1 1,13 11 0,-18-17 5,-1-1 0,1 0 0,-1 0 0,1-1 0,0 1 1,0-1-1,0 0 0,0-1 0,0 1 0,1-1 0,-1 0 0,0 0 0,1-1 0,-1 1 0,0-1 1,1-1-1,7 0 0,16-7 31,0-1 1,-1-1-1,0-1 1,0-2 0,-2-1-1,42-28 1,-25 16 13,279-160-290,-140 76-2669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5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 6449,'-7'-18'7911,"9"49"-5309,-1-25-3108,13 446 2303,0 16-1222,9-228-323,23 459 303,-60-257-2278,19-358-1625,7-20-198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6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55 217 5209,'-5'-3'573,"0"0"0,1-1 0,0 1 0,-1-1-1,1 0 1,0 0 0,1-1 0,-5-6 0,6 9-374,1 0 1,-1 0-1,1-1 1,0 1-1,0 0 1,0-1-1,0 1 1,0 0-1,1-1 1,-1 1-1,1-1 1,-1 1-1,1-1 1,0 1-1,0-1 1,0 1-1,0-1 1,1 1-1,-1-1 1,1 1-1,1-4 1,14 1 57,-3 5-213,622-34 442,-357 26-368,551-19 414,218-10-162,-819 29-312,271 24 0,-490-15-116,-1-1 174,-28-1-6737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7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 7378,'-8'-2'5116,"8"3"-5032,-1 17 1523,6 37-2465,-4-41 1435,2 329 1172,-7-157-1117,4-41-336,5 459 885,33 7-407,30 60-719,-47-491-5858,-20-136 1897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8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27 7706,'-5'-15'1346,"0"4"2586,7 45-3048,24 433-565,-26-465-365,1 14-143,-1-16 144,1 1 1,-1-1 0,0 0-1,0 0 1,0 0-1,0 1 1,0-1-1,0 0 1,0 0-1,0 0 1,0 0-1,0 1 1,1-1-1,-1 0 1,0 0 0,0 0-1,0 0 1,0 0-1,0 1 1,1-1-1,-1 0 1,0 0-1,0 0 1,0 0-1,0 0 1,1 0-1,-1 0 1,0 0 0,0 0-1,0 0 1,1 0-1,-1 0 1,0 0-1,0 0 1,0 0-1,1 0 1,-1 0-1,0 0 1,0 0-1,0 0 1,1 0 0,-1 0-1,0 0 1,0 0-1,0 0 1,0 0-1,1-1 1,-1 1-1,0 0 1,0 0-1,0 0 1,0 0-1,0 0 1,1-1 0,-1 1-1,0 0 1,0 0-1,0 0 1,0 0-1,0-1 1,0 1-1,0 0 1,0 0-1,0 0 1,0 0 0,0-1-1,0 1 1,0 0-1,0-1 1,10-15-2346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8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36 8050,'-45'5'2031,"125"-10"1855,162-4-3339,828 16 1454,-420 5-1772,-56-36-9,-190 2-119,-356 23-827,0 1 0,87 17 0,-91-12-1537,24 3-807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2:52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 6289,'-1'-2'328,"1"1"1,0-1-1,0 1 0,0 0 0,0-1 0,0 1 0,0-1 0,0 1 0,0-1 1,0 1-1,1-1 0,-1 1 0,1 0 0,-1-1 0,1 1 0,0 0 0,-1-1 1,1 1-1,0 0 0,0 0 0,0 0 0,0 0 0,0 0 0,0 0 0,0 0 1,1-1-1,1 2-277,0 1-1,-1-1 1,1 1 0,-1 0 0,1 0 0,0 0 0,-1 0 0,0 0 0,1 0-1,-1 1 1,0-1 0,0 1 0,1 0 0,-1 0 0,0-1 0,-1 1 0,1 0-1,0 1 1,1 1 0,21 25-39,-1 0 1,-1 1-1,-2 1 0,30 61 0,-25-26 4,-2 2 0,-4 0 0,-2 1 1,-4 1-1,7 98 0,-14-52-116,-5 1 0,-21 176 1,19-275-321,-2 0 0,0 0 1,-1 0-1,-1 0 0,0-1 1,-2 0-1,0 0 0,0 0 1,-12 16-1,10-21-655,-1 0-1,-22 21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4:59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189 118 7234,'-30'-7'1935,"-51"-3"1,4 0 2179,81 9-3813,20-1-363,323-28 419,473-24 924,-118 50-677,767 8-521,-1174 6-4315,-225-9 1090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0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4 8122,'-4'-3'10206,"23"80"-10003,-3 0 0,7 100 1,-5 167 321,-15-262-438,89 1648 794,-82-1365-2871,-10-349 1093,-2 1 0,0-1 0,-6 24 0,5-32 260,-1 0 1,0 0 0,0 0 0,-1 0 0,-8 11 0,13-19 626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0.6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53 7298,'-6'-17'2096,"-3"1"625,1 3-1817,4 9-200,3 1 8,0 4-160,1 1-112,0 2-216,1 20-136,4 59-80,-6-21 32,1-4-24,-1 1-24,1-9 8,1-9-496,0-24-352,3-58-5305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1.0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15 11506,'-6'-7'5906,"6"4"-6090,6 2-2041,19 4-1240,67-10 129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1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0 12899,'4'57'6492,"3"-1"-5356,-2-19-1419,1 51 1,-6-73 292,1 5 10,-1-1 1,-2 0 0,-4 28 0,5-47-26,1 0 1,-1 0-1,1 0 1,-1 1-1,0-1 1,1 0 0,-1 0-1,1 0 1,-1 0-1,1 0 1,-1 0-1,0 0 1,1-1-1,-1 1 1,1 0-1,-1 0 1,1 0-1,-1-1 1,0 1-1,1 0 1,-1-1-1,1 1 1,-1 0-1,1-1 1,0 1-1,-1 0 1,1-1-1,-1 1 1,1-1-1,0 1 1,-1-1-1,1 1 1,0-1-1,-1 1 1,1-2-1,-28-27-97,21 20 31,2 4-67,0 0-1,0 0 1,-1 1-1,1 0 1,-1-1-1,0 2 1,0-1-1,0 1 1,0 0-1,-1 0 0,1 1 1,-10-3-1,12 5 18,-1-1-1,1 1 0,0 0 0,0 1 0,0-1 0,0 1 0,-1-1 0,1 1 0,0 1 0,0-1 0,0 0 0,1 1 0,-1 0 1,0 0-1,1 0 0,-1 0 0,1 1 0,-1-1 0,1 1 0,0 0 0,0 0 0,-3 4 0,4-5 115,0 1 0,0-1 0,0 1-1,0-1 1,0 1 0,1 0 0,-1-1-1,1 1 1,-1 0 0,1 0 0,0 0-1,0 0 1,1 0 0,-1 0 0,1 0-1,-1 1 1,1-1 0,0 0 0,0 0 0,0 0-1,1 1 1,-1-1 0,1 0 0,0 0-1,0 0 1,0 0 0,0 0 0,0 0-1,1 0 1,-1-1 0,1 1 0,0 0-1,-1-1 1,1 1 0,1-1 0,3 4-1,0-1-50,-1 0-1,1 0 0,1-1 1,-1 0-1,0 0 0,1-1 1,0 0-1,0 0 0,0 0 0,0-1 1,0 0-1,1-1 0,-1 1 1,0-1-1,12-1 0,60-11-2381,15-13 30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1.7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8402,'10'2'9017,"-5"12"-9862,-3-4 1289,13 66-406,6 92-1,-20-191 53,2 0 0,1 1 0,1-1 0,0 1 0,14-33 0,-6 15-13,-13 39-82,0 1-1,0-1 0,0 0 0,0 0 0,0 1 0,0-1 0,0 0 0,1 0 0,-1 1 0,0-1 0,0 0 0,1 1 0,-1-1 0,1 0 0,-1 1 0,0-1 0,1 1 0,-1-1 1,1 0-1,-1 1 0,1-1 0,0 1 0,-1 0 0,1-1 0,0 1 0,-1-1 0,2 1 0,11 16-393,2 7 426,56 80-275,-50-75-1491,-21-27 1553,1 0 0,0 0 0,-1-1 0,1 1 1,0 0-1,0-1 0,0 1 0,0 0 0,-1-1 0,1 1 0,0-1 0,0 0 1,0 1-1,0-1 0,0 0 0,0 1 0,0-1 0,0 0 0,1 0 0,-1 0 1,0 0-1,0 0 0,0 0 0,0 0 0,0 0 0,0 0 0,0-1 0,0 1 1,1-1-1,12-12-4334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2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65 10354,'-2'-12'8694,"-12"-10"-7042,12 19-1851,-1 0 0,1 0-1,0 1 1,-1-1 0,0 0 0,0 1 0,0 0 0,0 0 0,0 0-1,-6-3 1,8 5 158,0 0 1,-1 0-1,1 0 0,0 0 0,0 0 1,-1 0-1,1 1 0,0-1 0,0 1 0,-1-1 1,1 1-1,0-1 0,0 1 0,0-1 0,0 1 1,0 0-1,0 0 0,0-1 0,0 1 0,0 0 1,-1 2-1,-4 2-65,1 1 0,0-1 0,0 1 0,0 0 0,1 1 1,0-1-1,0 1 0,1 0 0,-5 11 0,6-13 2,1-1 0,-1 1 0,1 0 0,0 0 0,1 0 0,-1 0 0,1 0 0,0 0 0,0 0 0,0-1 1,1 1-1,0 0 0,0 0 0,0 0 0,1 0 0,-1-1 0,1 1 0,4 7 0,-5-11 86,-1 0 0,0-1 0,1 1 1,-1 0-1,1-1 0,-1 1 0,1-1 0,-1 1 1,1-1-1,-1 1 0,1-1 0,0 1 0,-1-1 1,1 1-1,0-1 0,-1 0 0,1 1 0,0-1 1,0 0-1,-1 1 0,1-1 0,0 0 0,0 0 1,0 0-1,-1 0 0,1 0 0,0 0 0,0 0 1,0 0-1,-1 0 0,2-1 0,23-17-266,13-38 84,-37 54 184,7-12 119,-1 0 0,0-1 0,-1 1 0,-1-1 0,5-24 0,-10 39-94,1 1 1,-1-1 0,0 0-1,0 0 1,0 0 0,0 0-1,0 0 1,0 0-1,1 0 1,-1 0 0,0 0-1,0 0 1,0 0 0,0 0-1,1 0 1,-1 0 0,0 0-1,0 0 1,0 0-1,0 0 1,0 0 0,1 0-1,-1 0 1,0 0 0,0 0-1,0 0 1,0 0 0,0 0-1,1 0 1,-1 0 0,0 0-1,0 0 1,0-1-1,0 1 1,0 0 0,0 0-1,0 0 1,1 0 0,-1 0-1,0 0 1,0 0 0,0-1-1,0 1 1,0 0 0,0 0-1,0 0 1,0 0-1,0 0 1,0-1 0,0 1-1,7 22-169,-4-11 202,5 16-55,1 7-474,25 61-1,-34-94 372,1 0 1,-1 1 0,1-1-1,-1 0 1,1 0-1,-1 0 1,1 0-1,0 0 1,0 0-1,-1 0 1,1 0 0,0-1-1,0 1 1,0 0-1,0 0 1,0-1-1,0 1 1,0 0-1,0-1 1,1 1 0,-1-1-1,0 0 1,0 1-1,0-1 1,1 0-1,-1 0 1,0 1 0,0-1-1,0 0 1,1 0-1,1-1 1,18-9-2572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2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14 10858,'-2'8'5476,"-6"33"-5569,7-15 103,-3 38-27,2-50 9,2-30 8,-1-17-15,0 21 14,0-1 0,1 1 0,1 0 0,0-1 0,1 1-1,0 0 1,4-14 0,-6 26-5,0 0 0,0-1 0,1 1 1,-1 0-1,0-1 0,0 1 0,0 0 0,0 0 0,1-1 0,-1 1 0,0 0 0,0 0 1,0-1-1,1 1 0,-1 0 0,0 0 0,0 0 0,1-1 0,-1 1 0,0 0 0,1 0 1,-1 0-1,0 0 0,1 0 0,-1 0 0,0 0 0,1 0 0,-1 0 0,0 0 1,1 0-1,-1 0 0,0 0 0,1 0 0,-1 0 0,0 0 0,1 0 0,-1 0 0,0 0 1,0 0-1,1 0 0,-1 0 0,0 1 0,1-1 0,-1 0 0,0 0 0,0 0 0,1 1 1,-1-1-1,0 0 0,0 0 0,1 1 0,-1-1 0,0 0 0,0 0 0,0 1 0,0-1 1,0 0-1,1 1 0,-1-1 0,0 0 0,0 1 0,17 26-117,-15-22 139,7 14-98,0 0 0,-2 1 1,0 0-1,-2 0 0,7 42 0,-10-50-15,0 9-849,0-35 329,-2-23 1380,3-1 0,9-50 1,-12 88-744,0-1-1,0 1 1,0 0 0,0-1 0,0 1 0,0 0 0,0 0 0,1-1 0,-1 1-1,0 0 1,0 0 0,0-1 0,0 1 0,0 0 0,0 0 0,1-1-1,-1 1 1,0 0 0,0 0 0,0-1 0,1 1 0,-1 0 0,0 0-1,0 0 1,0 0 0,1-1 0,-1 1 0,0 0 0,0 0 0,1 0 0,-1 0-1,0 0 1,1 0 0,-1 0 0,0 0 0,0 0 0,1 0 0,-1 0-1,0 0 1,1 0 0,-1 0 0,0 0 0,0 0 0,1 0 0,-1 0-1,0 0 1,0 0 0,1 0 0,-1 1 0,24 15-90,-12-5-8,1 0 0,-1 1 1,20 26-1,-25-28-764,-1 0 0,0 0 1,-1 0-1,7 17 0,-4-2-2220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03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3 219 12019,'20'-2'4631,"14"-17"-3355,7-20-1930,-38 34 633,1-1 1,-1 0 0,-1 0-1,1-1 1,-1 1 0,0-1-1,0 1 1,-1-1 0,1 1-1,-2-1 1,1 0-1,-1 0 1,0 1 0,0-1-1,-1 0 1,0 0 0,0 1-1,-4-12 1,5 17 7,0-1 0,0 1 1,-1 0-1,1 0 0,0 0 1,-1 0-1,1 0 0,-1 0 0,1 0 1,-1 0-1,1 0 0,-1 0 0,0 0 1,0 0-1,1 0 0,-1 1 0,0-1 1,0 0-1,0 0 0,0 1 1,0-1-1,0 1 0,0-1 0,0 1 1,0-1-1,0 1 0,0 0 0,0-1 1,0 1-1,-1 0 0,1 0 0,0 0 1,0 0-1,0 0 0,0 0 1,0 0-1,0 0 0,-1 0 0,1 1 1,0-1-1,0 0 0,0 1 0,0-1 1,0 1-1,0-1 0,0 1 0,0 0 1,0-1-1,0 1 0,0 0 0,1-1 1,-2 2-1,-4 3-11,1 0 0,0 0 0,0 1-1,0-1 1,1 1 0,0 0 0,-4 7 0,3-1 35,1 0 0,0 0 0,0 0 0,1 0 0,1 0 0,0 1 0,1-1 0,0 1 0,1 0-1,0-1 1,1 1 0,1-1 0,0 1 0,5 18 0,-4-22-182,-1 0-1,1-1 1,1 1-1,0-1 0,0 1 1,0-1-1,1-1 1,1 1-1,-1-1 0,1 1 1,0-2-1,1 1 1,-1-1-1,1 0 0,1 0 1,-1-1-1,1 0 1,0 0-1,16 7 0,-13-9-428,0-1 0,-1 0 1,20 2-1,-28-4 548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57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1 206 8722,'2'14'4624,"14"28"-3932,26 54-1119,-38-88 431,24 55-5,2-1-1,66 99 1,-95-160 15,0 0 1,-1 0-1,1 0 0,0 0 0,-1 0 1,1 0-1,0 0 0,0 0 1,0 0-1,0 0 0,0 0 1,0-1-1,0 1 0,0 0 0,0-1 1,0 1-1,0 0 0,1-1 1,-1 0-1,0 1 0,0-1 1,1 0-1,-1 0 0,0 1 0,0-1 1,1 0-1,-1 0 0,0 0 1,1-1-1,-1 1 0,0 0 1,0 0-1,1-1 0,-1 1 1,0-1-1,0 1 0,0-1 0,0 1 1,1-1-1,-1 0 0,0 0 1,0 1-1,1-3 0,5-4 124,-1 0-1,-1-1 0,1 0 0,-1 0 1,4-10-1,0 2-39,94-166 935,15-24-1629,-32 75-2731,-33 62 393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2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4201,'3'-3'10205,"1"-2"-7930,-3 4-2297,0 0 1,-1 0-1,1 1 0,0-1 1,0 1-1,0-1 0,0 1 1,0-1-1,0 1 0,0 0 1,0-1-1,0 1 1,0 0-1,0 0 0,0-1 1,0 1-1,0 0 0,0 0 1,0 0-1,0 0 0,2 1 1,7 1 20,-1 1 0,1 0-1,-1 0 1,0 1 0,0 0 0,0 0 0,0 1 0,-1 1 0,1-1 0,8 9 0,-3-1 1,0 1 0,-1 1 1,0 0-1,15 23 0,5 9 3,-10-15-48,29 53 0,-47-76 39,-1 0 1,0 0 0,0 0-1,-1 1 1,0-1 0,-1 1 0,0 0-1,0 0 1,-1 0 0,-1 0 0,0 13-1,-9 13 57,8-34-38,1-1 1,0 1-1,-1-1 1,1 1-1,-1 0 1,0-1-1,0 1 1,1-1-1,-1 1 1,0-1-1,0 0 1,0 1-1,-1-1 1,1 0-1,0 0 1,0 1-1,-3 0 1,4-2 51,0-68 228,3-1 0,3 1 0,23-101 0,-27 161-295,1 0 0,1 0 0,-1 0 0,1 0 0,1 0 0,-1 1 0,1 0 0,0 0 0,1 0 0,0 0 0,0 1 0,12-9 0,-7 7-8,0 0 0,0 1-1,1 0 1,0 1 0,0 1 0,0 0-1,1 0 1,15-2 0,-16 4-3,1 1 1,-1 0-1,0 1 1,1 1-1,-1 0 0,0 0 1,1 1-1,22 5 1,-27-4 6,-1 1 0,1-1 0,-1 1 0,0 1 0,0-1 0,0 1 0,0 0 0,0 1 0,-1 0 0,0 0 0,0 0 0,0 0 0,-1 1 0,6 8 0,-5-4-57,-1 1 0,0 0 0,0 0 1,-1 0-1,-1 1 0,0-1 0,0 1 0,-1 0 0,-1 0 0,0 0 1,0 0-1,-1 0 0,-1 0 0,-3 22 0,4-34 41,0-1 1,0 0-1,0 0 0,0 1 0,-1-1 0,1 0 1,0 0-1,0 1 0,0-1 0,0 0 1,-1 1-1,1-1 0,0 0 0,-1 1 1,1-1-1,-1 0 0,1 1 0,-1-1 0,1 1 1,-1-1-1,1 0 0,-1 1 0,1 0 1,-1-1-1,0 1 0,1-1 0,-1 1 0,0 0 1,1-1-1,-1 1 0,0 0 0,1 0 1,-1-1-1,0 1 0,0 0 0,1 0 0,-1 0 1,0 0-1,0 0 0,1 0 0,-1 0 1,0 0-1,0 1 0,1-1 0,-1 0 0,0 0 1,0 1-1,1-1 0,-1 0 0,0 1 1,1-1-1,-1 0 0,1 1 0,-1-1 0,0 1 1,1-1-1,-1 1 0,1-1 0,-1 1 1,1 0-1,0-1 0,-1 1 0,0 1 1,2-10-306,1 0 1,-1 0 0,1 1 0,1-1-1,-1 1 1,1 0 0,1 0 0,-1 0 0,1 0-1,8-10 1,-6 8-157,31-41-2456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3:47.1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1,'0'2,"0"1,1-1,-1 1,1 0,-1-1,1 1,0-1,0 1,0-1,0 0,2 3,6 12,101 218,95 237,-195-444,13 37,-2 0,19 106,-67-243,14 21,3 0,1-1,-1-62,8-159,3 212,-1 57,1 1,-1 0,0-1,1 1,0 0,0 0,0 0,0 0,0 0,0 0,1 0,0 0,-1 0,1 1,0-1,0 0,1 1,-1 0,0 0,1-1,0 1,-1 1,1-1,0 0,0 1,0-1,0 1,0 0,6-1,9-2,1 1,-1 0,1 2,24 0,-12 1,850-1,-455 5,2595-3,-2954-1,164 7,-225-6,0-1,-1 1,1 0,-1 0,1 1,-1 0,1 0,-1 0,0 0,0 1,0 0,5 3,-9-4,1 0,0 1,-1-1,0 0,0 0,0 1,0-1,0 1,0-1,0 1,-1-1,1 1,-1-1,0 1,0-1,0 1,0 0,0-1,0 1,-1-1,1 1,-1-1,0 1,0-1,0 1,-1 1,-16 37,-1-1,-46 68,-12 24,17 24,27-64,31-87,0 0,0 0,0-1,-1 1,1 0,-1-1,0 0,-1 0,1 0,-1 0,1 0,-6 3,4-4,-1 0,0-1,0 1,0-1,0-1,0 1,0-1,0 0,0 0,-9-1,-420 4,254-6,-3250-1,2456 3,1149-13,589-107,-418 60,280-45,2033-333,-2508 414,264-48,-380 61,-65 8,-125 11,-164 32,174-19,-1104 111,-6-40,882-67,260-17,-25-1,-251 48,350-50,-13 1,50-5,1-1,-1 1,1-1,0 1,0 0,-1 0,1 0,0 0,0 0,0 0,0 1,0-1,0 1,-3 3,5-5,0 1,0-1,-1 1,1-1,0 1,0-1,0 1,0-1,0 1,0 0,0-1,0 1,0-1,1 1,-1-1,0 1,0-1,0 1,1-1,-1 1,0-1,0 1,1-1,-1 1,0-1,1 0,-1 1,1-1,-1 1,1-1,-1 0,0 0,1 1,-1-1,1 0,0 0,-1 1,1-1,-1 0,1 0,0 0,19 8,0-1,1-1,0 0,0-2,0 0,43 0,-22 0,201 13,102-4,116-5,2808-4,-2634-7,-603 3,-28 0,-7 0,-44 0,-1115 18,-581-4,1109-16,-1047-25,1515 27,-53-4,215 4,0 0,0-1,0 0,0 0,0 0,0 0,0 0,1-1,-1 0,0 0,1 0,-1 0,1 0,0-1,0 0,0 1,0-1,0 0,1-1,-1 1,1 0,0-1,0 1,0-1,0 0,1 0,-1 1,-1-9,0-7,1 0,0 0,2 0,0-1,3-18,-1-4,1-8,-1 35,0 0,-1 0,-1-1,-1 1,0 0,-1 0,-5-22,6 35,0 0,0 1,0-1,0 1,0-1,-1 1,1-1,0 1,-1 0,1-1,-1 1,0 0,1 0,-1 0,0 0,0 1,1-1,-1 0,0 1,0-1,0 1,0 0,0 0,0-1,1 1,-1 0,0 1,0-1,0 0,0 1,-2 0,-10 2,0 1,1 0,-18 9,12-6,-4 3,16-6,1-2,-1 1,1-1,-1 0,0 0,-9 1,15-3,-1 0,1 0,-1 0,0 0,1-1,-1 1,1-1,-1 1,1-1,-1 1,1-1,0 0,-1 0,1 1,0-1,-1 0,1 0,0-1,0 1,0 0,0 0,0 0,0-1,0 1,0-1,1 1,-1 0,0-1,1 0,-1 1,1-1,-1-2,-1-12,0 1,0-1,1 0,2-17,-1 8,7 143,-15 192,4-279,-15 48,13-55,0 0,-4 46,10-69,0-1,-1 1,1 0,0 0,0 0,0-1,0 1,0 0,0 0,0 0,0 0,1-1,-1 1,0 0,0 0,1 0,-1-1,0 1,1 0,-1 0,1-1,-1 1,1-1,-1 1,1 0,0-1,-1 1,1-1,0 1,-1-1,1 1,0-1,0 0,-1 1,1-1,0 0,0 0,0 1,-1-1,1 0,0 0,0 0,0 0,0 0,-1 0,1 0,0 0,0-1,1 1,22-7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5:58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54 12411,'-56'-39'2337,"41"25"-193,16 14-1894,18 20-976,66 115 307,-46-71 447,54 70 0,-88-127-10,0-1 0,0 0 0,1 0 0,0-1 0,0 1 0,8 4 0,-11-8-3,-1-1 1,0 0-1,1 0 0,-1 0 1,1-1-1,-1 1 0,1-1 1,-1 1-1,1-1 0,0 0 1,-1 0-1,1 0 0,-1 0 1,1 0-1,0-1 0,-1 1 1,1-1-1,-1 0 0,1 1 1,-1-1-1,0 0 0,1-1 1,-1 1-1,3-2 0,12-8 45,-1-1 0,-1-1 0,0 0 0,0-1 0,14-18 0,61-86-672,-82 107 460,76-114-2731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6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41 190 10874,'19'-86'2670,"-18"56"410,-3 30-2436,2 12-902,22 252 97,-6-52 193,-14-166 97,-12-89 98,2 10-184,-32-211 365,5 22 103,33 212-445,-2-17-150,11 24-57,9 11-7,9 12 92,-1 0 1,0 1-1,-1 1 1,23 31-1,69 105 47,-79-104-1,2-1 0,60 61-1,-97-112 13,0-1 0,1 0 0,-1 1-1,1-1 1,-1 0 0,1 0 0,-1 0-1,1 0 1,0 0 0,0 0 0,-1 0-1,4 0 1,-4-1 2,-1 0 0,1 0 0,-1 0 0,1 0 0,0 0 0,-1 0 0,1 0 0,-1-1 0,1 1 0,-1 0 0,1 0 0,0 0 0,-1-1 0,1 1 0,-1 0 0,1-1 0,-1 1 0,1 0 0,-1-1 0,0 1 0,1-1 0,-1 1 0,1-1 0,-1 1 0,0-1 0,1 0 0,1-5 23,0 0 1,0 0 0,0 0-1,-1 0 1,0 0 0,0-9-1,3-33 77,-3 0-1,-1 0 1,-8-51-1,-32-141-278,38 218-1668,13 52-2539,-2 1 656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6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1 109 10106,'4'64'5802,"11"16"-4937,-12-66-971,1-1-1,0 1 1,1-1-1,0 0 1,1-1 0,1 1-1,0-1 1,0 0-1,17 18 1,-23-29 91,0 1 1,0-1-1,1 0 1,-1 1-1,1-1 1,-1 0-1,1 0 1,0 0-1,-1 0 1,1 0-1,0-1 0,0 1 1,0 0-1,-1-1 1,1 1-1,0-1 1,0 0-1,0 0 1,0 0-1,0 0 1,0 0-1,0 0 1,0 0-1,0 0 1,1-1-1,1-1 8,0 0-1,-1 0 1,0 0-1,1 0 1,-1 0-1,0-1 1,0 1-1,0-1 1,0 0-1,-1 0 1,4-5-1,4-8 51,0-1 0,-1 1 0,13-34 0,-14 29 15,-1 0 1,-1 0-1,-1 0 1,-1 0-1,-1-1 1,0 0 0,-2 1-1,0-1 1,-2 0-1,-5-37 1,3 52-1090,0 16-249,2 19-2619,5-12 1078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7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6937,'1'-23'9292,"0"30"-8317,23 206-1119,-10-75-254,-8-159 82,1-20 333,-7 36-7,6-69 267,21-106-1,-23 176-348,3 11-44,9 21-83,-6-12 222,2 3-53,5 5-69,-1 1 0,-2 1 1,20 46-1,-28-52-246,3 11-589,-5-26 51,-3-13-408,0-32 1836,10-64 0,-8 86-184,-2 12-249,-1 0 1,2 0-1,-1 0 0,0 0 1,1 0-1,0 1 1,1-1-1,-1 1 0,1-1 1,0 1-1,1 0 0,5-7 1,-7 10-108,0 0 0,1 1 0,-1-1 1,1 1-1,-1 0 0,1 0 0,-1 0 1,1 0-1,-1 0 0,1 0 0,0 1 1,0-1-1,-1 1 0,1 0 0,0 0 0,0 0 1,0 0-1,-1 0 0,1 0 0,0 1 1,-1 0-1,1-1 0,0 1 0,-1 0 1,1 0-1,-1 1 0,1-1 0,-1 0 0,4 4 1,5 2-19,0 0 1,0 2-1,-1-1 1,-1 1-1,1 1 1,-1-1-1,-1 2 1,0-1-1,0 1 1,-1 0-1,11 24 1,-3 1-1413,-1 0 1,16 66-1,-21-63-1358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7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11162,'7'-24'2138,"-7"23"-2051,0 1 0,1-1 0,-1 1 0,0-1 0,0 1 0,0-1 0,1 0 0,-1 1 0,0-1 0,0 0 0,0 1 0,0-1 0,0 1 0,0-1 0,0 0 0,0 1 0,0-1 0,-1 0 0,1 1 0,0-1 0,0 1 0,0-1 0,-1 0 0,1 1 0,0-1-1,-1 1 1,1-1 0,0 1 0,-1-1 0,1 1 0,-1-1 0,1 1 0,-1 0 0,1-1 0,-1 1 0,0-1 0,1 3-109,-1 1 0,1-1 0,0 1 0,0-1-1,0 0 1,0 1 0,0-1 0,1 0 0,-1 1 0,1-1 0,0 0 0,-1 1-1,1-1 1,0 0 0,2 3 0,-3-4 15,18 50 2,-2 1 0,-3 1 0,-2 0 1,6 71-1,-17-23 14,4 51 22,-4-152-30,0 0 1,0 0 0,0 0-1,0 1 1,0-1-1,0 0 1,0 0 0,0 0-1,0 0 1,-1 0-1,1 0 1,0 0 0,0 1-1,0-1 1,0 0-1,0 0 1,0 0 0,1 0-1,-1 0 1,0 0-1,0 1 1,0-1 0,0 0-1,0 0 1,0 0-1,0 0 1,0 0 0,0 0-1,0 0 1,0 1-1,0-1 1,0 0 0,0 0-1,1 0 1,-1 0-1,0 0 1,0 0 0,0 0-1,0 0 1,0 0-1,0 0 1,0 0 0,1 0-1,-1 0 1,0 0-1,0 1 1,0-1 0,0 0-1,0 0 1,0 0-1,1 0 1,-1 0 0,0-1-1,0 1 1,0 0-1,0 0 1,0 0 0,0 0-1,1 0 1,-1 0-1,0 0 1,0 0 0,0 0-1,0 0 1,0 0-1,0 0 1,0 0-1,0 0 1,1-1 0,7-12 76,10-28 26,-15 36-82,20-54 131,-12 29-102,1 1 0,1 0 0,34-53 0,-46 81-56,0-1 0,0 1 1,0-1-1,1 1 0,-1-1 0,0 1 0,1 0 0,-1 0 0,1-1 0,-1 1 0,1 0 1,0 0-1,-1 1 0,1-1 0,0 0 0,0 0 0,0 1 0,0-1 0,-1 1 0,1 0 0,0 0 1,0-1-1,0 1 0,0 0 0,2 1 0,0 0-6,-1 0 0,1 0 0,-1 1 1,0-1-1,1 1 0,-1 0 0,0 0 0,0 1 0,0-1 0,0 0 1,-1 1-1,4 3 0,3 5-11,0 1 0,0 0 0,-1 0 0,-1 1 0,9 21 0,-9-17 22,-2 1 0,0 0 0,-1 1-1,-1-1 1,0 1 0,-1 28 0,-2-39-12,0 0 1,0 0 0,-1 1 0,0-1-1,0 0 1,-1 0 0,0 0-1,-1 0 1,0-1 0,0 1 0,0-1-1,-1 1 1,0-1 0,-1 0-1,0-1 1,-10 12 0,10-14-23,1-1 0,-1 0 0,-1 0 0,1 0 0,0-1 0,-1 0 0,1 0 0,-1 0 0,0-1 0,1 0 0,-1 0 0,0 0 0,0-1 0,0 0 0,0 0 0,0 0 0,1-1 0,-1 0 0,0 0 0,0 0 0,1-1 0,-1 0 0,1 0 0,-1 0 0,-5-4 0,-5-2-65,0-1 0,0 0 0,2-1 0,-1-1 0,1 0 0,-25-26 0,36 33-31,-32-41 7,27 22-774,8 22 818,0 0-1,0 1 1,1-1 0,-1 0-1,0 1 1,0-1-1,0 1 1,1-1 0,-1 0-1,0 1 1,1-1-1,-1 1 1,1-1-1,-1 1 1,1-1 0,-1 1-1,1 0 1,-1-1-1,1 1 1,-1-1 0,1 1-1,-1 0 1,1 0-1,0-1 1,-1 1-1,1 0 1,0 0 0,-1 0-1,1 0 1,-1-1-1,2 1 1,31 0-2807,11 5-588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8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0 232 9978,'65'-19'4549,"104"-18"-4147,-165 36-421,0 1 0,-1-1 0,1 0 0,0-1 0,0 1 0,0-1 0,-1 1 0,1-1 1,0 0-1,-1 0 0,0-1 0,0 1 0,1-1 0,-1 1 0,-1-1 0,1 0 0,0 0 1,-1-1-1,1 1 0,-1 0 0,2-5 0,-3 4 5,0 1-1,-1-1 1,1 1 0,-1 0-1,1-1 1,-1 1 0,0-1-1,-1 1 1,1-1 0,-1 1-1,1-1 1,-1 1 0,0 0-1,0-1 1,-1 1 0,1 0-1,-1 0 1,1 0 0,-1 0-1,0 0 1,0 0 0,0 1-1,-1-1 1,1 0 0,-4-2-1,2 1 12,1 1 0,-1 0-1,1 0 1,-1 0-1,0 0 1,0 0 0,-1 1-1,1-1 1,-1 1 0,1 1-1,-1-1 1,1 0-1,-1 1 1,0 0 0,0 0-1,0 1 1,0-1 0,1 1-1,-1 0 1,0 0-1,0 1 1,0-1 0,0 1-1,0 0 1,1 1 0,-1-1-1,0 1 1,1 0-1,-1 0 1,1 0 0,0 1-1,-8 5 1,3-1-20,-1 1 0,2 0 0,-1 0 1,1 1-1,0 0 0,1 1 0,0 0 0,0 0 1,1 0-1,1 1 0,0 0 0,-6 18 0,7-17-16,1 1-1,0 0 0,1 0 1,1 0-1,0 0 0,1 25 1,1-33 8,-1-1 1,1 1-1,0-1 1,0 0 0,0 1-1,0-1 1,1 0 0,-1 0-1,1 0 1,1 0-1,-1 0 1,0 0 0,1-1-1,0 1 1,0-1-1,0 0 1,0 1 0,0-1-1,1-1 1,-1 1 0,1 0-1,0-1 1,8 4-1,1-3-313,0 0 0,0-1 0,0 0 0,1-1-1,-1 0 1,1-1 0,-1-1 0,0 0 0,1-1 0,-1-1-1,13-3 1,36-10-2146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8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20 8858,'-14'-19'4790,"13"20"-4761,0 0-1,0 0 1,1 1-1,-1-1 1,1 0-1,-1 1 1,1-1 0,0 1-1,-1-1 1,1 1-1,0-1 1,0 0 0,0 1-1,0-1 1,0 1-1,0-1 1,1 1 0,-1-1-1,0 0 1,2 3-1,10 104 35,8 119 200,-30-279 1835,9 37-2060,-2-10 60,2 0 1,1 0-1,5-42 0,-5 62-90,1-1-1,-1 1 1,1 0-1,1 0 1,-1 0-1,1 0 1,0 0-1,0 0 1,1 1-1,-1-1 1,1 1-1,0-1 1,0 1-1,0 0 1,1 0-1,-1 0 1,1 1-1,0-1 1,0 1-1,1 0 1,-1 0-1,1 1 1,-1-1-1,1 1 1,6-2-1,-3 1-193,0 1 0,0 0 0,1 1 0,-1 0 0,0 1 0,1-1 0,-1 2 0,1-1 0,-1 1-1,0 0 1,1 1 0,12 4 0,-15-2-1128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9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64 9682,'-7'-2'526,"0"1"0,0 0 0,0 0 0,0 1 0,0 0 0,0 0 0,0 0 1,1 1-1,-12 3 0,10-3-531,1 2 0,0-1 0,1 1 1,-1 0-1,0 0 0,1 0 0,-1 1 0,1 0 1,0 1-1,1-1 0,-1 1 0,1 0 1,0 1-1,0-1 0,0 1 0,1 0 0,0 0 1,0 0-1,1 1 0,-1 0 0,1-1 0,1 1 1,-1 0-1,0 7 0,1-4-48,1 0-1,1 0 1,0 0-1,0 0 1,1 0-1,0 0 1,1 0-1,0 0 1,0-1-1,1 1 1,1-1-1,-1 0 1,1 0-1,1 0 1,6 9-1,-8-13 32,0-1 1,0-1-1,0 1 0,0 0 0,1-1 0,0 1 1,-1-1-1,1 0 0,1-1 0,-1 1 0,0-1 1,1 1-1,-1-1 0,1-1 0,-1 1 1,1-1-1,0 1 0,0-1 0,0-1 0,0 1 1,0-1-1,0 0 0,0 0 0,-1 0 0,1-1 1,0 1-1,0-1 0,0 0 0,0-1 1,-1 1-1,1-1 0,5-3 0,-3 1 46,-1 0-1,0 0 0,0 0 1,0-1-1,-1 0 0,0 0 1,1-1-1,-2 0 0,1 1 1,-1-2-1,0 1 0,0 0 1,0-1-1,-1 0 0,0 0 1,-1 0-1,0 0 0,0 0 1,0 0-1,-1-1 0,0 1 1,0 0-1,-1-9 0,1 2 71,0 0 1,-2 0-1,0 0 0,0 0 0,-2 0 0,1 0 0,-2 1 0,0-1 0,0 1 1,-1 0-1,-10-17 0,12 26-70,0-1-1,-1 1 1,0-1 0,0 1 0,0 0-1,-1 0 1,1 1 0,-1 0-1,0-1 1,0 2 0,0-1 0,0 0-1,0 1 1,-1 0 0,1 0 0,-1 1-1,1 0 1,-1-1 0,-8 1 0,10 1-167,0-1 1,1 1 0,-1 0-1,0 1 1,0-1 0,0 1-1,0 0 1,0 0 0,0 0-1,1 0 1,-1 1 0,1-1 0,-1 1-1,1 0 1,-1 0 0,1 0-1,0 0 1,0 1 0,0 0-1,0-1 1,0 1 0,1 0-1,-1 0 1,1 0 0,0 1-1,0-1 1,-3 7 0,-1 22-2484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19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15 822 10314,'-2'-3'869,"-10"-27"4945,30 55-5029,-8-5-786,0 0-1,0 0 0,-2 1 1,-1 0-1,0 1 0,3 23 0,-8-29 587,-7-52 101,-9-53-608,-33-315-125,45 360-222,2 0 0,2 0 0,2 0 0,2 0 0,1 1 1,3 0-1,18-50 0,-27 87 114,2 1 0,-1-1-1,1 1 1,-1 0 0,2 0 0,-1 0 0,0 0-1,1 0 1,0 1 0,8-8 0,-10 11 82,0 0-1,0 0 1,0 0 0,0 0 0,0 0 0,0 1-1,0-1 1,0 1 0,0 0 0,0-1 0,1 1 0,-1 0-1,0 0 1,0 1 0,0-1 0,0 0 0,0 1-1,1-1 1,-1 1 0,0-1 0,0 1 0,0 0 0,0 0-1,-1 0 1,1 0 0,0 1 0,0-1 0,-1 0-1,1 1 1,0-1 0,-1 1 0,2 1 0,10 11-71,-2 1 1,0 0-1,0 1 1,-1 0-1,-1 0 1,12 32-1,8 11-1899,-5-19 302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8 10394,'-50'20'2009,"54"-30"1127,1 6-3112,6-2-8,4 1 0,14 2 88,10 6-128,20 8-48,2-5-3064,21-11 967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6T02:54:47.5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0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55 9034,'0'-6'802,"-1"2"-388,1-1-1,0 1 1,-1-1-1,2 1 1,-1-1-1,1 1 1,1-8-1,-2 12-408,0-1 0,1 1 0,-1-1 0,0 1 0,0 0 0,1-1 0,-1 1 0,0 0-1,0 0 1,1-1 0,-1 1 0,0 0 0,1 0 0,-1-1 0,0 1 0,1 0 0,-1 0-1,1 0 1,-1-1 0,0 1 0,1 0 0,-1 0 0,0 0 0,1 0 0,-1 0 0,1 0-1,-1 0 1,1 0 0,-1 0 0,0 0 0,1 0 0,-1 0 0,1 0 0,0 1 0,25 19-592,-15-6 560,0 0 1,-1 1-1,-1 0 0,0 1 0,-1 0 0,-1 0 0,-1 0 0,0 1 0,-1 0 0,-1 1 1,3 18-1,3 64 459,-5 140 0,-5-188 12,0-52-428,0 0-1,0 0 1,0-1-1,0 1 1,0 0 0,0 0-1,0 0 1,-1 0 0,1-1-1,0 1 1,0 0-1,0 0 1,0 0 0,0 0-1,0 0 1,-1 0 0,1 0-1,0-1 1,0 1-1,0 0 1,0 0 0,-1 0-1,1 0 1,0 0 0,0 0-1,0 0 1,0 0-1,-1 0 1,1 0 0,0 0-1,0 0 1,0 0 0,0 0-1,-1 0 1,1 0-1,0 0 1,0 0 0,0 0-1,0 0 1,-1 0 0,1 0-1,0 1 1,0-1-1,0 0 1,0 0 0,-1 0-1,1 0 1,0 0 0,0 0-1,0 0 1,0 1-1,0-1 1,0 0 0,0 0-1,-1 0 1,1 0 0,0 1-1,0-1 1,0 0-1,0 0 1,0 0 0,0 0-1,0 1 1,0-1 0,-19-25-285,-15-33-3233,19 24 600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0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9562,'4'-10'1768,"8"-5"937,5 11-2825,16-6-24,8 1 64,22-1 104,7 0 40,21 5-8,-2 4-456,14 1-2361,-12-3 649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1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14 9226,'-10'9'600,"9"-8"-505,1 0-1,-1-1 1,1 1-1,-1 0 0,1 0 1,-1-1-1,1 1 1,-1 0-1,0-1 0,1 1 1,-1-1-1,0 1 1,0-1-1,1 1 0,-1-1 1,0 1-1,0-1 1,0 0-1,0 1 0,1-1 1,-1 0-1,0 0 1,0 0-1,0 0 0,0 0 1,0 0-1,0 0 1,0 0-1,0 0 0,0 0 1,1 0-1,-1 0 1,0-1-1,0 1 0,0 0 1,0-1-1,0 1 1,1-1-1,-1 1 0,0-1 1,0 1-1,0-2 1,-3 7-665,5 16 337,-1-16 269,0 6-44,0 6-2,1-1 1,0 1-1,1 0 1,1-1 0,7 20-1,-9-31 21,0-1-1,1 0 0,0 0 1,0 0-1,1 0 0,-1 0 1,1 0-1,0 0 0,-1-1 1,2 0-1,-1 1 0,0-1 1,1 0-1,-1-1 0,1 1 1,0 0-1,0-1 0,0 0 1,0 0-1,0 0 0,1-1 1,-1 0-1,0 1 0,1-1 1,-1-1-1,8 2 1,-2-3 26,0 1 1,0-2 0,-1 1 0,1-1 0,0-1 0,0 0 0,-1 0 0,0-1 0,0 0 0,0 0 0,0-1 0,0 0 0,-1-1 0,0 0 0,0 0 0,-1-1 0,8-8 0,-9 10-6,-1-1 1,0 0 0,0 0 0,0 0 0,-1 0 0,1-1 0,-2 0 0,1 0 0,-1 0 0,0 0 0,0 0 0,-1-1 0,0 1-1,-1-1 1,1 0 0,-1 1 0,-1-1 0,0 0 0,0 0 0,0 0 0,-1 1 0,-2-13 0,-7 6-188,6 15-671,4 11-2225,3 5 879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1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40 10106,'1'0'31,"28"-11"2162,-29 10-2100,1 1-1,0-1 1,-1 0-1,1 0 1,0 1 0,-1-1-1,1 0 1,-1 0 0,0 0-1,1 0 1,-1 0 0,0 0-1,1 0 1,-1 1 0,0-1-1,0 0 1,0 0 0,0 0-1,0 0 1,0 0-1,0 0 1,0 0 0,0 0-1,0 0 1,-1 0 0,1 0-1,0 0 1,-1 0 0,1 0-1,-1-1 1,11 31-283,-1 1 0,-2 0 0,0 0 0,-2 1 1,-2 0-1,0 40 0,-17 198 978,0-76 36,15-136-497,-1-48-493,-3-44-1198,2 32 1269,-5-45-2730,-1-12-375</inkml:trace>
  <inkml:trace contextRef="#ctx0" brushRef="#br0" timeOffset="1">0 92 9346,'0'-1'150,"0"-1"1,0 1-1,0-1 0,0 1 1,0 0-1,0-1 1,1 1-1,-1 0 0,0-1 1,1 1-1,-1 0 0,1 0 1,-1-1-1,1 1 0,0 0 1,-1 0-1,1 0 1,0 0-1,0 0 0,0 0 1,0 0-1,0 0 0,0 0 1,0 0-1,0 0 0,0 0 1,3 0-1,-1 0-144,1 1-1,0 0 1,0 0 0,0 0-1,-1 1 1,1-1-1,0 1 1,0 0 0,4 1-1,7 3 2,0 0-1,-1 1 1,0 1 0,0 0-1,0 1 1,-1 0-1,0 1 1,-1 0-1,18 17 1,-23-19-13,0 0-1,-1 0 1,0 1 0,0-1-1,0 1 1,-1 1 0,0-1 0,-1 1-1,0-1 1,0 1 0,-1 0-1,0 1 1,-1-1 0,0 1-1,0-1 1,0 16 0,-2-23 14,0 1-1,-1 0 1,1 0 0,-1-1 0,0 1 0,0 0-1,0-1 1,0 1 0,0 0 0,-1-1 0,1 0-1,-1 1 1,1-1 0,-1 0 0,0 0 0,0 0-1,0 0 1,0 0 0,0 0 0,-1 0 0,1-1-1,0 1 1,-1-1 0,1 0 0,-1 0-1,0 0 1,1 0 0,-1 0 0,0 0 0,1-1-1,-1 1 1,0-1 0,0 0 0,0 0 0,1 0-1,-6 0 1,1 0-231,0-1-1,0 1 0,0-1 1,1 0-1,-1-1 1,0 1-1,0-1 0,1-1 1,-1 1-1,1-1 1,0 0-1,0-1 1,-11-7-1,1-12-1983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170 130 8842,'-3'-1'217,"0"0"1,0 0-1,0 0 1,1 0-1,-1 0 1,0-1-1,0 1 1,1-1-1,-1 0 1,1 1-1,-1-1 1,1-1-1,0 1 1,0 0-1,0 0 1,0-1-1,0 1 1,0-1-1,1 0 1,0 1-1,-2-4 1,1-3-156,0 0 0,0 0 1,1 0-1,0 0 1,2-17-1,-1 26-53,1-14-414,10 54-2388,-6 20 2931,-3-1 1,-2 1-1,-3-1 1,-15 83-1,-5 85 1225,21-96-56,2-131-1313,0 1 0,0-1 0,0 1 0,0 0 0,0-1 0,0 1 0,0-1 0,0 1 0,0-1 0,-1 1 0,1-1 0,0 1 0,0-1 0,-1 1 0,1-1 0,0 1 0,-1-1 0,1 1 0,0-1 0,-1 0 0,1 1 0,0-1 0,-1 0 0,1 1 0,-1-1 0,1 0 0,-1 1 0,1-1 0,-1 0 0,1 0 0,-1 0 0,1 0 0,-1 1 0,1-1 0,-1 0 0,1 0 0,-1 0 0,0 0 0,1 0 0,-1 0 1,1 0-1,-1 0 0,1-1 0,-1 1 0,1 0 0,-1 0 0,1 0 0,-2-1 0,-27-12-2105,25 11 1665,-28-18-1900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2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28 265 4425,'-13'-15'5267,"12"14"-5060,-1 0 1,1 0 0,0 0-1,0 0 1,0-1 0,0 1-1,0 0 1,0-1 0,0 1-1,0-1 1,1 1 0,-1-1-1,0 1 1,0-3 0,2 2-192,0 1-1,-1 0 1,1 0 0,0-1 0,0 1 0,0 0 0,0 0 0,0 0 0,1 0 0,-1 0 0,0 0 0,0 1 0,1-1 0,-1 0 0,0 0 0,1 1 0,-1-1 0,1 1 0,-1 0 0,1-1 0,-1 1 0,3 0-1,11-6 21,0 1-1,0-2 0,-1 0 0,0 0 0,24-18 0,-35 22-25,1 0 1,-1 0-1,1-1 0,-1 1 0,0-1 0,0 1 0,0-1 0,-1 0 0,0 0 0,1 0 0,2-8 0,-5 9-10,1 0 0,-1 0-1,1 0 1,-1-1 0,0 1 0,0 0-1,-1 0 1,1 0 0,0 0 0,-1 0 0,0 0-1,0 0 1,0 1 0,0-1 0,0 0-1,-1 0 1,1 1 0,-1-1 0,1 1-1,-4-4 1,3 3-15,0 1-1,0 0 1,0 0 0,0 0-1,0 1 1,-1-1-1,1 0 1,-1 1 0,1 0-1,-1-1 1,1 1-1,-1 0 1,0 0 0,1 0-1,-5 0 1,-16-7-158,22 8 167,0-1-1,-1 1 0,1-1 0,0 1 0,0-1 0,0 1 0,0 0 0,0 0 0,-1 0 0,1 0 0,0 0 0,0 0 0,0 0 1,0 0-1,-1 0 0,1 0 0,0 0 0,0 1 0,0-1 0,0 1 0,0-1 0,0 1 0,-1-1 0,1 1 0,0-1 0,1 1 1,-1 0-1,0 0 0,0-1 0,0 1 0,0 0 0,1 0 0,-2 2 0,-1 2-7,0 0 1,0 0-1,1 0 0,0 1 0,0 0 0,0-1 1,-1 10-1,0 5 1,0 1 1,2-1-1,0 27 0,2-39-3,0 0 0,0 0 0,1 0-1,-1 0 1,2 0 0,-1 0-1,1-1 1,0 1 0,1-1 0,0 0-1,0 0 1,1 0 0,-1 0-1,1-1 1,1 0 0,-1 0 0,1 0-1,0-1 1,1 0 0,-1 0-1,1 0 1,0-1 0,11 5 0,-10-6-298,0 0 0,1 0 0,-1-1 1,1 0-1,0-1 0,-1 0 0,17 0 1,30-6-1654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3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41 7938,'2'-4'361,"6"-22"3177,-8 25-3527,1 1-1,-1 0 1,0 0 0,0-1-1,0 1 1,0 0 0,0-1-1,0 1 1,0 0-1,0-1 1,0 1 0,0 0-1,0-1 1,0 1 0,0 0-1,-1-1 1,1 1-1,0 0 1,0 0 0,0-1-1,0 1 1,0 0 0,-1-1-1,1 1 1,0 0 0,0 0-1,0 0 1,-1-1-1,1 1 1,0 0 0,0 0-1,-1 0 1,1-1 0,0 1-1,-1 0 1,1 0-1,0 0 1,-1 0 0,1 0-1,0 0 1,0 0 0,-1 0-1,1 0 1,0 0-1,-1 0 1,1 0 0,0 0-1,-1 0 1,1 0 0,0 0-1,-1 0 1,1 0 0,0 0-1,-1 0 1,1 0-1,0 1 1,0-1 0,-1 0-1,1 0 1,0 0 0,0 1-1,-1-1 1,1 0-1,0 0 1,0 0 0,-1 1-1,-27-2-843,25 0 773,-1 1 0,1-1 0,-1 1 0,1 0 0,-1 0 0,0 0 1,1 0-1,-1 0 0,-3 2 0,5-2 64,2 1 0,-1 0-1,0 0 1,0 0 0,0 0 0,0 0-1,0 0 1,1 0 0,-1 0-1,0 0 1,1 0 0,-1 0 0,1 0-1,-1 0 1,1 0 0,0 1 0,-1-1-1,1 0 1,0 0 0,0 0-1,0 1 1,0-1 0,0 0 0,0 0-1,0 1 1,0-1 0,1 0 0,-1 0-1,0 0 1,1 1 0,-1-1 0,1 0-1,-1 0 1,2 2 0,0 4 43,1 0-1,0-1 1,1 1 0,-1 0 0,1-1-1,1 0 1,-1 0 0,1 0 0,0-1-1,0 0 1,1 1 0,-1-2 0,1 1-1,0-1 1,11 6 0,20 11 227,46 32 168,-76-48-424,0 1-1,0 0 1,-1 0 0,0 1 0,0 0 0,0 0-1,-1 0 1,7 12 0,-11-17-18,-1-1-1,1 1 1,0 0 0,-1 0-1,0-1 1,1 1-1,-1 0 1,0 0 0,0 0-1,0-1 1,0 1 0,0 0-1,0 0 1,0 0-1,0-1 1,-1 1 0,1 0-1,-1 0 1,0-1 0,1 1-1,-1 0 1,0-1-1,0 1 1,0-1 0,0 1-1,0-1 1,0 1 0,-1-1-1,1 0 1,0 0-1,-1 0 1,1 1 0,-1-1-1,1-1 1,-1 1-1,0 0 1,1 0 0,-1 0-1,0-1 1,-2 1 0,-10 4 6,-1 0 1,1-1 0,-27 3 0,39-7-10,-55 7-1366,-59 0-1,14-8-690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5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56 8698,'-21'-1'2088,"-39"-16"873,45 9-2065,5 4-120,2-2 160,6 4-111,4-1-121,-2 2-440,3 0-80,8-1-168,33 0-296,49-2-392,-27 0-713,-3 9-2311,-10 7 127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5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10506,'8'-7'1929,"1"1"1151,11 6-3128,20 2-32,11-1 16,31-2-544,5-1-2465,24-15 529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58 8026,'-2'-4'721,"0"-1"0,0 0 0,0 1 0,-1 0 0,0-1 0,0 1 0,0 0 0,0 0 0,-1 1 0,-5-6 0,6 8-671,0 0-1,1 0 0,-1 0 1,1 1-1,-1-1 1,0 1-1,0-1 0,1 1 1,-1 0-1,0 0 1,0 0-1,1 0 0,-1 1 1,0-1-1,0 1 0,1 0 1,-1 0-1,1-1 1,-1 2-1,1-1 0,-5 2 1,-3 3-50,0 0 1,1 1 0,0 0 0,0 0-1,0 1 1,1 0 0,0 1-1,0 0 1,1 0 0,0 0 0,-6 12-1,9-15-23,0 1 0,1-1 0,0 1 0,0 0 0,0-1 0,1 1-1,0 0 1,0 1 0,1-1 0,0 0 0,0 0 0,1 1 0,0-1 0,0 0-1,0 1 1,1-1 0,0 0 0,4 10 0,-3-12-70,1-1 1,0 0-1,0 0 1,0-1-1,0 1 0,1-1 1,-1 1-1,1-1 1,0 0-1,0-1 1,0 1-1,0-1 0,1 0 1,-1 1-1,1-2 1,-1 1-1,1-1 0,0 1 1,-1-1-1,11 0 1,8 2-1199,1-1 1,42-2-1,10-8-1880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3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39 10418,'-21'-38'5030,"19"46"-4510,1 11-874,1-19 451,3 65-81,18 98 1,-3-28 30,-19-135-148,0-1-1,-1 1 0,1-1 0,0 0 1,0 1-1,-1-1 0,1 0 0,0 0 0,0 1 1,0-1-1,0 0 0,0 0 0,0 0 1,0 0-1,0-2 0,-8-16-2660,-1-11-285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6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47 9874,'0'-2'402,"-1"-1"-1,1 1 1,-1 0-1,1 0 1,-1-1 0,0 1-1,0 0 1,0 0-1,-1 0 1,1 0-1,0 0 1,-1 1 0,-2-4-1,2 3-278,0 0-1,0 1 1,0 0 0,-1-1-1,1 1 1,0 0 0,0 0-1,-1 0 1,1 1-1,0-1 1,-5 0 0,3 0-136,1 1 1,0 0-1,0 0 1,-1 1-1,1-1 1,0 0 0,0 1-1,0 0 1,0 0-1,0 0 1,0 0-1,0 0 1,0 1-1,0-1 1,0 1 0,1 0-1,-1 0 1,0 0-1,1 0 1,-5 5-1,-3 7-210,-1 1 0,2 1 0,0-1 0,1 2 0,0-1 0,1 1 0,1 0 0,1 0 0,-5 26 0,10-42 185,-1 0-1,1 0 1,0 1-1,-1-1 0,1 0 1,0 0-1,0 1 1,0-1-1,0 0 1,0 0-1,0 1 0,0-1 1,1 0-1,-1 0 1,0 1-1,1-1 0,-1 0 1,1 0-1,-1 0 1,1 0-1,-1 0 0,1 1 1,0-1-1,0 0 1,-1-1-1,1 1 1,0 0-1,0 0 0,0 0 1,0 0-1,0-1 1,0 1-1,0 0 0,0-1 1,1 1-1,-1-1 1,0 1-1,0-1 0,0 0 1,1 1-1,-1-1 1,0 0-1,0 0 0,1 0 1,-1 0-1,0 0 1,0 0-1,1 0 1,-1-1-1,0 1 0,2-1 1,5-1-26,1-1 0,-1 0 0,1 0 0,-1-1 0,13-8 1,-4 1 54,-1 0 0,-1-1 1,0-1-1,-1-1 1,17-19-1,-24 25 177,-1-1 1,1 1-1,-1-1 1,-1-1-1,0 1 1,0-1-1,-1 0 1,0 0-1,-1 0 0,0-1 1,2-13-1,5 80 163,-3-30-332,0 10-88,15 43 0,-20-72-225,0 0-1,1 0 1,0-1-1,0 1 1,1 0-1,0-1 1,0 0-1,1 0 1,-1 0-1,1-1 1,0 1-1,9 6 1,13-2-2308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6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19 10986,'-9'-13'4145,"18"24"-2949,23 44-1212,-23-41 6,0 1 0,-1 0 1,0 0-1,-1 1 0,-1 0 0,7 28 0,2 74 544,-17-139-510,1 0 0,1 0 1,1 0-1,0 0 0,2 0 1,1 1-1,0-1 0,1 1 1,2 0-1,0 0 0,18-35 1,-23 52-200,0 0 1,1 0 0,-1 0 0,1 0-1,0 0 1,0 0 0,0 1 0,0-1-1,0 1 1,1 0 0,-1 0 0,1 0-1,-1 1 1,1-1 0,0 1 0,-1 0 0,1 0-1,0 0 1,0 0 0,0 1 0,0-1-1,0 1 1,0 0 0,0 1 0,6 0-1,41 6-2872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7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64 10554,'-2'-14'1168,"2"10"-631,0 0 0,0 0 0,-1 0 0,0 1 0,0-1-1,0 0 1,0 1 0,0-1 0,-1 1 0,1-1 0,-5-5 336,15 49-625,48 301-297,-29-144 118,-50-232 7,7 14-132,2-1-62,-1 1-1,-1 0 1,0 1-1,-2 1 1,-28-26-1,40 40 98,1 2-1,-1-1 0,1 0 0,-1 1 1,0 0-1,0 0 0,0 1 0,-1-1 0,1 1 1,-1 0-1,1 1 0,-1-1 0,0 1 1,1 0-1,-1 1 0,0-1 0,0 1 1,0 0-1,1 0 0,-1 1 0,0 0 1,0 0-1,1 0 0,-1 1 0,1 0 1,-1 0-1,1 0 0,0 1 0,-1 0 0,-6 5 1,5-4-13,1 1 0,0 0 0,1 1 0,-1-1 1,1 1-1,0 0 0,0 0 0,1 1 0,0-1 1,0 1-1,0 0 0,1 0 0,0 1 0,1-1 0,0 0 1,0 1-1,0 0 0,1-1 0,0 1 0,0 0 0,1 0 1,0-1-1,0 1 0,1 0 0,0 0 0,1-1 1,0 1-1,0 0 0,0-1 0,1 0 0,0 0 0,0 0 1,1 0-1,0 0 0,0 0 0,1-1 0,0 0 1,0 0-1,0 0 0,1-1 0,-1 0 0,2 0 0,-1 0 1,0-1-1,1 1 0,0-2 0,0 1 0,0-1 0,8 3 1,4-2-431,0-1 1,1 0-1,-1-2 1,0 0-1,1-1 1,-1-1-1,1-1 1,-1-1-1,0-1 1,34-10-1,35-17-2540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7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27 10058,'-9'-22'6081,"5"17"-3750,8 37-2460,-2-14 313,2 3-264,0 4-195,0 0 0,-2 0 1,-1 0-1,-2 35 1,-3-101-6364,9 5 3157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10210,'-2'0'4553,"8"13"-5105,9 11-1568,3 9-969,11 7-160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8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11827,'3'17'5708,"5"58"-5807,-7-41-33,3 24 440,0-45-848,3-19-1061,101-216 602,-108 221 1012,0 0 0,1 0 0,-1 0 0,0 0 0,1 0 0,0-1 0,-1 1 0,1 0 0,0 0 0,-1 1 0,1-1 0,0 0 0,0 0 0,0 0 0,0 0 0,-1 1 0,1-1 0,0 0 0,1 1 0,-1-1 0,0 1-1,0-1 1,0 1 0,0-1 0,0 1 0,0 0 0,1 0 0,-1 0 0,2-1 0,-1 2-7,1 0 1,0 0-1,-1 0 0,1 0 0,-1 0 0,1 0 0,-1 1 1,0-1-1,0 1 0,1-1 0,-1 1 0,3 3 1,4 6-24,1 0 0,-1 0 0,-1 1 1,9 15-1,-8-7-153,-1-1 0,-1 1 1,-1 1-1,7 37 0,-3-10-1138,3-14-1307,4-20-317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9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61 11546,'0'-1'312,"0"0"-1,0-1 1,0 1 0,0 0-1,-1 0 1,1-1-1,-1 1 1,1 0-1,-1 0 1,1 0-1,-1 0 1,1 0-1,-1 0 1,0 0-1,0 0 1,0 0-1,-1-1 1,-22-12 1140,-30 0-2591,46 12 1693,-4-1-597,-1 1 0,1 0 0,-1 1 0,0 0 1,1 1-1,-1 0 0,0 1 0,1 1 0,-1 0 0,-23 7 0,32-7-39,-1-1 0,1 1 0,1 0 0,-1 0 0,0 0 0,0 0 0,1 0 0,-1 1 0,1 0 1,0 0-1,0 0 0,0 0 0,0 0 0,0 1 0,1-1 0,0 1 0,-1 0 0,1-1 0,0 1 0,1 0 0,-1 0 0,1 1 0,0-1 0,0 0 1,0 0-1,1 1 0,-1-1 0,1 0 0,0 0 0,0 1 0,0-1 0,1 0 0,1 6 0,-2-7-7,1-1 0,-1 0 1,1 0-1,0 0 0,0 1 0,-1-1 0,1 0 0,1 0 1,-1 0-1,0 0 0,0-1 0,1 1 0,-1 0 0,1 0 0,-1-1 1,1 1-1,0-1 0,0 1 0,0-1 0,0 0 0,2 1 1,1 0-12,-1-1 0,0 0 0,1 0 0,-1 0 0,0 0-1,1-1 1,-1 0 0,1 0 0,-1 0 0,7-1 0,1-1 25,0-1-1,-1 0 0,0-1 0,1 0 0,-1-1 0,-1 0 0,17-10 0,-17 8 155,-1-1 1,-1 0-1,1-1 1,10-14-1,4-4 572,-23 27-634,1-1-1,-1 1 1,0 0-1,1-1 0,-1 1 1,0 0-1,1-1 1,-1 1-1,1 0 1,-1 0-1,0-1 0,1 1 1,-1 0-1,1 0 1,-1 0-1,1 0 0,-1 0 1,1-1-1,-1 1 1,1 0-1,-1 0 1,1 0-1,-1 0 0,1 0 1,-1 0-1,0 1 1,1-1-1,-1 0 1,1 0-1,-1 0 0,1 0 1,-1 0-1,1 1 1,12 15 152,3 25-154,-16-40 5,11 41-27,11 35 69,-20-72-288,0 0 0,0-1-1,0 1 1,1-1 0,0 1 0,-1-1 0,2 0 0,-1 0 0,0 0 0,1 0 0,0-1 0,4 4-1,22 3-1990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41 102 10410,'-18'-40'4010,"13"30"-3257,1 0 0,0 0 0,0 0-1,-1-12 1,24 82 636,-13-44-1423,0 1 0,-1-1 0,4 31 0,7 227-81,-12-135-699,-4-130 238,0 0-1,1 0 1,0-1 0,0 1 0,1 0-1,0-1 1,1 1 0,4 9 0,10-1-3200</inkml:trace>
  <inkml:trace contextRef="#ctx0" brushRef="#br0" timeOffset="1">368 489 12083,'-42'-61'5390,"48"85"-5056,-2 0-1,2 32 1,-5-47-236,1 17-354,-1 0-1,-1 0 1,-7 41-1,-1-11-6000,11-71 2722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29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10 144 10466,'-9'-6'2617,"14"-5"447,10 14-2976,1 2-1056,10 4-608,0 4-1577,7-3 489</inkml:trace>
  <inkml:trace contextRef="#ctx0" brushRef="#br0" timeOffset="1">527 37 12547,'-45'-19'2780,"44"18"-2598,0 1 0,1-1 0,-1 1 0,1-1-1,-1 1 1,1-1 0,-1 1 0,1-1 0,-1 0 0,1 1-1,0-1 1,-1 0 0,1 1 0,0-1 0,0 0 0,-1 0-1,1 1 1,0-1 0,0 0 0,2-4 1827,2 17-1990,8 54-74,-4 0 0,1 103 0,-20 134 80,8-262-27,7-3-118,-2-21-3482,-3-26-94,-10-11-174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0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69 10306,'-1'-9'7234,"2"3"-5810,5 1-1544,25-12-16,50-9 160,-27 22-424,-1 2-608,16 5-2745,-8 8 256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38 12003,'-5'-23'2408,"1"9"1193,2 13-3681,4 10-1665,15 26-6768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30 11570,'0'0'311,"1"0"0,0-1 0,0 1 0,0 0 0,-1 0 0,1 0 0,0 0 0,0 0 0,0 0 0,-1 0 0,1 0 0,0 0 0,0 0 0,0 0 0,-1 0 0,1 0 0,0 1 0,0-1 0,1 1 0,15 13 1508,12 26-3151,-21-29 1952,0 0-795,0 0 0,1 0 0,0-1 0,1-1 0,0 1 0,1-2 0,0 1 0,16 8 0,-24-15 114,1 0 1,0-1-1,0 0 0,0 1 0,0-1 0,0-1 0,0 1 0,0-1 1,0 1-1,0-1 0,0 0 0,0-1 0,1 1 0,-1-1 0,0 0 1,0 0-1,0 0 0,0 0 0,-1-1 0,1 1 0,0-1 0,-1 0 1,1 0-1,-1 0 0,1-1 0,-1 0 0,0 1 0,0-1 0,5-6 1,0-1 418,-1 0 1,0-1 0,0 1 0,-1-1 0,-1 0 0,0-1 0,0 0-1,-1 1 1,-1-1 0,0-1 0,0 1 0,0-14 0,-3 21 182,-2 6-242,-6 13-197,-14 36-236,-346 829-3082,272-682-559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25 203 12267,'30'-49'2819,"-24"35"989,-9 31-4046,32 311 241,-2-106-237,-25-211 158,-1-10 55,0 0 1,-1 1 0,1-1 0,-1 0-1,0 1 1,1-1 0,-1 0 0,0 1-1,0-1 1,0 0 0,0 1 0,0-1-1,0 0 1,0 1 0,-1-1 0,1 1 0,0-1-1,-1 0 1,1 0 0,-1 1 0,1-1-1,-1 0 1,0 0 0,1 0 0,-2 2-1,-11-63-1527,-20-179 201,-13-73 3928,36 282-1900,-1-9 878,24 47-1520,91 92-51,-5 5 1,-5 4-1,120 182 0,-204-277-11,-8-9 14,1 0 0,0-1-1,0 1 1,1-1 0,0 0 0,-1 0 0,6 4 0,-8-7 10,-1-1-1,0 0 1,0 0 0,1 0-1,-1 0 1,0 0-1,0 1 1,1-1-1,-1 0 1,0 0 0,1 0-1,-1 0 1,0 0-1,0 0 1,1 0 0,-1 0-1,0 0 1,1 0-1,-1 0 1,0 0-1,0 0 1,1 0 0,-1 0-1,0-1 1,1 1-1,-1 0 1,0 0-1,0 0 1,1 0 0,-1-1-1,0 1 1,0 0-1,0 0 1,1 0 0,-1-1-1,0 1 1,0 0-1,0 0 1,0-1-1,1 1 1,-1 0 0,0 0-1,0-1 1,0 1-1,0 0 1,0 0 0,0-1-1,0 1 1,0 0-1,0-1 1,3-19 64,-3 17-54,1-68 152,-4 0 1,-2 1 0,-15-72 0,-58-204-3013,75 336-804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1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40 130 12579,'-3'-1'529,"0"0"1,0-1 0,0 0-1,0 0 1,0 1 0,0-2-1,0 1 1,1 0 0,-1 0-1,1-1 1,0 0 0,-4-4-1,6 17-1018,2 7 347,1 0 0,1-1 1,0 1-1,1-1 0,1 0 1,1-1-1,0 1 0,1-1 0,0-1 1,2 1-1,14 17 0,-23-30 104,0 0 0,1 0 0,-1 0 0,1-1 0,0 1 0,0 0-1,-1-1 1,1 0 0,0 1 0,0-1 0,0 0 0,0 0 0,1 0-1,-1 0 1,0 0 0,0-1 0,1 1 0,-1-1 0,0 1 0,1-1-1,-1 0 1,4 0 0,-2-1 23,-1 0 0,0 0 1,1 0-1,-1 0 0,0-1 0,0 0 0,0 0 0,0 1 0,0-2 1,-1 1-1,1 0 0,-1 0 0,5-6 0,1-3 51,1-1 0,-2 0-1,1 0 1,-2 0 0,0-1 0,8-23 0,-9 19 13,-1-1 0,-1 0 1,2-28-1,-5 38-173,1 0 0,-1-1 0,-1 1 0,0 0-1,0 0 1,0 0 0,-1 0 0,-1 0 0,1 0-1,-5-9 1,7 17 42,0 0-1,0-1 1,0 1-1,0 0 1,0 0-1,0-1 1,0 1-1,0 0 1,0 0-1,-1-1 1,1 1-1,0 0 1,0 0 0,0 0-1,0-1 1,0 1-1,-1 0 1,1-1-248,-1 1 247,1 0 1,0 0-1,0 0 1,0 0-1,-1 0 1,1-1-1,0 1 1,0 0-1,-1 0 1,1 0-1,0 0 1,0 0-1,-1 0 1,1 0-1,0 0 1,0 0-1,-1 0 1,1 0-1,0 0 1,0 0 0,-1 0-1,1 1 1,0-1-1,0 0 1,-1 0-1,1 0 1,0 0-1,0 0 1,0 0-1,-1 1 1,-1 11-2904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2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12251,'51'38'2439,"-37"-20"838,-15 7-3854,0-18 823,1-4-247,-1 10-22,1-1 0,0 0 1,0 0-1,1 0 0,1 0 0,6 24 1,-9-47 26,0 0 1,1 1-1,0-1 0,1 0 1,0 1-1,4-20 1,-2 14-14,-1 1-34,-2 9-1,0 0 0,1 1 1,-1-1-1,1 0 1,1 1-1,-1-1 0,1 1 1,0-1-1,0 1 0,1 0 1,-1-1-1,1 1 0,5-6 1,-7 10 33,0 1 0,-1 0 0,1 0 0,0-1 0,-1 1 0,1 0 0,0 0 0,0 0 0,-1 0 0,1 0 0,0 0 0,0 0 0,0 0 0,-1 0 0,1 0 0,0 0 0,0 0 0,-1 1 0,1-1 0,0 0 0,-1 0 0,1 1 0,0-1 0,-1 1 0,1-1 0,0 1 0,-1-1 0,1 1 0,-1-1 0,1 1 0,-1-1 0,1 1 0,-1 0 0,1-1 0,0 2 0,20 27-98,-20-27 86,29 49-1778,25 64 0,-42-86 684,-9-45 842,-3-16 642,0 28-305,-1 0 3,0-13 502,1-1-1,0 0 0,2 1 1,7-30-1,-9 44-539,-1 1 0,1 0 0,0-1 0,0 1 0,0 0 0,0 0 0,0 0 0,0 0 0,0 0 0,1 0 1,-1 0-1,1 0 0,-1 0 0,1 0 0,0 1 0,0-1 0,0 1 0,0-1 0,0 1 0,0 0 0,0 0 0,0 0 0,1 0 0,-1 0 0,0 1 0,1-1 1,-1 0-1,0 1 0,1 0 0,-1 0 0,0 0 0,1 0 0,-1 0 0,1 0 0,-1 0 0,0 1 0,1-1 0,-1 1 0,0 0 0,1 0 0,-1 0 1,0 0-1,0 0 0,4 2 0,2 2-59,1 0 1,-1 1-1,0 0 1,-1 0-1,1 1 1,-1 0-1,-1 0 1,1 1-1,10 15 1,-3 1-1392,-1 0 1,12 31 0,-11-24-1497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3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61 13275,'-5'-14'1006,"4"9"-238,-1-1-1,0 1 1,0 0-1,0 0 1,-1-1 0,1 2-1,-5-6 1,20 47-936,2 15-79,-2 1 0,-3 0 1,-2 1-1,2 76 0,-9-117-303,3-13 313,8-22 273,3-7-50,-10 22 14,1-2-9,0 1 0,0 0 0,0 0 0,1 0 0,0 1-1,9-7 1,-14 13-2,0-1 0,0 1 0,1 0 0,-1 0 0,0 0 0,1 0 0,-1 0-1,0 0 1,1 1 0,-1-1 0,1 1 0,-1-1 0,1 1 0,-1 0 0,1 0 0,-1 1 0,1-1 0,-1 0-1,1 1 1,-1-1 0,1 1 0,-1 0 0,1 0 0,-1 0 0,0 0 0,0 0 0,1 0 0,-1 1 0,0-1-1,0 1 1,0 0 0,2 2 0,1 2-23,0 0-1,0 1 0,0 0 1,-1 0-1,1 0 1,-2 0-1,1 1 1,-1-1-1,0 1 1,-1 0-1,0 0 0,0 0 1,-1 0-1,0 0 1,0 1-1,-1 9 1,0-2-174,0 1 0,-2-1 1,0 0-1,-1 1 1,0-1-1,-1 0 0,-8 18 1,10-28 33,-1 1 0,0-1 1,-1 0-1,1 0 0,-1-1 0,0 1 1,-1-1-1,1 0 0,-1 0 1,0 0-1,-8 5 0,11-8 125,-1-1 1,1 0-1,0 0 1,0 0-1,-1 0 1,1-1-1,-1 1 0,1-1 1,0 1-1,-1-1 1,1 0-1,-1 0 1,1 0-1,-1 0 0,1 0 1,-1-1-1,1 1 1,0-1-1,-1 1 1,1-1-1,0 0 0,-1 0 1,1 0-1,0 0 1,0-1-1,0 1 0,0 0 1,0-1-1,0 0 1,0 1-1,0-1 1,1 0-1,-1 0 0,-2-3 1,-3-6-29,-1 0 0,2 0 0,-1-1 0,2 0 0,-1 0 0,2 0 0,-1-1 0,2 1 0,0-1 0,0 0 0,1 0 0,1 0 0,0-22 0,8 21-1738,7 9 46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3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0 208 10346,'9'2'313,"1"-1"-1,-1 0 0,1-1 1,-1 0-1,1 0 0,-1-1 0,1-1 1,-1 1-1,0-1 0,16-6 1,-4 0-334,-1 0 0,0-1 0,32-20 0,-45 24 44,0-1 0,0 0 0,-1-1 0,0 1 0,0-1 0,-1 0 0,0-1 0,5-8 0,-9 14-17,0-1-1,1 1 1,-1-1 0,0 0-1,0 1 1,-1-1 0,1 0 0,-1 0-1,1 0 1,-1 0 0,0 0 0,0-5-1,-1 6-5,1 1 0,-1-1 0,0 1 0,1-1 0,-1 1 0,0-1 0,0 1 0,0 0 0,0-1 0,0 1 0,0 0 0,0 0 0,0 0 0,-1-1 0,1 1 0,0 1 0,-1-1 0,1 0 0,-1 0 0,1 0 0,-1 1 0,1-1 0,-1 1 0,-2-1 0,-1-1-44,-1 1-1,1 0 1,-1 0-1,0 0 1,1 1-1,-1 0 1,0 0 0,1 0-1,-1 1 1,0 0-1,1 0 1,-1 0 0,1 1-1,-1 0 1,1 0-1,0 0 1,0 1-1,-6 3 1,4-1 10,0 0 0,1 0 0,0 1 0,0 0 0,0 0 0,1 0 0,0 1 0,0 0 0,1 0 0,0 0 0,-6 15 0,6-15 3,2 1 0,-1 0 0,1 0-1,1 0 1,-1 0 0,1 0 0,1 1 0,-1-1 0,1 0-1,1 0 1,2 17 0,-1-20-8,-1 1 0,1-1 0,0 1 0,1-1 0,-1 0 0,1 0-1,0 0 1,0 0 0,1 0 0,-1-1 0,1 1 0,0-1 0,0 0 0,1 0 0,-1-1 0,1 1 0,0-1 0,5 3-1,39 12-1991,8-9 54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3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10306,'11'53'6230,"-1"4"-6301,4 74-1,-15-83 69,0-4 236,1-42-151,1-6 5,4-26 97,36-231 373,-41 259-660,0 1 0,0-1 0,0 0 0,0 1 0,1-1 0,-1 0 0,0 1-1,1-1 1,-1 1 0,1-1 0,0 1 0,-1-1 0,1 1 0,0 0 0,0-1 0,0 1 0,0 0 0,0 0 0,0-1 0,0 1-1,1 0 1,-1 0 0,0 0 0,1 0 0,-1 1 0,0-1 0,1 0 0,-1 0 0,1 1 0,-1-1 0,1 1 0,0 0-1,-1-1 1,1 1 0,-1 0 0,1 0 0,0 0 0,-1 0 0,1 0 0,1 0 0,29 7-2970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4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12 9026,'-33'1'8275,"-28"4"-7862,59-4-413,1-1-1,-1 0 1,0 1-1,1-1 0,-1 1 1,0-1-1,1 1 1,-1 0-1,1-1 1,-1 1-1,1 0 0,0 0 1,-1 0-1,1 0 1,0 1-1,0-1 0,-1 0 1,1 0-1,0 1 1,0-1-1,1 1 1,-1-1-1,0 1 0,0-1 1,0 4-1,-14 18-13,10-18 1,1-1-1,0 1 1,1 0 0,-1 0-1,1 0 1,0 1-1,0-1 1,1 1 0,0-1-1,0 1 1,0 0-1,0 0 1,1 0 0,0 0-1,0 0 1,1 0-1,0 0 1,0 0 0,0 1-1,1-1 1,0 0-1,0 0 1,3 10 0,-2-9-22,1 0 0,-1-1 1,1 1-1,0-1 1,1 1-1,-1-1 0,1 0 1,1 0-1,-1-1 1,1 1-1,0-1 0,0 0 1,0 0-1,1-1 1,0 1-1,0-1 0,0-1 1,0 1-1,1-1 0,9 4 1,-13-7 38,1 1-1,-1-1 1,1 0 0,-1 0 0,1 0 0,-1-1-1,1 1 1,-1-1 0,1 0 0,-1 0-1,1 0 1,-1 0 0,0-1 0,0 1 0,0-1-1,0 0 1,0 0 0,0 0 0,0 0-1,-1-1 1,1 1 0,-1-1 0,5-5 0,3-4 34,0 0 0,-1-1 1,14-27-1,-18 31-7,0-1 1,0 0-1,-1-1 0,0 1 1,0-1-1,-2 1 1,1-1-1,-1 0 0,-1 0 1,0 0-1,0 0 1,-1 0-1,-1-1 0,-2-16 1,2 26-30,0 0 1,1 0 0,-1 0-1,0-1 1,0 1 0,-1 0-1,1 0 1,0 0 0,-1 1-1,1-1 1,-1 0-1,1 1 1,-1-1 0,0 0-1,0 1 1,0 0 0,0-1-1,0 1 1,0 0 0,0 0-1,0 0 1,-3 0 0,0 0-15,1 0 0,-1 0 0,0 1 0,1 0 0,-1 0 0,0 0 0,1 0 0,-1 1 0,1 0 0,-1 0 0,-5 2 0,4-1-205,1 0-1,-1 0 0,1 1 0,-1 0 0,1 0 0,0 1 0,0-1 0,-7 8 0,10-9-81,0 0-1,0 0 1,0 0-1,0 1 0,0-1 1,1 0-1,-1 1 1,1 0-1,0-1 0,-1 1 1,1 0-1,1 0 0,-1 0 1,0-1-1,1 1 1,-1 0-1,1 4 0,7 20-3638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7 709 12955,'-6'-19'6672,"13"48"-4928,8 32-1749,-3 1 0,4 73-1,-19-283 357,19-176 0,0 8-411,-15 306 45,0-10-50,-1 0-1,0 0 0,-2-1 0,0 1 1,-1 0-1,-11-38 0,22 71-1081,1 0 1,1-1-1,0 0 1,1-1-1,0 0 1,19 15-1,31 15-2827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5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12187,'29'-12'2104,"21"0"1177,9 7-3937,39 3-457,7 2-2415,17-5 487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4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9346,'4'40'4229,"12"15"-3947,4 9-305,-7-11 38,-2-5 17,26 72 1,-46-133 280,-8-22-14,14 27-304,0 0-1,1 0 1,0-1 0,1 1 0,-1-1-1,2 1 1,-1-1 0,1 0 0,0 1 0,1-1-1,0 0 1,1 1 0,0 0 0,0-1-1,0 1 1,1 0 0,0 0 0,1 0 0,0 0-1,0 1 1,1-1 0,6-7 0,-2 6-18,0 0 0,1 0 0,1 1 1,-1 0-1,1 0 0,0 2 0,20-10 1,-24 13 12,0 0 0,0 0 1,0 0-1,0 1 1,1 0-1,-1 1 0,1 0 1,0 0-1,-1 0 0,1 1 1,0 0-1,-1 1 0,1-1 1,8 3-1,-10 0-6,-1-1 0,1 1 0,-1-1 0,0 1-1,0 1 1,0-1 0,-1 1 0,1 0 0,-1 0 0,0 0 0,0 1 0,0-1 0,-1 1-1,1 0 1,-1 0 0,0 0 0,-1 1 0,1-1 0,-1 1 0,0-1 0,2 11 0,1 10 52,-1 1 0,-1-1 1,0 42-1,-2-31 41,-1-36-186,-1 21 210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5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31 11995,'24'-29'6257,"-33"27"-6121,-7 4-32,-2 4-64,-7 6-8,-1 5 0,-3 8-16,7 3-24,6 5-136,10-3-112,15-2-576,15-7-144,23-5-505,10-11-583,21-6-1393,-1-10 336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103 100 9562,'-1'-21'7955,"-9"11"-6451,8 10-1538,0 1 1,0-1-1,0 0 1,0 1-1,1-1 1,-1 1-1,0 0 1,0-1-1,0 1 1,0 0-1,1 0 1,-1 0-1,0 1 1,1-1-1,-1 0 1,1 0-1,0 1 1,-1-1-1,1 1 1,0 0 0,0-1-1,-1 3 1,-32 41-255,32-43 216,0 0 0,0 1 0,0 0 0,0-1 0,1 1 0,0 0 0,-1 0 0,1 0 0,0 0 1,0 0-1,1 0 0,-1 0 0,1 0 0,-1 0 0,1 0 0,0 1 0,0-1 0,0 0 0,1 0 1,-1 0-1,1 0 0,0 0 0,-1 0 0,1 0 0,1 0 0,-1 0 0,0 0 0,1 0 1,0-1-1,-1 1 0,1-1 0,0 1 0,0-1 0,0 0 0,1 1 0,4 2 0,-1 0-17,1-1 0,0 0 0,0 0 0,0 0 0,1-1 0,-1 0 0,1-1 0,0 0 0,0 0 0,0 0 0,16 0 0,-15-3 92,1 1 0,0-2 0,0 1 0,-1-1 0,1-1 0,-1 0 0,1 0 0,-1-1 0,0 0 0,16-10 0,-20 11 8,-1 0 0,0 0-1,0 0 1,0-1 0,0 0 0,0 0 0,-1 0-1,1 0 1,-1 0 0,0 0 0,-1-1 0,1 0-1,-1 1 1,0-1 0,0 0 0,0 0-1,0 0 1,-1-1 0,0 1 0,0 0 0,0-10-1,-1 10 3,-1-1-1,1 0 0,-1 1 0,0-1 0,0 0 1,-1 1-1,1-1 0,-1 1 0,0 0 1,-1 0-1,1-1 0,-1 1 0,0 1 0,-1-1 1,1 0-1,-1 1 0,0 0 0,0 0 0,0 0 1,0 0-1,-1 1 0,0-1 0,1 1 0,-1 0 1,0 1-1,-1-1 0,1 1 0,0 0 1,-1 0-1,1 1 0,-7-2 0,-71-4-1507,82 7 1350,-1 0 0,1 0 0,-1 0 1,1 0-1,0 0 0,-1 0 0,1 1 0,-1-1 0,1 1 0,0-1 0,0 1 0,-1-1 0,1 1 0,0 0 0,0 0 0,0 0 1,-2 1-1,-3 12-2685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6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27 161 12579,'-5'-36'1509,"-14"-62"5039,17 72-4877,6 28-1281,6 22-464,3 16 35,-3 0 0,-1 1 0,4 54 0,-5 209-2922,-8-298 2650,4 33-1411,-4-38 1486,0 1-1,0 0 0,1-1 0,-1 1 0,1-1 1,-1 1-1,1-1 0,0 1 0,-1-1 0,1 0 1,0 1-1,0-1 0,0 0 0,0 0 0,0 0 1,1 1-1,-1-1 0,0 0 0,2 1 0,18-3-4618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6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13203,'14'-54'3068,"-14"52"-2852,0 1 0,1-1-1,-1 1 1,0-1 0,0 1-1,0-1 1,-1 1 0,1-1-1,0 1 1,0-1-1,-1 1 1,1-1 0,-1 1-1,0 0 1,1-1 0,-1 1-1,-1-2 1,-3 3-82,7 15-373,0-6 204,33 101-430,-30-98 297,0 0 1,0 0-1,1-1 1,1 0-1,0 0 1,1-1-1,9 11 1,-16-20 160,1 0 0,-1 0 0,0-1 0,0 1 0,0 0 0,1-1 0,-1 0 0,0 1 0,0-1 0,1 1 0,-1-1 0,0 0 0,1 0 0,-1 0 0,0 0 0,1 0 0,-1 0 0,1 0-1,-1 0 1,0-1 0,1 1 0,-1-1 0,0 1 0,0-1 0,1 1 0,-1-1 0,0 1 0,0-1 0,0 0 0,0 0 0,0 0 0,0 0 0,0 0 0,0 0 0,0 0 0,0 0 0,1-2 0,32-44 145,-22 21-226,-1-1 0,-1 0 0,-2-1 0,0 0 0,-2 0 1,4-48-1,-14 54-524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7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38 12747,'-5'9'5735,"2"17"-4423,1 28-2444,2-50 1639,0 38-583,4 47-1,11-161 120,0-103 187,-16 174-236,1 1 0,0-1 0,1 1-1,-1-1 1,0 0 0,0 1-1,0-1 1,0 1 0,0-1-1,0 1 1,1-1 0,-1 1-1,0-1 1,0 1 0,1-1-1,-1 1 1,0-1 0,1 1-1,-1-1 1,1 1 0,-1 0 0,0-1-1,1 1 1,-1 0 0,1-1-1,-1 1 1,1 0 0,-1 0-1,1-1 1,-1 1 0,1 0-1,0 0 1,-1 0 0,1 0-1,-1 0 1,2-1 0,21 13-152,16 29 40,-27-22-179,-2 1 0,-1 0-1,0 1 1,-2 0 0,0 0 0,5 35-1,4 6-2325,-12-137 2749,-4 65 31,0-6 259,0-1 1,1 0-1,1 0 1,1 1 0,8-28-1,-10 41-393,0 0 0,0 0-1,1 0 1,-1 0 0,1 0 0,0 0 0,0 0-1,0 1 1,0-1 0,1 1 0,-1 0 0,1-1-1,-1 1 1,1 0 0,0 0 0,0 1-1,-1-1 1,1 1 0,1-1 0,-1 1 0,0 0-1,0 0 1,0 0 0,1 1 0,-1-1 0,0 1-1,1 0 1,-1 0 0,0 0 0,1 0-1,-1 0 1,0 1 0,1-1 0,-1 1 0,5 2-1,-3-2-26,-1 0 0,1 1 0,0-1 0,0 1 0,0 0 0,-1 1 0,0-1 0,1 1 0,-1 0 0,0 0 0,0 0 0,0 0 0,-1 1-1,1 0 1,-1-1 0,0 1 0,0 1 0,0-1 0,3 6 0,-1 4-96,0 0-1,0 0 1,-2 1-1,0-1 1,2 17-1,-4-16-950,2-1 1,0 0-1,0 1 1,10 23-1,3-18-2368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7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12491,'1'-15'5629,"1"24"-4776,3 33-1434,-8 165 34,3-224 582,1 0-1,1 0 1,0 1 0,9-31-1,-1 5 157,-7 27-88,15-55 217,-17 66-326,1 0 1,-1 1 0,1 0-1,-1-1 1,1 1 0,0 0-1,0 0 1,1 0 0,-1 0-1,1 0 1,-1 1 0,1-1 0,0 1-1,0-1 1,5-2 0,-5 4-3,-1 1 0,1 0 0,0-1 0,-1 1 0,1 0 1,0 0-1,-1 1 0,1-1 0,0 0 0,-1 1 0,1 0 1,-1-1-1,1 1 0,-1 0 0,1 0 0,-1 1 0,0-1 1,1 0-1,-1 1 0,0 0 0,0-1 0,0 1 0,0 0 1,2 3-1,4 3-6,0 0 1,-1 1-1,0 0 0,7 14 1,-6-9-174,-2 0 0,0 1-1,-1 0 1,0 1 0,-1-1 0,3 26 0,1 49-3639,-7-72 2558,3 25-2273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6 12843,'-11'16'2934,"2"-20"810,7 2-3698,-1 1 1,1-1-1,-1 1 0,1-1 0,-1 1 0,1 0 1,-1 0-1,0 0 0,1 0 0,-5 0 1,1 0-68,-1 0 1,1 0 0,0 1 0,0 0 0,-1 0 0,1 0 0,0 1-1,-7 1 1,9-1 6,3-1-4,-1 1 0,1-1 0,0 0 0,-1 1-1,1-1 1,0 1 0,-1 0 0,1-1 0,0 1 0,0 0 0,0 0 0,0 0 0,-1 0 0,1 0 0,0 0 0,1 0 0,-1 0 0,0 0 0,0 0 0,0 1 0,1-1 0,-1 0 0,0 0 0,1 1 0,0-1 0,-1 1 0,1-1 0,0 0 0,-1 1 0,1-1 0,0 1 0,0-1 0,0 1 0,0-1 0,0 0 0,1 1 0,-1-1 0,0 1 0,1 1 0,1 3-59,0 0-1,0 0 1,0 0 0,1 0 0,0-1-1,6 10 1,1-4 77,1 0 0,0-1 0,1 0 1,0-1-1,0-1 0,1 0 0,0 0 0,1-1 0,0-1 0,14 5 1,62 34 6,-83-40-25,0-1 1,0 1 0,-1 1-1,1 0 1,-1-1-1,-1 2 1,1-1-1,-1 1 1,7 10 0,-12-16 13,1 0 1,-1 0 0,1 0 0,-1 0-1,0 0 1,1 0 0,-1 0 0,0 0-1,0 0 1,0 0 0,1 0 0,-1 0 0,0 0-1,0 0 1,0 0 0,-1 0 0,1 0-1,0-1 1,0 1 0,0 0 0,-1 0-1,1 0 1,-1 0 0,1 0 0,-1 0-1,1 0 1,-1 0 0,1-1 0,-1 1 0,-1 1-1,0 0-37,-1 1-1,0-1 1,-1 0-1,1 0 1,0 0-1,-1-1 1,-6 3-1,-11 3-898,0-1-1,-1 0 0,0-2 1,-34 2-1,-46-9-2456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8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46 10618,'-25'-12'3393,"12"0"376,6 5-2649,6 6-1040,6 0-88,-3-1-16,2 2 72,29-1-56,51-4-328,-18 1-1208,-1 4-2265,-5 1 32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28 8794,'-9'12'3993,"26"-12"-473,21-3-1527,40-1-2305,29-2-568,49-6-2817,-7-3 872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9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57 12275,'1'-2'147,"0"0"1,0 1-1,-1-1 1,1 0-1,-1 1 1,1-1-1,-1 0 1,0 0-1,0 0 1,1 1-1,-1-1 1,0 0-1,-1 0 1,1 0-1,0 1 1,-1-1-1,1 0 1,0 0-1,-1 1 1,0-1 0,0 0-1,1 1 1,-1-1-1,0 1 1,0-1-1,0 1 1,0-1-1,-1 1 1,1 0-1,-2-2 1,-1 2-30,0 0 0,0 1-1,0-1 1,0 1 0,0 0 0,-1 0 0,1 0 0,0 0 0,0 1 0,0 0 0,0-1 0,0 2 0,-5 1 0,-5 1-113,2 0-1,-1 1 1,0 1 0,1 0 0,0 1 0,0 0 0,1 1 0,0 0 0,0 1 0,1 0 0,-17 20 0,23-25-63,1 1-1,0-1 1,0 0 0,0 1 0,1 0-1,-1 0 1,1-1 0,0 1 0,1 1 0,-1-1-1,1 0 1,0 0 0,0 0 0,1 1-1,0-1 1,0 0 0,0 1 0,0-1 0,1 0-1,0 1 1,0-1 0,0 0 0,1 0-1,0 0 1,0 0 0,0 0 0,0 0 0,1-1-1,0 1 1,0-1 0,0 1 0,0-1-1,5 3 1,-5-3-46,0 0 0,1-1 0,0 0 0,-1 0 0,1 0 0,0-1 0,1 1 0,-1-1 0,0 0 0,1 0 0,-1 0 0,1-1 0,-1 1 0,1-1 0,0-1 0,8 2 0,-5-2 34,0-1 0,-1 1 0,1-1 0,0-1-1,-1 1 1,1-2 0,-1 1 0,0-1-1,14-6 1,-12 4 161,1-1-1,-1 0 1,0 0-1,0-1 1,-1 0-1,0-1 1,0 1-1,-1-1 1,0-1-1,0 0 1,-1 0-1,0 0 1,-1-1-1,8-18 1,-10 15 299,0 0 0,-1 0 1,-1 0-1,0-1 0,-1 1 0,-3-26 0,39 105-395,-1 45-256,-26-77-573,2 0 0,22 48 0,-32-79 605,0 0 0,1 0 0,0 0 1,-1 0-1,1 0 0,0 0 0,1-1 0,-1 1 1,0-1-1,1 0 0,-1 0 0,1 0 1,-1 0-1,1 0 0,0 0 0,0-1 0,0 1 1,0-1-1,0 0 0,0 0 0,7 1 1,28-6-2894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5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7 7794,'0'0'91,"0"-1"0,0 1 1,-1-1-1,1 1 0,0 0 1,-1-1-1,1 1 0,0 0 1,-1-1-1,1 1 0,0 0 1,-1 0-1,1-1 0,-1 1 1,1 0-1,0 0 0,-1-1 0,1 1 1,-1 0-1,1 0 0,-1 0 1,1 0-1,-1 0 0,1 0 1,-1 0-1,1 0 0,-1 0 1,1 0-1,-1 0 0,0 0 1,-26 7 2345,20-4-2318,-15 3-115,-72 26 38,86-29-40,0 0 1,1 1 0,-1 0 0,1 0 0,-1 1 0,1 0 0,1 1 0,-1-1 0,-7 9 0,13-12-1,0 0 0,0 0 0,0 0 0,1 0 0,-1 0 0,0 0 0,1 0 0,-1 0-1,1 0 1,0 1 0,0-1 0,0 0 0,0 0 0,0 0 0,0 0 0,1 1 0,-1-1 0,1 0 0,-1 0 0,1 0-1,0 0 1,0 0 0,0 0 0,0 0 0,0 0 0,0 0 0,0-1 0,1 1 0,-1 0 0,1-1 0,1 2 0,3 3 6,0 0 1,0 0 0,0-1 0,1 0-1,0 0 1,13 7 0,30 5-8,-40-14-2,0 0 0,-1 0 0,1 1 0,0 0 0,-1 1 0,0 0 0,0 0 0,14 12 0,-22-16-4,-1-1 0,1 1 0,0 0 1,-1 0-1,1 0 0,0 0 0,-1-1 0,1 1 0,-1 0 1,0 0-1,1 0 0,-1 0 0,0 0 0,1 0 0,-1 0 1,0 0-1,0 0 0,0 0 0,0 0 0,0 0 1,0 0-1,0 0 0,-1 0 0,1 0 0,0 0 0,0 0 1,-1 2-1,-1-1 2,1 1 1,-1-1 0,0 0-1,0 0 1,0 1 0,0-1 0,0-1-1,0 1 1,-5 3 0,-3 1-43,0 0 1,-1-1 0,-21 8 0,17-8-149,0-1-1,-1-1 0,0 0 1,-30 1-1,37-4-382,-1-1 0,1 0 0,-1 0-1,1-1 1,-15-4 0,7-1-1466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3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10282,'3'27'5033,"10"18"-4748,-4-12-270,-3 7 45,2 39-1,-7-51-8,2 1 1,10 43 0,-7-156 2011,-6 43-1815,-1 26-243,0-1 0,2 0 1,0 0-1,0 0 0,2 1 1,0-1-1,8-22 1,-10 36-65,0 0 0,0 0 0,0 1 0,1-1 0,-1 1 0,1-1 0,-1 1 0,1-1 0,0 1 0,0 0 0,-1 0 0,1 0 0,0 0 0,0 0 0,0 0 0,0 1 0,0-1 0,0 1 0,0-1 0,1 1 0,-1 0 0,0 0 0,0 0 0,0 0 0,3 0 0,56 12-3115,-47-9 2015,39 10-2279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4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14 10066,'0'-13'8973,"0"20"-6812,2 33-4170,-2-31 2904,-1 53-1167,-16 112 1,17-174 248,0 0 0,0 0 0,0 0 0,0 0 0,0 0 0,1 0 0,-1 1 0,0-1 0,0 0 1,0 0-1,0 0 0,0 0 0,0 0 0,0 0 0,0 1 0,0-1 0,0 0 0,0 0 0,0 0 0,0 0 0,0 0 0,0 1 0,0-1 0,0 0 1,0 0-1,0 0 0,0 0 0,0 0 0,0 1 0,0-1 0,0 0 0,-1 0 0,1 0 0,0 0 0,0 0 0,0 0 0,0 0 0,0 1 0,0-1 1,0 0-1,0 0 0,-1 0 0,1 0 0,0 0 0,0 0 0,0 0 0,0 0 0,0 0 0,0 0 0,-1 0 0,1 0 0,0 0 0,0 0 0,0 0 1,0 0-1,0 0 0,-1 0 0,1 0 0,0 0 0,0 0 0,0 0 0,0 0 0,0 0 0,-1 0 0,1 0 0,0 0 0,-5-15-1556,-5-29-1726,9 39 2678,-11-52-3230,-4-19-812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40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8778,'7'-14'5361,"0"14"-4993,12 6-600,7 4-608,13 1-2145,0 0 305</inkml:trace>
  <inkml:trace contextRef="#ctx0" brushRef="#br0" timeOffset="1">583 54 12755,'0'-2'510,"0"-1"1,0 0-1,1 0 0,-1 1 1,1-1-1,0 0 1,0 1-1,0-1 0,0 1 1,0-1-1,0 1 1,3-4-1,4-9 827,-7 15-1332,-1 0 0,0 0-1,0-1 1,0 1 0,0 0 0,0 0-1,0 0 1,1 0 0,-1 0 0,0 0 0,0 0-1,0 0 1,0 0 0,1 0 0,-1-1-1,0 1 1,0 0 0,0 0 0,1 0 0,-1 0-1,0 0 1,0 0 0,0 0 0,0 0-1,1 1 1,-1-1 0,0 0 0,0 0-1,0 0 1,0 0 0,1 0 0,-1 0 0,0 0-1,0 0 1,0 0 0,0 0 0,1 1-1,-1-1 1,0 0 0,0 0 0,0 0-1,0 0 1,0 0 0,0 1 0,0-1 0,0 0-1,1 0 1,-1 0 0,0 0 0,0 1-1,0-1 1,0 0 0,0 0 0,12 20-108,-9-15 125,12 24-34,-2 0 0,-1 1 0,-1 0 0,-2 1-1,0 0 1,-3 0 0,-1 1 0,3 63-1,-18 273-115,7-356-1412,-8-40-8560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41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35 11971,'-7'-18'2768,"7"6"945,-1 9-3361,5 3-424,14 0-8,9 0 64,21 3-168,18-3-464,23 0-889,-6-2-2007,1 0-185,-14 3-1288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41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9498,'1'4'6540,"2"6"-3405,25 54-3320,-24-56 187,0 1 1,0-2-1,0 1 0,1 0 1,1-1-1,-1 0 0,1 0 1,0-1-1,0 0 0,1 0 0,0 0 1,0-1-1,1 1 0,-1-2 1,1 1-1,0-1 0,0-1 1,1 1-1,-1-1 0,1-1 1,9 2-1,-10-3 4,1-1 1,0 0-1,0 0 1,0-1-1,0-1 1,-1 1-1,1-1 1,0-1-1,-1 1 1,0-2-1,1 1 1,-1-1-1,-1 0 0,1-1 1,0 0-1,-1 0 1,0 0-1,-1-1 1,1 0-1,8-11 1,-7 7 229,0 0 1,0-1-1,-1 0 1,-1-1-1,0 0 1,0 0-1,-2 0 1,1-1-1,-1 1 1,-1-1-1,3-22 1,-17 81-299,-110 495 6,117-525 60,-54 209-151,-42 157-4643,48-195 1095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2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53 11266,'-7'-40'5674,"6"27"-2835,4 28-2155,17 101-813,-6 0 0,1 199 0,-24-77-4806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2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1 151 8330,'13'-37'4681,"6"25"-768,21-19-929,8 9-3120,15-1-56,-1 4 192,8 13-752,-7 16-664,4 19-2521,-9 11-120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2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 12731,'0'-21'2344,"16"3"1305,9 11-3793,21-1-528,12 2-488,21-6-2489,-1 2 240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3.1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10698,'-4'4'7294,"0"-1"-7206,1 0 0,-1 0 0,1 0 1,0 1-1,0-1 0,0 1 0,1 0 0,-5 7 0,3 2-126,0 1-1,1 0 1,0 0-1,1 0 0,1 0 1,0 26-1,1-32-51,0 0 0,1 0 0,0 0 0,0-1 0,1 1 0,0 0 0,0-1 0,1 1 0,0-1 0,1 0 0,-1 0 0,1 0-1,0 0 1,1-1 0,9 11 0,-13-15 70,0-1 0,1 1 0,-1-1-1,1 0 1,-1 1 0,1-1 0,-1 0 0,1 0-1,0 0 1,0 0 0,0 0 0,-1 0 0,1-1-1,0 1 1,0-1 0,0 1 0,0-1 0,0 0-1,0 1 1,0-1 0,0 0 0,1 0 0,-1-1-1,0 1 1,0 0 0,0-1 0,0 1-1,-1-1 1,1 0 0,0 1 0,0-1 0,0 0-1,0 0 1,-1 0 0,1-1 0,0 1 0,-1 0-1,1-1 1,-1 1 0,0-1 0,1 1 0,-1-1-1,0 1 1,2-5 0,0 1 39,0 0 0,0 0 0,-1-1 0,0 1 0,0-1 0,0 0-1,-1 0 1,0 0 0,0 1 0,0-1 0,-1 0 0,0 0 0,0 0 0,-1-8 0,-2 7-125,1 0 0,-2 0 0,1 0 0,-1 0 0,0 1 0,0-1 0,-1 1 0,0 0 1,0 1-1,0-1 0,-1 1 0,0 0 0,0 0 0,0 1 0,-1-1 0,1 1 0,-1 1 0,0-1 0,0 1 0,-15-4 0,10 2-2830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3.5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9394,'4'2'9573,"1"15"-9687,1 3 354,88 293 39,-99-350-108,2-1-1,2 0 1,2 0-1,5-41 1,-3 47-146,-3 22-29,1 1 1,0 0 0,0 0 0,1 1-1,0-1 1,0 0 0,1 0 0,1 1-1,5-12 1,-6 17-225,-1 0-1,1 0 0,0 0 1,0 0-1,0 0 0,0 1 1,0 0-1,0 0 1,1-1-1,-1 2 0,1-1 1,-1 0-1,1 1 1,0 0-1,0 0 0,0 0 1,0 0-1,-1 0 0,1 1 1,0 0-1,0 0 1,0 0-1,0 0 0,5 1 1,44 6-3648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5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20 113 10306,'-7'-30'3272,"3"16"-1522,1 0 1,1 0 0,-2-26-1,24 91-2372,3 40 569,-3 2 0,10 122 0,11 60 160,-39-265-155,2 10-56,-5-17-869,-6-12-1248,-3-3-1423,-6-5-366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3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227 47 8810,'-15'-36'2296,"14"35"-2059,0 0-1,1 0 1,-1 1-1,0-1 0,0 0 1,0 0-1,0 1 1,0-1-1,0 1 1,0-1-1,0 1 0,0-1 1,0 1-1,-1-1 1,1 1-1,0 0 1,0 0-1,0 0 0,0-1 1,-1 1-1,1 0 1,0 1-1,0-1 1,-2 0-1,-34 8 1004,30-7-1374,-10 4 133,1 1 1,0 0 0,0 1 0,-22 14-1,35-19-31,0 0 0,1 0 0,-1 0 0,0 0 0,1 1 0,-1-1-1,1 0 1,0 1 0,0 0 0,0 0 0,0 0 0,0 0 0,0 0-1,-1 5 1,3-6-3,0 0-1,0 0 0,0 0 1,0 0-1,1 0 0,-1 1 1,0-1-1,1 0 1,0 0-1,-1 0 0,1 0 1,0 0-1,0-1 0,0 1 1,1 0-1,-1 0 0,0-1 1,1 1-1,-1 0 0,1-1 1,-1 1-1,1-1 0,0 0 1,-1 0-1,1 0 1,4 2-1,10 7 18,1-2 0,0 0 1,34 11-1,-39-16 22,0 0 0,-1 1-1,1 1 1,-1 0 0,0 0 0,-1 1 0,1 0 0,-1 1-1,0 0 1,-1 1 0,0 0 0,10 11 0,-18-18-8,0 0 0,-1 0 0,1 1 1,0-1-1,-1 0 0,1 0 1,-1 0-1,1 1 0,-1-1 1,0 0-1,0 1 0,1-1 0,-1 0 1,0 1-1,0-1 0,0 0 1,0 1-1,-1-1 0,1 0 0,0 1 1,-1-1-1,1 0 0,0 1 1,-2 0-1,0 2-4,0-1 0,0-1 0,0 1 0,0 0 1,-1 0-1,1-1 0,-1 1 0,0-1 0,-3 2 0,-3 2-85,1-1 1,-1-1-1,0 1 0,0-1 0,-16 4 0,18-7-47,1-1-1,0 1 1,0-1 0,0 0-1,0-1 1,0 0-1,0 0 1,0 0-1,0 0 1,0-1-1,-6-3 1,8 4-58,1 0 0,0-1 0,0 1 1,0-1-1,0 0 0,0 0 0,0 0 1,0 0-1,1 0 0,-1-1 0,1 1 1,-1-1-1,1 0 0,0 0 0,0 1 1,1-1-1,-1-1 0,0 1 0,1 0 1,-2-4-1,3 6 30,0-1-1,0 1 1,0 0 0,0-1 0,0 1 0,0 0-1,0-1 1,0 1 0,1 0 0,-1-1 0,0 1-1,1 0 1,-1-1 0,1 1 0,0-1 0,18-17-2797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4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46 198 8746,'-1'-1'181,"0"1"-1,1-2 1,-1 1 0,0 0-1,1 0 1,-1 0 0,1 0-1,-1 0 1,1 0 0,-1-1 0,1 1-1,0 0 1,0 0 0,-1-1-1,1 1 1,0 0 0,0 0-1,0-1 1,1 1 0,-1 0-1,0 0 1,0-1 0,1 1 0,-1 0-1,0 0 1,2-3 0,0 3-183,1 0 0,0 0 1,-1 0-1,1 0 0,0 0 0,-1 0 1,1 1-1,0-1 0,0 1 1,4 0-1,6-2 171,20-1-172,-22 3-6,1-1 0,0 0 0,-1 0 0,1-2-1,-1 1 1,0-1 0,0-1 0,0 0 0,0-1 0,10-6 0,-20 11 13,1-1 0,-1 0 0,0 0 0,0 0 0,0 0 0,0 0 0,0 0 0,0 0 0,0 0 0,0-1 0,0 1 0,0 0 0,-1 0 0,1-1 0,-1 1 0,1-1 0,-1 1 0,1 0 0,-1-1 0,0 1 0,1-1 0,-1 1 0,0-1 0,0 1 0,0-1 0,0 1 0,-1-2 0,0 0 16,0 0-1,-1 1 1,1-1-1,-1 1 1,0-1-1,1 1 1,-1 0 0,0-1-1,0 1 1,-1 0-1,1 1 1,-5-4-1,-3-2 56,-1 1 0,0 1 0,0-1 0,0 2 0,-20-6 0,31 10-74,-11-3 40,0 1-1,0 0 1,-1 1 0,-19 0-1,28 1-42,0 1 0,0-1 0,0 1-1,0-1 1,0 1 0,0 0-1,0 0 1,1 0 0,-1 1 0,0-1-1,0 1 1,1-1 0,-1 1 0,1 0-1,0 0 1,-1 0 0,1 0-1,0 1 1,0-1 0,1 1 0,-1-1-1,0 1 1,-1 3 0,-1 5 5,0 0-1,0 0 1,1 0 0,1 0 0,0 1-1,0-1 1,1 1 0,1 0 0,0-1-1,0 1 1,2 0 0,-1-1 0,1 1-1,1-1 1,0 0 0,8 20 0,-7-21-190,0 0 0,1-1 0,0 1 0,0-1 0,1-1 0,0 1 0,1-1 0,0 0 0,0 0 0,1-1 0,0 0 0,0 0 0,0-1 0,1 0 0,0 0 0,0-1 0,1-1 0,14 6 0,49 2-2239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4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55 12363,'-40'-54'9843,"52"83"-9756,4 14-77,-1 0 0,-3 2 1,-2-1-1,-2 1 0,4 57 0,-2 246-1061,-10-296 526,-3 0-3289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5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12643,'13'-2'2040,"8"0"1489,12 0-3745,31 0-768,17 3-361,37-14-2159,-3-10-201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5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223 177 9778,'-1'-56'2497,"0"55"-2362,1 0 1,-1-1 0,0 1-1,0 0 1,1 0 0,-1 0-1,0 0 1,0 0 0,0 0-1,0 0 1,-1 0-1,1 0 1,0 0 0,0 0-1,0 1 1,-1-1 0,1 1-1,0-1 1,-1 1 0,1-1-1,0 1 1,-1 0 0,1-1-1,-1 1 1,-2 0 0,-43 0 400,33 0-70,7 0-351,1 0 0,-1 0 1,1 0-1,-1 1 1,0 0-1,1 1 0,0-1 1,-1 1-1,1 0 1,0 1-1,0-1 0,0 1 1,-7 5-1,10-5-117,0-1 1,0 1-1,1 0 0,-1 0 1,1 0-1,0 0 0,0 1 1,0-1-1,0 1 0,1-1 1,-1 1-1,1-1 0,0 1 1,0 0-1,0 0 0,1-1 1,-1 1-1,1 0 0,0 0 1,0 0-1,0 0 0,1 0 1,-1-1-1,2 6 0,-1-4-64,0 1 0,1-1 0,-1 0 1,1 1-1,0-1 0,1 0 0,-1 0 0,1-1 0,0 1 0,0 0 0,0-1 0,1 0 0,-1 0 0,1 0 0,0 0 1,0 0-1,1-1 0,-1 0 0,1 0 0,0 0 0,0 0 0,0-1 0,0 0 0,0 0 0,0 0 0,0-1 0,1 1 0,-1-1 1,1-1-1,9 1 0,-7-1 33,0 0 1,0 0-1,1-1 1,-1 0-1,0-1 1,0 0-1,-1 0 1,1 0-1,0-1 1,-1-1-1,1 1 1,-1-1-1,0 0 1,0-1-1,-1 1 1,1-1-1,-1-1 1,0 1-1,-1-1 1,9-11-1,-11 13 72,0-1 0,0 1 0,-1 0 0,1-1-1,-1 0 1,-1 1 0,1-1 0,-1 0-1,1 0 1,-1 0 0,-1 0 0,1 0 0,-1 0-1,0-1 1,0 1 0,0 0 0,-1 0 0,0 0-1,0 0 1,0 0 0,-1 0 0,1 1 0,-1-1-1,0 0 1,-5-7 0,1 3 74,0 1 1,0 1-1,-1-1 0,0 1 1,0 0-1,0 0 0,-1 1 1,0 0-1,-1 1 0,1 0 1,-19-8-1,11 5-523,16 4-512,27 6-1103,-3 0 1710,94-9-137,-39-7 7169,-79 24-6165,24 101-554,-5 0 0,7 166 0,0 4-313,-24-268-174,0 1-1,0 0 0,10 25 0,-12-39 392,0 1-1,0-1 0,0 1 0,0-1 0,0 1 1,1-1-1,-1 0 0,0 1 0,0-1 1,1 0-1,-1 1 0,0-1 0,1 1 1,-1-1-1,0 0 0,1 0 0,-1 1 0,0-1 1,1 0-1,-1 0 0,1 1 0,-1-1 1,0 0-1,1 0 0,-1 0 0,1 0 0,-1 0 1,1 1-1,-1-1 0,1 0 0,-1 0 1,1 0-1,-1 0 0,0 0 0,1-1 0,-1 1 1,1 0-1,-1 0 0,1 0 0,-1 0 1,1 0-1,-1-1 0,0 1 0,1 0 0,-1 0 1,1-1-1,-1 1 0,0 0 0,1-1 1,-1 1-1,0 0 0,0-1 0,1 1 0,-1 0 1,0-1-1,0 1 0,1-1 0,-1 1 1,0-1-1,6-21-4026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5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 8962,'2'-2'260,"-1"-1"-1,1 1 1,0 0-1,0 0 1,0-1 0,0 1-1,0 0 1,0 1-1,0-1 1,1 0 0,-1 1-1,1-1 1,-1 1-1,1 0 1,0 0 0,-1 0-1,1 0 1,0 0-1,0 0 1,-1 1 0,5-1-1,-2 2-198,0-1 0,0 1 0,0 0-1,0 0 1,0 0 0,0 1 0,0-1 0,-1 1 0,1 1 0,0-1-1,5 4 1,1 2-133,-1 0-1,0 0 1,0 1 0,-1 0-1,0 0 1,-1 1-1,0 1 1,0-1 0,6 13-1,-10-13 49,1 0 1,-2 1-1,1-1 0,-2 0 0,1 1 1,-1 0-1,-1-1 0,0 1 1,-1 0-1,0 12 0,0-20-32,-1 1-1,1-1 1,-1 0 0,1 1-1,-1-1 1,0 0 0,0 0 0,-1 1-1,1-1 1,-1 0 0,1 0-1,-1-1 1,0 1 0,0 0-1,0 0 1,-1-1 0,1 1-1,0-1 1,-1 0 0,0 0-1,1 0 1,-1 0 0,0 0-1,0-1 1,0 1 0,0-1-1,-1 0 1,1 0 0,0 0 0,-1 0-1,1 0 1,0-1 0,-1 0-1,1 1 1,-6-2 0,2 1-289,0-1 0,0 0 0,0 0 0,0-1 0,1 0 0,-1 0 0,1-1 0,-1 0 0,-8-5 0,-18-14-1795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6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0 155 10282,'9'-1'635,"-7"1"-367,0 0 0,-1-1 0,1 1-1,0 0 1,0-1 0,0 1 0,-1-1-1,1 1 1,0-1 0,-1 0-1,1 0 1,-1 0 0,1 0 0,-1 0-1,1 0 1,-1 0 0,2-3 0,27 1-619,-16 3 359,8 0-277,1-1 1,39-8-1,-56 8 185,0-1 0,0 0-1,0 0 1,0 0-1,-1-1 1,10-6-1,-13 8 59,0 0 0,0-1 0,0 0 0,0 1 0,-1-1 0,1 0 0,-1 0 0,1 0 0,-1 0 0,0 0 0,1 0 0,-1 0 0,-1 0-1,1-1 1,0 1 0,0 0 0,0-5 0,-1 5 33,0-1 0,-1 1 0,1 0 0,-1 0 0,1 0 0,-1 0 0,0-1 0,0 1 0,0 0 0,0 0 0,0 0 0,0 1 0,-1-1 0,1 0 0,0 0 0,-1 1 0,0-1 0,1 1 0,-1-1 0,0 1 0,0 0-1,0 0 1,0 0 0,0 0 0,0 0 0,-4-1 0,-3-2 17,1 1 0,-1 0 0,-1 0-1,-17-2 1,20 5-15,0-1-1,0 1 1,0 0-1,0 1 1,1 0-1,-1 0 1,0 0 0,0 1-1,1 0 1,-1 0-1,1 1 1,-1 0 0,1 0-1,0 0 1,-6 5-1,8-5-11,0 0-1,1 1 0,0-1 1,0 1-1,0 0 0,0 0 1,0 0-1,1 0 0,-1 0 1,1 1-1,0-1 0,1 1 1,-1-1-1,1 1 1,0 0-1,0-1 0,0 1 1,1 0-1,-1 0 0,1 0 1,0 0-1,2 9 0,-1-4-15,1-1 0,1 1 0,-1 0 0,1-1 0,1 0 0,0 1 0,0-1 0,1-1-1,0 1 1,0-1 0,1 0 0,0 0 0,0 0 0,1-1 0,0 0 0,1 0 0,-1-1 0,1 0-1,11 6 1,-10-7-302,-1-1-1,1 0 1,1-1-1,-1 0 1,0 0-1,1-1 0,0 0 1,-1 0-1,1-1 1,0-1-1,0 0 1,15-1-1,23-8-2331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6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 10506,'0'-28'8583,"16"68"-8589,-1 0 0,-3 1 0,-1 1 0,9 67 0,-19-83 5,-1-19 35,0-18 86,-1-8-86,1-1-1,1 0 1,1 0 0,1 0-1,1 1 1,7-23 0,-9 34-169,2-1 0,-1 2 0,1-1 0,0 0 0,1 1 0,0-1 0,7-7 0,-8 10-250,0 1-1,1 0 1,-1 1-1,1-1 0,0 1 1,0 0-1,0 0 1,0 0-1,0 1 1,1 0-1,10-3 1,25-4-3235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7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330 7 10554,'-17'-3'622,"1"2"0,-1-1 1,0 2-1,0 0 0,0 1 0,1 1 0,-1 0 0,-23 8 0,29-8-586,1 1-1,0 0 0,0 1 1,0 0-1,1 1 1,-1 0-1,1 0 1,0 1-1,0 0 1,1 1-1,0 0 1,0 0-1,0 1 0,-8 11 1,15-17-40,0 0 0,-1 0 0,1 0 0,0 0 0,0 0 1,0 0-1,1 0 0,-1 0 0,0 1 0,1-1 0,0 0 0,-1 0 0,1 1 0,0-1 0,0 0 1,0 1-1,0-1 0,1 0 0,-1 0 0,1 1 0,1 3 0,-1-3-67,1 0 0,0 0-1,0-1 1,0 1 0,1-1 0,-1 1-1,1-1 1,-1 0 0,1 0 0,0 0-1,0 0 1,-1 0 0,5 1 0,2 2-250,1-2 0,-1 1 0,1-1 0,0-1 0,0 0 0,0 0 0,0-1 0,18 0 0,-22-1 288,-1-1 0,0 1 0,1-1-1,-1-1 1,0 1 0,0-1 0,1 0-1,-1 0 1,0 0 0,-1-1 0,1 0-1,0 0 1,-1 0 0,0 0 0,0-1-1,0 0 1,4-4 0,1-4 367,0-1 1,-2 0-1,1 0 1,8-23-1,8-15 1838,-24 51-2157,0-1-1,1 1 0,-1-1 1,0 1-1,1-1 0,-1 1 1,0 0-1,1-1 0,-1 1 1,0 0-1,1-1 0,-1 1 1,1 0-1,-1-1 1,1 1-1,-1 0 0,1 0 1,-1 0-1,1-1 0,-1 1 1,1 0-1,-1 0 0,1 0 1,-1 0-1,1 0 0,-1 0 1,1 0-1,-1 0 0,1 0 1,-1 0-1,1 0 0,-1 1 1,1-1-1,-1 0 0,1 0 1,-1 0-1,1 1 0,-1-1 1,1 0-1,-1 0 0,1 1 1,-1-1-1,0 0 0,1 1 1,-1-1-1,0 1 0,1-1 1,-1 1-1,24 30-591,-15-19 425,2 2-67,11 15-1755,25 43 1,-24-33-1224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7.4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66 10066,'-4'-8'1497,"0"0"0,1-1 0,0 1 0,1-1 0,-3-14 0,15 30 140,8 18-1836,-10-9 186,-1 0-1,-1 0 1,0 1 0,-1-1 0,-1 1 0,0 1-1,-1-1 1,-1 0 0,-1 25 0,-4 29 92,-16 85 0,-2 41-923,21-195 761,2 23-1136,-2-24 1086,0-1-1,0 1 0,0-1 1,0 1-1,0-1 1,0 1-1,1-1 0,-1 1 1,0-1-1,0 1 0,1-1 1,-1 1-1,0-1 0,1 1 1,-1-1-1,1 0 1,-1 1-1,0-1 0,1 0 1,-1 1-1,1-1 0,-1 0 1,1 0-1,-1 0 1,1 1-1,-1-1 0,1 0 1,-1 0-1,1 0 0,-1 0 1,1 0-1,-1 0 1,1 0-1,-1 0 0,1 0 1,-1 0-1,1 0 0,-1 0 1,1 0-1,-1 0 1,1 0-1,-1-1 0,2 1 1,13-9-3992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6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11050,'2'-19'6162,"6"18"-5722,9-2-528,10 3 40,16-5-32,7 4 32,18-2-456,-5 0-569,11 1-2431,-12-1 215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7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9490,'4'-8'5417,"4"1"-4881,-7 6-328,3 0-24,29-6 24,62-5-120,-37 12-48,19-1-456,2 1-360,11 3-2472,-7-1 287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8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66 320 9194,'-42'-9'2902,"26"4"1696,25 40-3184,0 22-1830,3 102 0</inkml:trace>
  <inkml:trace contextRef="#ctx0" brushRef="#br0" timeOffset="1">0 13 11618,'4'-12'5378,"-2"12"-5898,16 6-6162,63 21 3409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8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52 9970,'-5'0'1546,"-36"-4"5223,2 7-5495,37-2-1296,0 0 1,-1-1-1,1 1 1,0 0-1,0 0 1,0 0-1,-1 0 1,1 1-1,1-1 1,-1 0-1,0 1 1,0 0-1,0-1 1,1 1-1,-1 0 1,1 0-1,-1 0 1,1 0-1,0 0 1,0 0-1,0 0 1,0 0-1,0 0 1,0 1-1,1-1 1,-1 0-1,1 1 1,-1-1-1,1 0 1,0 4-1,0 3-53,0 0-1,0-1 1,1 1-1,0-1 1,1 1 0,0-1-1,0 1 1,1-1 0,0 0-1,1 0 1,-1 0-1,1 0 1,1-1 0,0 0-1,0 0 1,11 13-1,-14-20 75,-1 1-1,0-1 1,0 1-1,1-1 0,-1 0 1,0 1-1,1-1 0,-1 0 1,1 0-1,-1 0 0,0 0 1,1 0-1,-1 0 0,0-1 1,1 1-1,-1 0 1,0-1-1,1 1 0,-1-1 1,0 1-1,0-1 0,1 0 1,-1 1-1,0-1 0,0 0 1,0 0-1,0 0 1,0 0-1,0 0 0,0 0 1,1-2-1,28-36 180,-28 37-169,1-3 8,1 0-1,-1 0 1,0 0-1,-1-1 1,1 1 0,-1-1-1,0 0 1,0 1-1,-1-1 1,0 0-1,1-7 1,-2 9-43,-1 1 1,1-1-1,-1 1 1,0-1-1,0 1 1,0 0-1,0-1 1,0 1-1,-1 0 1,0 0-1,1 0 1,-1 0-1,0 0 0,-1 1 1,1-1-1,0 0 1,-1 1-1,1 0 1,-1-1-1,-4-2 1,1 1-292,3 3 72,1 0 0,0 0 0,0-1 0,0 1-1,1 0 1,-1-1 0,0 0 0,1 1 0,-1-1-1,1 0 1,-1 0 0,1 0 0,0 0 0,-1 0 0,1 0-1,0 0 1,1 0 0,-1-1 0,0 1 0,0-3 0,6-15-3032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9.0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10162,'9'15'7650,"-3"11"-5313,-1 29-3904,-4-40 2328,15 176-612,-14-185-234,1-10-111,3-20-42,-5 21 249,5-27-76,32-121-146,-38 148 206,1 1 0,0-1 1,0 0-1,0 0 0,0 1 0,0-1 0,1 0 1,-1 1-1,1-1 0,-1 1 0,1 0 1,0-1-1,0 1 0,0 0 0,1 0 0,-1 0 1,0 1-1,1-1 0,-1 1 0,1-1 0,-1 1 1,6-2-1,-5 3-22,1 0-1,-1 0 1,0 1 0,1-1 0,-1 1-1,0 0 1,0 0 0,0 0-1,0 0 1,1 0 0,-1 1 0,-1 0-1,1-1 1,0 1 0,0 0 0,-1 0-1,1 1 1,-1-1 0,0 0-1,3 4 1,4 4-550,-1 2 0,0-1 0,-1 1-1,0 1 1,0-1 0,-2 1 0,0 0 0,0 1-1,4 18 1,2 5-2498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8:59.3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3 12243,'-1'-1'233,"1"1"-1,-1 0 1,0 0 0,0-1 0,1 1 0,-1 0 0,0 0 0,1 0 0,-1 0 0,0 0 0,0 0 0,1 0 0,-1 0 0,0 0 0,1 0-1,-1 1 1,0-1 0,1 0 0,-1 0 0,0 1 0,1-1 0,-1 0 0,0 1 0,1-1 0,-1 1 0,1-1 0,-1 1 0,-23 23-438,-5 4 232,-5-1-93,33-26 53,0 0 0,0 0 0,0 0 0,0 0 0,0 0 0,1 0 0,-1 0 0,0 0 0,1 0 0,-1 0 0,1 0 0,-1 0 0,1 1 0,0-1 0,-1 0 0,1 0 0,0 0 0,0 1 0,0-1 0,0 0 0,0 0 0,0 1 0,0-1 0,0 0 0,0 0 0,1 1 0,-1-1 0,0 0 0,1 0-1,-1 0 1,1 0 0,0 1 0,-1-1 0,1 0 0,0 0 0,0 0 0,-1 0 0,1-1 0,1 2 0,5 10 26,76 157-65,-78-158-22,1 0 1,0 0-1,1-1 0,0 0 0,0 0 0,15 14 1,-17-18 85,-5-6-45,0 1 0,0 0 1,0-1-1,0 1 0,0 0 0,0-1 0,0 1 1,0 0-1,-1-1 0,1 1 0,0 0 0,0-1 1,-1 1-1,1 0 0,0-1 0,-1 1 0,1-1 0,-1 1 1,1-1-1,-1 1 0,1-1 0,-1 1 0,1-1 1,-1 1-1,1-1 0,-1 1 0,1-1 0,-1 0 1,0 0-1,1 1 0,-1-1 0,0 0 0,1 0 1,-1 0-1,0 1 0,1-1 0,-1 0 0,-1 0 1,-31 10-2754,-14-1-897,-7-6-905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00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76 116 7738,'-16'-4'1046,"-43"-12"3008,59 16-4029,0 0 0,0 0 1,0 0-1,0 0 0,0-1 0,0 1 0,1 0 0,-1 0 1,0 0-1,0 0 0,0 0 0,0 0 0,0 0 0,0 0 1,0-1-1,0 1 0,0 0 0,0 0 0,0 0 0,0 0 0,0 0 1,0 0-1,0-1 0,0 1 0,0 0 0,0 0 0,0 0 1,0 0-1,0 0 0,0 0 0,0 0 0,0 0 0,0-1 1,-1 1-1,1 0 0,0 0 0,0 0 0,0 0 0,0 0 0,0 0 1,0 0-1,0 0 0,0-1 0,40 3-248,64 0 606,135-14 0,-2-1-89,771 16-129,-256-4 2,299-4 586,1641-50 1323,-2124 44-1770,601 37 72,-277-1-268,-81-56 745,-798 30-788,-5 0-1493,-23 1-1870,-23-2-39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01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58 11274,'42'-57'8194,"-43"57"-8122,1 1-264,1 2 152,6 15-32,23 68 48,-18-17-16,0 7 64,-5 18-856,2 5-4497,-2-13 1248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02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16115,'10'-12'2961,"-16"29"664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6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0 103 9810,'35'-74'2814,"-26"52"-117,-6 15-775,-3 12-671,1 30-1154,17 192 133,4 46-1634,-21-270 1272,-1-2-110,1 1 1,-1-1-1,1 1 0,-1-1 1,0 1-1,0-1 0,0 1 0,0 0 1,0-1-1,0 1 0,0-1 1,0 1-1,0-1 0,-1 1 1,1-1-1,-1 1 0,1-1 0,-1 1 1,0-1-1,-1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7.2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5 104 11018,'-1'-2'205,"1"1"0,-1-1 0,0 1 0,1-1-1,0 1 1,-1-1 0,1 1 0,0-1 0,0 0-1,0 1 1,0-1 0,0 0 0,0 1 0,0-1-1,0 1 1,1-1 0,-1 0 0,1 1 0,-1-1-1,1 1 1,-1-1 0,1 1 0,1-3 0,2 1-153,0 0 1,-1 1-1,1-1 1,0 1-1,0 0 1,0 0-1,1 0 1,6-2-1,18-6-38,1 2-1,0 1 0,0 1 1,0 1-1,1 2 0,0 1 1,52 4-1,-41 2-25,0 1 0,0 3 0,-1 1 0,0 2 0,42 17 0,-72-24 2,1 1-1,-1 1 1,0 0 0,-1 0 0,0 1 0,18 15-1,-26-21 11,0 1-1,-1 0 1,1 0-1,0 0 0,-1 0 1,1 0-1,-1 0 0,0 0 1,1 0-1,-1 0 1,0 1-1,0-1 0,-1 0 1,1 1-1,0-1 1,-1 1-1,1-1 0,-1 1 1,0-1-1,0 1 0,0-1 1,0 0-1,-1 1 1,1-1-1,-1 1 0,1-1 1,-1 1-1,0-1 1,0 0-1,0 1 0,0-1 1,0 0-1,0 0 1,-1 0-1,1 0 0,-1 0 1,1 0-1,-1 0 0,-2 2 1,-9 6 21,0 0 1,-1 0 0,0-2-1,-1 1 1,0-2 0,0 0-1,0-1 1,-1 0 0,-27 5-1,15-4-56,0-1-1,0-2 1,-41 1 0,98-3 8,1 0 1,-2 2 0,1 1-1,0 2 1,-1 0 0,34 15-1,-50-17 25,0 1 0,0 1-1,0 0 1,-1 0 0,0 1 0,19 18-1,-24-20-3,-1 0 0,0 0 0,-1 0 0,1 1 0,-1 0-1,0 0 1,-1 0 0,0 0 0,0 0 0,0 1 0,-1-1 0,2 15-1,-3-17 8,-1 0-1,1 0 1,-1 0-1,-1 0 1,1 0-1,-1 0 1,1 0 0,-1 0-1,-1 0 1,1 0-1,-1 0 1,0-1-1,0 1 1,0 0-1,-1-1 1,-3 6-1,1-4 9,-1 0 0,1 0-1,-1-1 1,0 0 0,-1 0-1,1 0 1,-1-1 0,0 0 0,-11 5-1,-1-2 11,1-1 0,-1 0 0,0-2 0,-1 0 0,1-1-1,-1 0 1,-27-2 0,30-1-70,1-1 1,-1-1-1,0-1 0,-27-8 0,37 9-170,1 0-1,0 0 0,0-1 0,0 0 0,0 0 0,1-1 0,-1 1 0,1-1 0,0 0 1,0-1-1,0 1 0,0-1 0,1 0 0,-5-7 0,8 10-42,0 0 0,0 0 1,0 0-1,0 0 0,1 0 0,-1 0 0,1-1 0,-1 1 1,1 0-1,0 0 0,-1-4 0,6-29-3285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6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 9530,'-5'4'4852,"4"1"-3291,9 10-2662,1-2 1560,9 19-431,24 54 0,-35-69-16,-1 0 0,-1 0-1,0 0 1,-1 1 0,-1-1 0,2 25-1,-18-100-429,9 24 285,-1-4 43,1 0 1,2-47-1,2 82 75,0 1-1,1-1 1,-1 0-1,1 1 1,-1-1-1,1 1 1,0-1-1,0 1 1,0 0-1,1-1 1,-1 1-1,0 0 1,1 0-1,0 0 1,-1 0-1,1 0 1,0 0-1,0 0 1,0 1-1,0-1 1,0 1-1,1-1 1,-1 1-1,0 0 1,1 0-1,3-2 1,1 1-393,1 1 0,0-1 0,-1 1 0,1 0 0,0 1 0,0 0 0,9 1 0,26 2-2127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69 12067,'-12'-10'5726,"-1"8"-4182,11 3-1591,0 0 1,-1 0-1,1 0 0,0 1 0,0-1 0,0 1 0,0-1 1,1 1-1,-1 0 0,0 0 0,1 0 0,-1 0 0,1 0 0,-3 4 1,2-2-16,-1-1 1,1 1-1,-1-1 1,1 1-1,0 0 1,0 0 0,1 0-1,-1 0 1,1 0-1,0 1 1,0-1-1,0 0 1,1 0 0,0 1-1,-1-1 1,1 1-1,1-1 1,-1 0-1,1 1 1,-1-1 0,1 0-1,1 0 1,-1 0-1,1 0 1,-1 0-1,1 0 1,0 0 0,0 0-1,1 0 1,3 4-1,-2-4 20,0 0 0,1 0 0,-1 0 0,1-1 0,0 0 0,0 0-1,0 0 1,0-1 0,0 1 0,1-1 0,-1 0 0,1-1 0,0 1 0,-1-1-1,1-1 1,0 1 0,-1-1 0,1 1 0,0-2 0,0 1 0,-1-1 0,1 0 0,0 0-1,-1 0 1,1-1 0,-1 0 0,7-3 0,-7 3 51,-1 0 0,1 0 1,-1-1-1,1 1 0,-1-1 0,0 0 0,0-1 1,0 1-1,0-1 0,-1 1 0,0-1 1,1 0-1,-1-1 0,-1 1 0,1 0 0,-1-1 1,1 0-1,-1 1 0,-1-1 0,1 0 1,-1 0-1,0 0 0,0 0 0,0 0 0,0 0 1,-1-1-1,0 1 0,0 0 0,-1 0 1,-1-9-1,0 7-102,0 1-1,-1 0 1,1 1 0,-1-1 0,0 0 0,-1 1 0,1-1 0,-1 1-1,0 0 1,0 0 0,-1 1 0,0-1 0,0 1 0,0 0-1,0 0 1,0 1 0,-1 0 0,1 0 0,-1 0 0,0 0 0,0 1-1,0 0 1,0 0 0,-1 1 0,-10-2 0,4 5-2649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8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87 11947,'-18'-31'3618,"14"24"-2913,0 1 0,0-1 0,0 1 0,0 0 0,-1 0 0,0 0 0,-7-5 0,19 73-76,21 325-797,-18-185-3258,-11-180 771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8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 10954,'7'-8'5009,"9"6"-5105,5 1-280,20 0 112,12-1 320,20-3-584,1 0-384,12-1-2137,-16 3-7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8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88 13691,'-18'-29'1103,"-3"-3"380,-3 6 2851,27 50-3659,15 68-732,-3 0 0,4 167 0,-19-246 8,4 13-407,-4-26 448,0 0 0,0 0 0,1 1 0,-1-1-1,0 0 1,0 0 0,0 0 0,0 0-1,1 0 1,-1 0 0,0 0 0,0 0-1,0 0 1,0 0 0,1 0 0,-1 0 0,0-1-1,0 1 1,0 0 0,0 0 0,1 0-1,-1 0 1,0 0 0,0 0 0,0 0-1,0 0 1,0 0 0,1-1 0,-1 1 0,0 0-1,0 0 1,0 0 0,0 0 0,0 0-1,0-1 1,0 1 0,0 0 0,1 0 0,-1 0-1,0 0 1,0-1 0,0 1 0,0 0-1,0 0 1,0 0 0,0 0 0,0-1-1,0 1 1,0 0 0,0 0 0,0 0 0,0 0-1,0-1 1,-1 1 0,1 0 0,11-50-569,-8 35 602,1-2-112,12-49-88,-15 62 172,0 0 0,1 1 0,0-1 0,0 0 0,0 0 0,0 1 0,0-1 0,0 1 0,1 0 0,0-1 0,0 1 0,5-4 0,-6 6-2,-1 1 0,1-1 0,-1 1 0,1-1 0,-1 1 0,1 0 0,0 0 0,-1 0 0,1 0 0,-1 0 0,1 0 0,0 0 0,-1 0 0,1 0 0,-1 1 0,1-1 0,-1 1 0,1-1 0,-1 1-1,1 0 1,-1 0 0,1-1 0,-1 1 0,0 0 0,0 0 0,1 0 0,0 2 0,35 37-108,-7 4-1389,31 61 1,-39-65-383,21 34-1478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9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6 109 10514,'-5'-9'6189,"22"37"-5890,-8-17-320,41 68 90,-46-71-109,0 1 0,0-1-1,-1 1 1,0 0-1,-1 0 1,1 0-1,-2 1 1,2 16-1,-11-33-479,-6-19 500,9 14 8,1 1 0,0-1-1,0 0 1,1 0 0,1 0-1,-2-13 1,4 18 0,0 0 0,0-1 1,0 1-1,1 0 0,0 0 0,1 1 1,-1-1-1,1 0 0,0 0 0,1 1 1,0-1-1,0 1 0,8-12 0,-7 12-77,2-1 0,-1 1-1,1 0 1,0 1 0,0-1 0,0 1-1,1 0 1,-1 1 0,1 0-1,1 0 1,-1 0 0,14-4-1,-14 6-350,0 0-1,0 1 1,0-1-1,0 2 0,1-1 1,-1 1-1,0 0 1,15 2-1,22 9-2238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29.5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0 213 9762,'3'-2'5154,"31"-8"-5410,-17 6 192,-1 0 0,0 0-1,0-2 1,-1 0-1,20-11 1,-31 15 71,-1 0-1,1 0 1,-1 0 0,0 0 0,1-1-1,-1 1 1,-1-1 0,1 0 0,0 0-1,-1 0 1,1 0 0,-1-1 0,0 1-1,0-1 1,0 1 0,-1-1 0,1 0-1,-1 1 1,0-1 0,0 0 0,0 0-1,0 0 1,-1 0 0,0 0 0,0 0-1,0 0 1,0 0 0,0 0 0,-1 0-1,0 0 1,-2-7 0,2 9 11,0-1 0,-1 0 0,1 0 1,-1 1-1,1-1 0,-1 1 0,0 0 0,0-1 1,0 1-1,0 0 0,0 0 0,-1 0 0,1 0 1,-1 1-1,1-1 0,-1 1 0,0-1 0,1 1 1,-1 0-1,0 0 0,0 0 0,0 0 0,0 1 1,0-1-1,0 1 0,0 0 0,0 0 0,0 0 1,0 0-1,0 0 0,0 1 0,0-1 0,0 1 1,0 0-1,1 0 0,-1 0 0,0 0 0,0 0 1,1 1-1,-1-1 0,0 1 0,1 0 0,0 0 1,-1 0-1,1 0 0,0 0 0,0 0 0,0 0 1,0 1-1,1-1 0,-1 1 0,1 0 0,-2 2 1,0 1-40,1 0 0,0 0 0,0 0-1,1 0 1,0 1 0,0-1 0,0 0 0,1 0 0,0 1 0,0-1 0,0 0 0,1 1 0,0-1 0,0 0 0,1 0 0,-1 0 0,1 0 0,4 8 0,-2-7-214,0 1 0,0-1-1,0-1 1,1 1 0,0-1 0,0 1 0,1-2 0,-1 1 0,1 0 0,1-1 0,-1 0-1,1-1 1,13 8 0,-6-7-593,1 1 1,27 5-1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0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29 10786,'-12'-28'7572,"31"61"-5948,-2 9-1555,-2 1 0,17 82 0,6 105-1096,-33-199 528,-3-17 203,0 5-1081,2 1-1,0-1 1,8 23-1,1-23-3125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0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289 56 7986,'-28'-19'7122,"1"6"-3541,19 10-3461,1 1 0,-1 0 0,1 1 0,-1 0 0,0 0 0,1 1 0,-1-1 0,0 2 1,0-1-1,-11 3 0,6 0-77,1 0 0,0 0 0,1 1 0,-1 1 0,-17 9 0,26-12-112,0-1-1,0 1 1,0-1-1,0 1 1,0 0-1,1 0 1,-1 0-1,1 1 1,-1-1 0,1 1-1,0-1 1,0 1-1,0 0 1,0 0-1,1 0 1,-1 0 0,1 0-1,-1 0 1,1 0-1,0 0 1,0 0-1,1 1 1,-1-1-1,1 0 1,-1 7 0,2-8-73,0 1 1,0 0-1,0 0 1,0-1-1,0 1 1,1-1-1,-1 1 1,1-1-1,-1 1 1,1-1-1,0 0 1,0 0-1,0 0 1,0 0-1,1 0 1,-1 0-1,1-1 1,-1 1-1,1-1 1,-1 1-1,1-1 1,0 0-1,-1 0 1,1 0-1,0-1 1,0 1-1,0-1 1,0 1-1,-1-1 1,1 0-1,0 0 1,0 0-1,6-2 1,-2 2 81,1-1 0,-1 0 0,0 0 1,1-1-1,-1 0 0,0 0 0,0-1 1,0 0-1,0 0 0,-1 0 0,1-1 1,6-5-1,-8 3 329,-1 1 1,0-1-1,-1 0 1,1 0 0,-1 0-1,0 0 1,-1 0-1,1-1 1,-1 0-1,-1 1 1,1-1 0,-1 0-1,0-11 1,6-21 2561,27 74-2469,27 46-1123,0 0-3652,-27-41 803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0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91 8794,'-4'-26'6393,"3"-39"-154,2 75-6163,11 51-36,-3 2 0,3 101 0,-17 134-2314,3-230 202,-1-55-1732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1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69 9010,'-33'-53'5377,"27"45"-1952,8 8-3169,4 0-104,32 0-128,60 2-344,-38-4-320,18 0-649,-7-2-191,2 2-2169,-19 5 361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6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11026,'11'1'6233,"-10"-1"-6218,-1 0-1,1 0 1,-1 0-1,1 0 0,0 1 1,-1-1-1,1 0 0,-1 0 1,1 0-1,-1 1 0,1-1 1,-1 0-1,1 0 1,0 1-1,-1-1 0,0 0 1,1 1-1,-1-1 0,1 1 1,-1-1-1,1 1 0,-1-1 1,0 1-1,1-1 1,-1 1-1,0-1 0,0 1 1,1-1-1,-1 1 0,0-1 1,0 1-1,0 0 1,0-1-1,0 1 0,0-1 1,0 1-1,0 0 0,0-1 1,0 1-1,0-1 0,0 1 1,0 0-1,10 84-28,-5-43-214,15 70-1,-20-110 185,1 0 0,-1 1 0,1-1 0,0 0 0,-1 1 0,1-1 0,0 0 0,0 0 0,1 0 0,-1 0 0,0 0 0,1 0 0,-1 0 0,1 0 0,0-1 0,-1 1 0,1-1 0,0 1 0,0-1 0,0 0 0,0 1 0,5 1 0,-5-3-14,1 0 0,0 0 0,0-1 1,-1 1-1,1 0 0,0-1 1,-1 0-1,1 0 0,0 0 0,-1 0 1,1 0-1,-1 0 0,0 0 1,1-1-1,-1 1 0,0-1 0,0 0 1,0 0-1,4-3 0,14-16 101,-1 0 0,-1-1 0,-1 0-1,-1-2 1,0 0 0,-2-1 0,-1 0 0,-1-1-1,-2-1 1,0 1 0,8-40 0,-19 40 1169,-1 23-618,0 19-688,-1 38 98,5 85 1,1-111-118,0-1 1,2 0-1,1 1 0,1-2 1,12 31-1,-19-55-28,1-1 0,-1 1 0,1 0-1,0 0 1,0-1 0,0 1 0,0 0-1,0-1 1,0 1 0,0-1 0,0 1-1,0-1 1,1 0 0,-1 1 0,1-1 0,-1 0-1,1 0 1,-1 0 0,1 0 0,-1 0-1,1-1 1,0 1 0,0 0 0,-1-1-1,1 1 1,0-1 0,0 0 0,0 1-1,0-1 1,2 0 0,33-9-3221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1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45 317 5425,'-8'-3'8254,"-1"0"-4320,8 3-3891,1 0 0,0 0 1,-1 0-1,1 0 0,-1 0 0,1 0 1,0 0-1,-1 0 0,1 0 1,0 1-1,-1-1 0,1 0 0,0 0 1,-1 0-1,1 0 0,0 1 0,-1-1 1,1 0-1,0 0 0,-1 1 0,1-1 1,0 0-1,0 1 0,0-1 1,-1 0-1,1 0 0,0 1 0,0-1 1,0 0-1,0 1 0,-1-1 0,1 1 1,0-1-1,0 0 0,0 1 0,0-1 1,0 0-1,0 1 0,0-1 1,0 1-1,-18 350-1877,18-347 1524,0 3-1228,2-15-1904,1-17-323</inkml:trace>
  <inkml:trace contextRef="#ctx0" brushRef="#br0" timeOffset="1">32 1 12147,'4'2'2120,"4"0"1153,4 7-4241,1 1-529,3 5-2200,-5-7 353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2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39 12883,'-3'-12'5580,"2"12"-5394,0 0-186,1 0 0,-1 0-1,0 0 1,1 1 0,-1-1 0,1 0 0,-1 0 0,1 1 0,-1-1 0,1 0 0,-1 1 0,1-1 0,0 0 0,-1 1 0,1-1 0,0 1 0,-1-1-1,1 1 1,0-1 0,-1 1 0,1-1 0,0 1 0,0-1 0,-1 1 0,1-1 0,0 1 0,0 0 0,0-1 0,0 1 0,-8 25-454,1 1 0,-5 43 1,11-62 274,0 1-1,0-1 1,1 0 0,0 1-1,1-1 1,0 0 0,0 1-1,1-1 1,0 0 0,0 0-1,1 0 1,0-1-1,5 10 1,-7-16 129,0 0 1,0 1-1,0-1 0,0 0 0,0 1 1,0-1-1,1 0 0,-1 0 0,0 0 1,1 0-1,-1 0 0,1-1 0,-1 1 1,1 0-1,0-1 0,-1 1 0,1-1 1,-1 1-1,1-1 0,0 0 1,-1 1-1,4-1 0,-2-1 0,1 1 1,0-1-1,0 0 0,-1 0 0,1 0 1,-1 0-1,1-1 0,-1 0 0,6-3 1,2-3 22,0 0 1,-1 0 0,0-1 0,14-17 0,-19 21 100,-1-1 1,0-1 0,-1 1-1,1 0 1,-1-1 0,0 0-1,-1 1 1,0-1 0,0 0-1,0 0 1,-1-1-1,0 1 1,0 0 0,-1 0-1,0-1 1,0 1 0,-3-13-1,3 16-66,-1-1 0,-1 0 0,1 1 0,-1-1 0,1 1 0,-1-1-1,-1 1 1,1 0 0,0 0 0,-1 0 0,0 0 0,0 0 0,0 1 0,-1-1 0,1 1-1,-1 0 1,0 0 0,1 0 0,-1 0 0,-1 1 0,1 0 0,0 0 0,-1 0 0,1 0-1,-1 1 1,1-1 0,-9 0 0,12 2-54,1-1 0,0 1 0,-1 0 0,1 0 0,0 0 0,-1 0 0,1-1 0,0 1 0,-1 0 1,1 0-1,-1 0 0,1 0 0,0 0 0,-1 0 0,1 0 0,-1 0 0,1 0 0,0 0 0,-1 0 0,1 0 0,-1 1 0,1-1 0,0 0 0,-1 0 0,1 0 0,0 0 0,-1 1 0,1-1 0,0 0 0,-1 0 0,1 1 0,0-1 0,-1 0 0,1 0 0,0 1 1,0-1-1,0 0 0,-1 1 0,18 8-1509,67 1 754,-68-10 1194,0 2 0,1-1 1,-1 2-1,0 0 0,0 1 0,30 12 0,-43-14-146,0 0 0,0 1 0,0-1 1,0 1-1,0 0 0,0 0 0,-1 0 0,1 0 1,-1 0-1,0 1 0,0-1 0,0 1 0,-1-1 1,1 1-1,-1 0 0,0 0 0,0 0 0,0 0 1,0-1-1,0 9 0,0 9-73,-1-1-1,-4 39 1,1-27-146,2-24-43,0 25 57,3-29-208,5-20-286,2-12 374,2 0 0,20-36-1,-25 52 145,1 0 0,1 0 0,0 1 0,1 0 0,0 0 0,0 1 0,18-14 0,-24 22-45,-1 1-1,1-1 1,0 0-1,0 1 1,0 0-1,0-1 1,0 1-1,0 0 1,0 1-1,1-1 1,-1 1-1,0-1 1,0 1-1,1 0 0,-1 0 1,0 0-1,1 1 1,-1-1-1,0 1 1,0-1-1,0 1 1,0 0-1,1 1 1,-1-1-1,-1 0 1,1 1-1,0 0 1,0 0-1,0 0 1,-1 0-1,4 3 1,1 2-12,-1-1 1,1 1-1,-2 1 1,1-1-1,-1 1 1,0 0-1,0 0 1,-1 0 0,5 15-1,-2 0-200,-1-1-1,-2 1 1,0 0-1,2 40 1,-6-48-616,-1-1-1,0 1 1,-1 0-1,-7 23 1,-11 16-2681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7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27 5897,'34'-21'1953,"-30"16"49,-13 7 1018,-12 5 938,19-6-3970,0 0 1,0 0-1,0 0 0,0 1 0,0-1 0,0 0 1,0 1-1,1 0 0,-1-1 0,0 1 0,1 0 1,-1 0-1,1 0 0,0 0 0,0 0 0,-1 0 1,2 0-1,-1 0 0,0 0 0,0 1 0,1-1 1,-1 0-1,1 1 0,-1-1 0,1 0 0,0 1 1,0-1-1,0 1 0,0-1 0,1 0 0,-1 1 1,1-1-1,-1 0 0,1 0 0,0 1 0,0-1 1,0 0-1,0 0 0,0 0 0,0 0 0,1 0 1,-1 0-1,1 0 0,-1 0 0,3 1 0,19 15 56,1-1-1,27 15 0,-42-26-52,1 1 1,-2 0-1,1 0 1,-1 1-1,0 0 1,-1 1-1,0 0 1,10 15-1,-15-22-1,-1 0-1,1 0 0,-1 1 1,0-1-1,0 0 1,0 0-1,0 1 1,-1-1-1,1 1 0,0-1 1,-1 1-1,0-1 1,1 1-1,-1-1 1,0 1-1,-1-1 0,1 1 1,0-1-1,-1 1 1,1-1-1,-1 1 1,0-1-1,0 0 1,0 1-1,0-1 0,0 0 1,0 0-1,0 0 1,-1 0-1,1 0 1,-1 0-1,0 0 0,0 0 1,0 0-1,1-1 1,-1 1-1,-1-1 1,1 0-1,0 1 1,0-1-1,0 0 0,-1 0 1,1 0-1,-3 0 1,-8 4-47,-1-1 1,0 0-1,1-1 1,-1-1-1,0 0 1,-29 0-1,36-2-267,0 0 0,0-1 0,0 0 0,0 0 0,0-1 0,0 1 0,0-1 0,0-1 0,1 0 0,-1 0 0,1 0 0,-1 0 0,1-1 0,0 0 0,-8-8 0,4-2-2223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8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51 7722,'-7'-13'1704,"5"10"-916,0-1 1,0 1 0,0-1 0,1 0-1,-1 0 1,1 1 0,-1-9 1348,11 23-1520,21 39-653,-23-39 34,0 0 1,-1 0-1,0 0 0,0 1 1,-1-1-1,-1 1 1,0 1-1,-1-1 1,4 22-1,-4 2-67,-2-1-1,-3 44 1,7-134-1475,17-164 1754,-22 218-197,0-1 0,0 1 0,0 0 0,0-1 0,0 1 0,1 0 0,-1-1 0,0 1 0,1 0 0,-1-1 0,1 1 0,0 0 0,-1-1 0,1 1 0,0 0 0,0 0 0,-1 0 0,1 0 0,0 0 0,0 0 0,0 0 0,0 0 1,1 0-1,-1 0 0,0 1 0,0-1 0,0 0 0,1 1 0,-1-1 0,0 1 0,1 0 0,-1-1 0,0 1 0,1 0 0,-1 0 0,1 0 0,-1-1 0,0 2 0,1-1 0,-1 0 0,1 0 0,-1 0 0,0 1 0,1-1 0,-1 0 0,0 1 0,0-1 0,1 1 0,-1 0 0,0-1 0,0 1 0,0 0 0,1 0 0,-1 0 0,1 1 0,5 3-40,0 1 0,0 0 0,0 0 0,-1 0 0,0 1 1,0 0-1,5 9 0,-1 3-310,-1 1 0,-2 0 0,0 0-1,-1 1 1,-1 0 0,0 0 0,-2 1 0,1 40 0,-4-66 182,2-101-1244,-1 82 1809,2 0 0,0 1 0,1-1 0,1 1 0,9-23-1,-14 43-394,1 1-1,-1-1 0,1 0 0,-1 0 0,1 1 1,0-1-1,-1 0 0,1 1 0,0-1 0,0 1 1,0-1-1,1 1 0,-1-1 0,0 1 0,0 0 0,1 0 1,-1 0-1,1 0 0,-1 0 0,1 0 0,-1 0 1,1 0-1,0 0 0,-1 1 0,1-1 0,0 0 1,-1 1-1,1 0 0,0-1 0,0 1 0,0 0 1,-1 0-1,1 0 0,0 0 0,0 1 0,0-1 1,-1 0-1,1 1 0,0-1 0,0 1 0,-1-1 0,1 1 1,0 0-1,1 1 0,3 2-38,0 0 1,0 0-1,-1 1 0,0 0 0,0 0 1,0 0-1,0 1 0,-1-1 0,0 1 1,3 6-1,1 4-103,-1-1 0,-1 2 1,-1-1-1,0 0 0,2 19 1,4 43-3116,-8-40 520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8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81 8818,'-1'-2'1031,"-13"-23"8840,16 37-9796,8 23-223,1 0 1,25 52-1,-35-85 76,0 1 1,1 0-1,-1 0 0,1-1 1,-1 1-1,1 0 0,0-1 1,0 0-1,1 0 0,-1 1 1,0-1-1,1 0 0,-1-1 0,1 1 1,0 0-1,-1-1 0,1 0 1,0 1-1,0-1 0,0 0 1,6 1-1,-4-2 35,0 0-1,0 0 1,0 0 0,0-1-1,0 0 1,0 0-1,0 0 1,-1 0 0,1-1-1,0 0 1,-1 0 0,8-4-1,-4 1 43,0 1 1,-1-1-1,0-1 0,0 1 0,-1-1 0,1-1 0,-1 1 0,0-1 1,-1 0-1,0 0 0,0 0 0,-1-1 0,1 0 0,-2 0 1,6-13-1,-8 13-21,-1-1 1,0 1-1,0-1 1,0 1-1,-3-15 1,-1-24-1083,4 47 922,0-1 0,0 0 0,0 0 0,0 0 0,0 0 0,0 0 0,1 0 0,-1 1 0,0-1 0,1 0 0,-1 0 0,0 0 0,1 1 0,-1-1 0,1 0 0,-1 0 0,1 1 0,-1-1 0,1 1 0,0-1 0,-1 0 0,1 1 0,0-1 0,0 1 0,0-1 0,16-1-3107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9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1 6385,'-1'-1'12170,"-9"2"-10136,-30 11-4240,32-9 2006,5-2 131,0 0 1,0 0-1,0 0 1,1 0 0,-1 1-1,0-1 1,1 1 0,-1-1-1,1 1 1,0 0 0,0 0-1,-1 0 1,1 1-1,-3 3 1,5-5 25,0 0 1,0 0-1,0 0 0,0 0 0,0 0 1,0 0-1,0-1 0,0 1 0,0 0 1,0 0-1,0 0 0,0 0 1,1 0-1,-1 0 0,0 0 0,1-1 1,-1 1-1,1 0 0,-1 0 0,1 0 1,-1-1-1,1 1 0,-1 0 0,1-1 1,0 1-1,0-1 0,-1 1 1,1 0-1,0-1 0,0 1 0,-1-1 1,1 0-1,2 1 0,32 15-274,-32-14 252,31 9-164,-12-4 176,0 1 0,0 1 0,22 13 0,-40-20 43,-1-1 0,0 1 1,0 0-1,0 0 0,0 0 0,0 1 0,0-1 0,-1 1 0,1 0 1,-1-1-1,0 1 0,0 0 0,0 0 0,0 0 0,0 1 1,0-1-1,-1 0 0,0 1 0,0-1 0,0 1 0,0-1 0,0 1 1,-1 0-1,1-1 0,-1 1 0,0 5 0,-2-5-9,1 1 0,0-1 0,-1 0 0,0 0 0,0 1 0,0-1 0,-1 0 0,1-1 0,-1 1 0,0 0 0,0-1 0,0 1 0,-1-1 0,1 0 0,-1 0 0,1-1 0,-1 1 0,0-1 0,0 0 0,-1 0 0,-6 3 0,5-3-265,0 1 0,-1-1-1,1-1 1,-1 1 0,1-1-1,-1 0 1,0-1 0,0 1 0,1-1-1,-1-1 1,0 1 0,0-1-1,-11-3 1,-17-14-2459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9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41 14011,'-1'-40'8410,"1"40"-8383,0 0 0,0 0 0,0 0 1,0 0-1,0 0 0,0 1 0,0-1 0,0 0 0,0 0 1,1 0-1,-1 0 0,0 0 0,0 0 0,0 0 1,0 0-1,0 0 0,0 1 0,0-1 0,0 0 1,0 0-1,0 0 0,0 0 0,0 0 0,1 0 1,-1 0-1,0 0 0,0 0 0,0 0 0,0 0 0,0 0 1,0 0-1,0 0 0,0 0 0,1 0 0,-1 0 1,0 0-1,0 0 0,0 0 0,0 0 0,0 0 1,0 0-1,0 0 0,1 0 0,-1 0 0,0 0 0,0 0 1,0 0-1,0 0 0,0 0 0,0 0 0,0 0 1,0 0-1,0 0 0,1 0 0,-1 0 0,0-1 1,0 1-1,10 32-696,6 39 620,11 128 1,-12 86-2230,-15-284 2146,-1 16-1626,1-17 1666,-1 0 0,1 0 0,0 0 0,-1 1-276,1-1 276,0 1 0,-1-1 0,1 0 0,0 0 0,0 0 0,-1 0 0,1 0 0,0 0 0,0 0 0,-1 0 0,1 0 0,0 0-1,-1 0 1,1 0 0,0 0 0,0 0 0,-1 0 0,1 0 0,0 0 0,-1 0 0,1 0 0,0 0 0,0 0 0,-1 0 0,1 0 0,0 0 0,0-1 0,-1 1 0,1 0 0,0 0 0,0 0 0,-1-1-276,1 1 276,0-1 0,-1 1 0,1 0 0,0 0 0,0-1 0,-19-21-4561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39.8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13547,'60'15'2624,"35"-14"1137,15-2-4985,10 8-2841,-20-7 424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0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0 115 14299,'24'-80'3206,"-26"46"1604,6 49-4934,23 91-314,21 175 0,-47-269 318,6 31-399,-6-41 452,-1 0-1,1 0 0,0 0 0,-1-1 1,1 1-1,0 0 0,0 0 1,0 0-1,0-1 0,0 1 0,0-1 1,1 1-1,-1-1 0,1 1 1,-1-1-1,1 0 0,1 2 0,-2-3 46,0 0-1,-1 0 1,1 0-1,0 0 0,0-1 1,-1 1-1,1 0 0,0 0 1,0 0-1,-1-1 0,1 1 1,0 0-1,0-1 0,-1 1 1,1 0-1,-1-1 0,1 1 1,0-1-1,-1 1 0,1-1 1,-1 0-1,1 1 0,-1-1 1,1 1-1,-1-1 0,0 0 1,1 1-1,-1-1 0,1-1 1,11-23-37,-12 24 56,6-18 42,-1 0 0,0-1 1,1-23-1,-3 24 50,0 1 0,1-1-1,12-35 1,-15 53-80,-1-1-1,1 1 1,0-1-1,-1 1 1,1-1-1,0 1 1,0-1-1,0 1 1,0 0-1,0 0 1,0-1-1,0 1 1,1 0-1,-1 0 1,0 0-1,1 0 1,-1 0-1,1 0 1,-1 1-1,1-1 1,-1 0-1,1 1 1,0-1-1,-1 1 1,3-1-1,-1 2-11,0-1 1,0 1-1,0-1 0,0 1 1,0 0-1,0 0 1,-1 0-1,1 0 0,0 1 1,-1-1-1,1 1 0,-1 0 1,3 1-1,7 8-100,-1-1 1,0 1-1,-1 1 0,11 15 1,-1 2-852,24 52 0,-14-26-2189,-4-11-143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250 17 12707,'-1'-1'266,"1"0"1,-1 0 0,0 0-1,0 0 1,0 0 0,0 0-1,0 0 1,0 0 0,0 0-1,0 0 1,0 0 0,0 1-1,-1-1 1,1 0 0,0 1-1,0-1 1,-1 1 0,1 0-1,-1-1 1,1 1 0,-2 0-1,-40 1 518,-35 22-1320,69-19 392,0-1 1,0 1-1,0 0 0,1 1 0,-1 0 0,1 0 0,0 1 0,-8 8 0,14-12 61,0 1 0,1-1 0,-1 1 0,0-1 1,1 1-1,0-1 0,-1 1 0,1 0 0,0 0 0,1 0 0,-1 0 0,0-1 0,1 1 0,0 0 0,0 0 0,-1 0 0,2 0 0,-1 0 0,0 0 0,1 0 1,-1 0-1,1 0 0,0 0 0,0 0 0,0-1 0,0 1 0,0 0 0,1-1 0,-1 1 0,4 3 0,-3-3 55,-1-1-1,1 1 1,-1-1-1,1 0 1,0 0 0,0 0-1,0 0 1,0 0-1,0 0 1,1-1-1,-1 1 1,0-1 0,1 1-1,0-1 1,-1 0-1,1 0 1,-1 0-1,1 0 1,0-1 0,0 1-1,-1-1 1,1 0-1,0 1 1,0-1-1,0 0 1,0-1 0,-1 1-1,1 0 1,0-1-1,0 0 1,-1 0-1,1 1 1,0-2-1,-1 1 1,1 0 0,-1 0-1,1-1 1,2-2-1,3-1 75,0 0-1,-1-1 0,0 0 0,1-1 1,-2 0-1,1 0 0,-1 0 1,0-1-1,9-16 0,-7 3 438,1-2 563,-9 22-1002,0 1 1,0 0-1,0 0 0,0 0 0,0-1 1,0 1-1,0 0 0,0 0 1,0 0-1,0-1 0,1 1 0,-1 0 1,0 0-1,0 0 0,0-1 0,0 1 1,0 0-1,0 0 0,0 0 1,1 0-1,-1-1 0,0 1 0,0 0 1,0 0-1,1 0 0,-1 0 0,0 0 1,0 0-1,0 0 0,0-1 1,1 1-1,-1 0 0,0 0 0,0 0 1,1 0-1,-1 0 0,0 0 0,0 0 1,0 0-1,1 0 0,-1 0 1,0 0-1,0 0 0,0 0 0,1 0 1,-1 1-1,0-1 0,0 0 0,0 0 1,1 0-1,-1 0 0,0 0 1,0 0-1,0 0 0,1 1 0,-1-1 1,0 0-1,10 16-597,1-1-1,0 0 1,1 0-1,1-1 1,22 18-1,-5-4-2172,-4-4-845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49:3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7530,'-4'3'7054,"22"20"-4077,47 50-2914,133 161 564,-165-189-501,-1 2 0,-2 1 0,35 78 0,-23-17-14,-4 1 1,-5 2-1,-5 2 1,-6 1-1,12 153 0,-29-193-124,-3 1-1,-3-1 1,-4 1-1,-16 87 0,15-129-510,-2-1-1,-1 0 1,-2-1 0,-1 0-1,-1 0 1,-2-2-1,-1 1 1,-1-2 0,-2-1-1,-1 0 1,-30 33-1,25-38-1541,-54 39-1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8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94 5641,'4'-3'448,"0"0"0,0-1 0,-1 1 0,1-1-1,-1 0 1,0 0 0,0-1 0,0 1 0,4-9 0,-6 12-353,-1-1 0,1 1 0,-1 0 0,1-1 0,-1 1-1,0 0 1,0-1 0,0 1 0,1 0 0,-1-1 0,-1 1 0,1-1 0,0 1 0,0 0 0,0-1 0,-1 1 0,1 0 0,-1-1 0,1 1 0,-1 0 0,1 0 0,-1-1 0,0 1 0,0 0 0,1 0 0,-1 0 0,0 0 0,0 0 0,0 0 0,0 0 0,0 0 0,-1 0 0,1 1 0,0-1 0,0 0 0,0 1 0,-1-1 0,1 1 0,0-1 0,-1 1 0,1 0 0,0-1 0,-1 1 0,-1 0 0,-2 0-81,0-1 0,0 1 0,1 0 0,-1 1 0,0-1 0,1 1 0,-1 0 0,0 0 0,1 1 0,-1-1 0,1 1 0,-1 0 0,-4 3 0,-54 35-94,54-34 73,1 1 1,0 1-1,0-1 1,0 1-1,1 1 0,1-1 1,0 1-1,0 0 1,0 1-1,1-1 1,1 1-1,-1 0 1,2 1-1,-1-1 1,-2 17-1,5-22 5,1 1 0,-1 0 0,1-1 0,0 1 1,0-1-1,0 1 0,1 0 0,0-1 0,0 1 0,1-1 0,0 0 0,-1 1 0,2-1 0,-1 0 1,1 0-1,-1 0 0,1-1 0,1 1 0,-1-1 0,1 1 0,-1-1 0,1 0 0,0 0 1,1-1-1,-1 1 0,1-1 0,-1 0 0,1 0 0,0-1 0,0 1 0,9 2 0,1 0-27,0-1-1,1-1 0,-1 0 0,1-2 0,-1 1 0,1-2 0,0 0 0,19-2 1,-11-1-822,-1-1 0,1-1 0,-1-1 1,37-14-1,-48 13-1465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1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53 8642,'-3'-28'4378,"1"4"3346,7 37-7732,1 0-1,1-1 1,0 1-1,1-2 0,0 1 1,11 12-1,31 42 0,18 36-426,-68-102 427,0 1-1,0-1 0,1 1 1,-1-1-1,0 1 0,1-1 1,-1 0-1,0 1 1,1-1-1,-1 1 0,1-1 1,-1 0-1,0 0 0,1 1 1,-1-1-1,1 0 0,-1 0 1,1 1-1,-1-1 1,1 0-1,-1 0 0,1 0 1,-1 0-1,1 0 0,-1 0 1,1 0-1,0 0 0,-1 0 1,1 0-1,0 0 1,11-15-30,3-33 211,-13 39-159,2-13 98,0 0 0,0-26 1,-2 24-856,9-45 0,-11 68 616,0 1-1,1-1 0,-1 1 1,0-1-1,0 1 0,1-1 1,-1 1-1,0-1 0,1 1 0,-1-1 1,1 1-1,-1-1 0,1 1 1,-1-1-1,1 1 0,-1 0 1,1-1-1,-1 1 0,1 0 0,-1 0 1,1-1-1,-1 1 0,1 0 1,0 0-1,-1 0 0,1 0 1,-1 0-1,1 0 0,0 0 0,-1 0 1,1 0-1,-1 0 0,1 0 1,0 0-1,-1 0 0,1 0 1,-1 0-1,1 1 0,0-1 0,-1 0 1,1 1-1,-1-1 0,1 0 1,-1 1-1,2 0 0,-2-1 38,22 10-4445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1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14 278 7986,'3'-5'852,"1"0"1,0 0 0,-1 0-1,2 0 1,-1 0 0,1 1 0,8-7-1,-1 4-1038,0 0-1,1 0 1,0 2-1,15-6 1,38-18 393,-64 27-200,0 1 1,1-1 0,-1 0-1,0-1 1,0 1 0,-1 0-1,1-1 1,-1 1-1,1-1 1,-1 1 0,0-1-1,1 1 1,-1-1 0,-1 0-1,1 0 1,0 0 0,-1 1-1,1-1 1,-1 0 0,0 0-1,0 0 1,0 0 0,0 0-1,-1 0 1,1 0-1,-1 1 1,0-1 0,0 0-1,-1-3 1,1 1-22,-1 0-1,0 0 1,0 0 0,0 0-1,0 0 1,-1 1 0,0-1 0,0 1-1,0-1 1,-1 1 0,0 0-1,1 0 1,-1 1 0,-8-7-1,5 8 32,0-1 0,1 1 0,-1 1 1,0-1-1,0 1 0,0 0 0,0 0 0,0 1 0,0 0 0,0 1 0,0-1 0,-9 3 0,12-2-2,1-1 0,-1 1 0,1 0 0,0 0 0,-1 0 0,1 0 0,0 0-1,0 1 1,0 0 0,0-1 0,0 1 0,1 0 0,-1 1 0,0-1 0,1 0 0,-1 1 0,1-1 0,0 1 0,0 0 0,0 0 0,0 0 0,1 0 0,-1 0 0,1 0 0,0 0 0,0 0 0,-1 5-1,1 0-20,1 0-1,0 0 1,1 0-1,0 0 1,0-1-1,0 1 0,1 0 1,1 0-1,-1-1 1,1 0-1,0 1 1,1-1-1,0 0 0,0-1 1,0 1-1,1-1 1,0 1-1,0-1 1,10 8-1,-3-3-354,1 0 1,1-1-1,-1-1 0,2 0 0,-1 0 1,1-2-1,0 0 0,20 6 0,62 11-2139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2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72 10274,'-51'-71'11587,"60"100"-11234,4 30-347,12 117 0,-20-52 40,6 72-2471,-9-183 1456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2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2 9714,'-17'-1'8890,"22"2"-8714,-1-1-176,25 5 144,76 11-32,-31-8-288,28-4-1312,1 4-2337,3-13 112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2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60 14131,'-4'-3'695,"1"-1"1,0 0-1,0 0 1,0 0-1,1 0 1,0 0-1,-1 0 0,1-1 1,1 1-1,-1-1 1,0 1-1,0-6 1,22 41-539,-2 7-209,-2 0 0,-2 1 0,-1 1 0,8 46 0,-2 87-546,-6-39-1501,-4-232 744,-8 77 1335,1-27 157,11-63 1,-13 110-136,0 0 1,0 0-1,0 0 0,0 0 0,0 1 1,0-1-1,0 0 0,1 0 0,-1 0 1,0 0-1,0 0 0,1 0 0,-1 0 1,0 1-1,1-1 0,-1 0 0,1 0 0,-1 1 1,1-1-1,0 0 0,-1 0 0,1 1 1,0-1-1,-1 1 0,1-1 0,0 1 1,0-1-1,-1 1 0,1-1 0,0 1 1,0 0-1,0-1 0,0 1 0,0 0 1,0 0-1,-1-1 0,1 1 0,0 0 1,0 0-1,0 0 0,0 0 0,0 0 1,0 1-1,0-1 0,0 0 0,0 0 0,-1 1 1,1-1-1,0 0 0,0 1 0,0-1 1,0 1-1,-1-1 0,1 1 0,0-1 1,-1 1-1,2 1 0,6 5-32,0 0-1,0 1 1,12 16-1,-14-17 39,54 78-712,7 6-4282,-33-58 1182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3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72 205 11803,'0'-1'215,"0"0"1,1 0 0,-1 1 0,0-1 0,0 0 0,0 1 0,1-1 0,-1 0 0,0 1 0,1-1 0,-1 0 0,0 1 0,1-1 0,-1 0 0,1 1-1,-1-1 1,1 1 0,-1-1 0,1 1 0,-1-1 0,2 1 0,19-9 1047,33 3-2938,-34 4 1940,-14 2-446,-1-1-1,1 0 1,-1-1 0,1 1-1,-1-1 1,0 0-1,1 0 1,-1-1 0,0 0-1,-1 0 1,9-6-1,-11 7 132,0-1 1,0 1-1,0-1 0,0 1 0,-1-1 0,0 0 0,1 1 0,-1-1 0,0 0 0,0 0 0,0 0 0,-1 0 0,1 0 0,-1 0 0,0 0 0,0 0 0,0 0 0,0 0 1,0 0-1,0 0 0,-1 0 0,0 0 0,-1-4 0,1 2 52,-1 1 0,0 0 0,0 0 0,0 0 0,-1 0 0,0 0 0,1 1 1,-1-1-1,0 1 0,-1-1 0,1 1 0,0 0 0,-1 1 0,0-1 0,0 0 0,0 1 0,0 0 1,0 0-1,0 0 0,0 1 0,-1-1 0,1 1 0,-1 0 0,1 0 0,-1 1 0,1-1 0,-1 1 1,1 0-1,-1 0 0,-5 1 0,3-1 27,1 1 0,-1-1 1,1 1-1,0 0 0,-1 1 0,1 0 0,0 0 1,0 0-1,0 0 0,0 1 0,1 0 1,-1 0-1,1 1 0,-1 0 0,1 0 1,0 0-1,1 0 0,-1 1 0,1 0 0,0 0 1,-5 8-1,5-5-18,1 1 0,0 1 1,0-1-1,1 0 0,1 1 0,-1-1 0,2 1 1,-1-1-1,1 1 0,1 0 0,-1-1 0,2 1 1,-1-1-1,1 1 0,1-1 0,0 0 0,0 0 1,1 0-1,0 0 0,0-1 0,11 15 1,-10-16-225,1 0 1,-1 0-1,2 0 1,-1-1-1,1 1 1,0-2-1,0 1 1,0-1-1,1 0 1,0-1-1,0 1 1,0-2-1,1 1 1,15 4-1,65 2-2111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3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43 8122,'9'-34'2747,"-9"33"-2608,0 1 1,0-1-1,0 1 0,0-1 1,-1 1-1,1-1 0,0 1 1,0 0-1,-1-1 0,1 1 1,0 0-1,-1-1 0,1 1 1,0 0-1,-1-1 0,1 1 1,-1 0-1,1 0 0,0-1 1,-1 1-1,1 0 0,-1 0 1,1 0-1,-1 0 0,1-1 1,-1 1-1,1 0 0,-1 0 1,1 0-1,-1 0 0,1 0 1,-1 0-1,1 0 0,-1 1 1,0-1-1,-21 1 489,20-1-245,-20 3 239,1 1 1,0 1 0,1 1 0,-29 11-1,25-8-567,12-6-313,23 4-2508,9 4 2782,0 1-1,-1 0 1,0 2 0,-1 0 0,20 20 0,-31-28-37,-1 1 0,0 0 0,0 0 1,-1 1-1,0-1 0,0 1 0,-1 0 0,0 0 0,0 1 1,-1-1-1,0 1 0,0 0 0,-1 0 0,0 0 1,-1 0-1,0 12 0,0-18-7,-1 0 1,0 0-1,-1 0 1,1 0-1,0 0 1,-1 0-1,0 0 1,0 0-1,0 0 0,0-1 1,0 1-1,0 0 1,-1-1-1,1 1 1,-1-1-1,0 1 1,0-1-1,0 0 0,0 0 1,0 0-1,0 0 1,0 0-1,-1 0 1,1 0-1,-1-1 1,0 1-1,1-1 0,-4 1 1,3-1-228,0-1 0,-1 1 0,1-1 0,0 0 0,0 0 0,0 0 1,0-1-1,0 1 0,0-1 0,0 0 0,0 0 0,0 0 0,0 0 0,0 0 0,0 0 0,1-1 0,-1 1 0,0-1 1,1 0-1,-1 0 0,1 0 0,0 0 0,0 0 0,0-1 0,0 1 0,-3-5 0,-13-24-3555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4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3 12643,'16'0'6219,"-19"-1"-6070,0 0 0,0 1 1,-1 0-1,1 0 0,0 0 1,0 0-1,0 0 0,0 1 1,-1-1-1,1 1 0,-3 1 1,-5 3-86,0 1 1,0 1 0,1 0-1,0 0 1,-18 17-1,-18 24-2945,46-48 2725,-1 1 0,1 0 0,-1-1 0,1 1 0,0 0 1,-1 0-1,1-1 0,-1 1 0,1 0 0,0 0 0,0 0 0,0 0 0,-1-1 1,1 1-1,0 0 0,0 0 0,0 0 0,0 0 0,0 0 0,1-1 0,-1 1 1,0 0-1,0 0 0,1 0 0,-1 0 0,0-1 0,1 2 0,1 1 132,0 1 1,0-1-1,1 0 0,-1-1 0,1 1 0,0 0 0,0-1 0,3 3 0,35 23 244,-38-27-182,-1 0-1,0 0 1,0 0 0,1-1-1,-1 1 1,1-1-1,-1 0 1,0 1-1,1-1 1,-1 0-1,1-1 1,-1 1 0,0 0-1,1-1 1,-1 1-1,0-1 1,1 0-1,-1 0 1,0 0 0,0 0-1,3-1 1,36-30 1199,-36 28-938,35-40 2719,-23 57-3152,47 75-1024,4 3-4588,-44-64 2029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4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 9170,'10'-18'8987,"3"43"-7138,-10-17-2295,13 38 432,-2 1 0,-3 0 0,9 70 0,-13-81-286,-5-34 3,-1-21 109,-1 8 188,0-57 673,13-112 1,-13 180-670,0 0 1,0 0 0,0-1 0,0 1 0,0 0-1,0 0 1,0-1 0,0 1 0,0 0-1,0-1 1,0 1 0,0 0 0,0 0 0,0-1-1,0 1 1,0 0 0,0-1 0,0 1 0,0 0-1,0 0 1,0-1 0,0 1 0,1 0-1,-1 0 1,0-1 0,0 1 0,0 0 0,0 0-1,1-1 1,-1 1 0,0 0 0,0 0 0,0 0-1,1 0 1,-1-1 0,0 1 0,0 0-1,1 0 1,-1 0 0,0 0 0,1 0 0,-1 0-1,0 0 1,0 0 0,1 0 0,-1 0 0,0 0-1,1 0 1,-1 0 0,0 0 0,0 0-1,1 0 1,-1 0 0,0 0 0,1 0 0,15 20-298,-9-10 296,9 13-331,-1 1-1,-2 0 0,0 1 0,-1 0 1,11 38-1,-20-53 3,10 33-990,-13-41 1228,0-1-1,1 1 1,-1-1-1,1 1 1,0-1-1,-1 0 1,1 1-1,0-1 1,0 0-1,0 0 1,0 1-1,0-1 1,0 0-1,0 0 1,0 0-1,0 0 1,1 0-1,-1 0 1,0-1-1,1 1 1,1 0-1,-2-1 54,0 0-1,1-1 1,-1 1-1,0-1 1,0 1 0,0-1-1,0 1 1,0-1-1,0 0 1,0 0-1,0 0 1,0 1 0,0-1-1,0 0 1,0 0-1,0 0 1,-1 0 0,1 0-1,0-1 1,-1 1-1,1 0 1,-1 0-1,1 0 1,-1-2 0,13-37 347,-11 33-152,15-61 1729,-9 33-551,2 0 0,16-41 1,-25 76-1341,-1 0 0,0-1 0,0 1 1,1 0-1,-1 0 0,0 0 0,1 0 0,-1 0 1,0-1-1,1 1 0,-1 0 0,0 0 1,1 0-1,-1 0 0,0 0 0,1 0 1,-1 0-1,0 0 0,1 0 0,-1 0 0,0 0 1,1 0-1,-1 0 0,1 0 0,-1 1 1,0-1-1,0 0 0,1 0 0,-1 0 1,0 0-1,1 1 0,-1-1 0,0 0 0,0 0 1,1 1-1,-1-1 0,0 0 0,0 0 1,1 1-1,-1-1 0,0 0 0,0 1 1,0-1-1,0 0 0,0 1 0,1-1 1,-1 0-1,0 1 0,0-1 0,0 0 0,0 1 1,0-1-1,0 1 0,11 21-152,-3 6-273,0 0-1,5 36 0,-10-43-772,1 0 0,1 0-1,0 0 1,2 0 0,13 27 0,-1-21-2454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5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1 187 11739,'0'-1'74,"0"1"0,0 0 0,0-1 0,0 1 0,0-1 1,0 1-1,0 0 0,0-1 0,0 1 0,0-1 0,1 1 1,-1 0-1,0-1 0,0 1 0,0 0 0,1-1 1,-1 1-1,0 0 0,0-1 0,1 1 0,-1 0 0,0 0 1,1-1-1,-1 1 0,0 0 0,1 0 0,-1-1 1,1 1-1,-1 0 0,0 0 0,1 0 0,-1 0 0,1 0 1,-1 0-1,0 0 0,1 0 0,-1 0 0,1 0 1,-1 0-1,0 0 0,1 0 0,-1 0 0,1 0 0,-1 0 1,0 0-1,1 0 0,-1 1 0,1-1 0,-1 0 1,0 0-1,1 0 0,0 1 0,30 10-1627,-26-8 1867,36 14-391,-23-8 58,0-2 0,1 0 1,21 5-1,-39-12 14,0 1-1,-1-1 0,1 0 1,0 0-1,0 0 1,-1 0-1,1 0 1,0 0-1,0 0 1,-1 0-1,1 0 1,0 0-1,0-1 1,-1 1-1,1 0 1,0 0-1,-1-1 1,1 1-1,0 0 1,-1-1-1,1 1 1,-1-1-1,1 1 1,0-1-1,-1 1 1,1-1-1,-1 1 1,1-1-1,-1 0 1,0 1-1,1-2 1,2-29-116,-22-42-41,17 65 132,-3-5 34,0 0 0,0 1 0,-1-1 0,-1 1 0,-9-13 1,14 22 14,-1-1 0,0 1 0,0 0 1,0 0-1,0 0 0,0 1 1,-1-1-1,1 1 0,-7-4 1,8 5-6,0 1 1,0-1-1,0 1 1,0-1-1,0 1 1,0 0 0,0-1-1,0 1 1,1 0-1,-1 0 1,0 1 0,0-1-1,0 0 1,0 1-1,0-1 1,0 1-1,0 0 1,0-1 0,1 1-1,-1 0 1,-3 2-1,2 0 6,0 0 0,0 0 0,0 0 0,1 1 0,-1-1 0,1 1 0,-1 0 0,1-1 0,1 1 0,-1 0 0,0 0 0,1 0 0,0 1 0,0-1 0,0 0 0,0 0 0,1 6 0,-2 8 56,2 1-1,2 29 1,-1-33-63,1 1-1,0 0 1,2-1-1,0 0 1,1 0-1,0 0 1,1 0-1,1-1 1,13 24-1,-13-29-315,0-1 0,0 1 0,0-1-1,1 0 1,0-1 0,1 1-1,-1-2 1,20 12 0,46 15-1942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9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12 110 8194,'-5'-23'3336,"2"-1"-1,0-38 1,3 62-3266,8 15-457,4 13 369,-1 0 1,-1 1-1,-1 0 1,-2 1 0,4 37-1,-4-2 0,-3 102-1,-10-55-3,1-53 75,6 110-1,0-160 172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5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312 20 10290,'-2'-2'337,"-1"0"0,0 0-1,0 0 1,0 0 0,0 1 0,0-1-1,0 1 1,-1 0 0,1 0 0,0 0-1,-1 0 1,1 1 0,-1-1 0,1 1-1,-7 0 1,2 1-172,1 0-1,0 0 0,0 1 1,0 0-1,0 0 0,0 1 1,-8 3-1,0 2-143,1 1-1,0 0 0,0 1 1,1 1-1,-21 21 1,20-18-54,2 1 1,-17 27 0,24-35-115,1 0-1,1 0 1,0 0-1,0 1 1,0-1-1,1 1 1,0-1 0,0 1-1,0 10 1,1-17 98,1 0 0,0 0 0,0 1 0,0-1 0,0 0 0,0 0 0,0 0 0,0 0 0,0 0 0,0 1 0,1-1 0,-1 0 1,0 0-1,1 0 0,-1 0 0,1 0 0,-1 0 0,1 0 0,0 0 0,-1 0 0,1 0 0,0 0 0,0-1 0,0 1 0,-1 0 0,1 0 0,0-1 1,0 1-1,0-1 0,2 2 0,0-2 23,0 1 0,0-1-1,-1 0 1,1 0 0,0-1 0,0 1 0,-1 0 0,1-1 0,0 0 0,0 0 0,-1 1 0,4-3 0,10-4 75,-1-2 1,29-19 0,-7 1 225,42-39 0,-35 19 2875,-39 45-2029,2 11-1324,4 7 146,8 10-656,-2 0 1,-1 1-1,-1 1 1,13 32 0,-14-27-2495,2-11-197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6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11915,'11'2'5677,"5"19"-4135,3 23-2311,-9 4 834,-3 1-1,3 58 0,-9-102 229,-1-32-243,2 1-1,1-1 1,1 1 0,10-35 0,-13 57-114,0 1-1,1 0 1,-1 0 0,0 0-1,1 1 1,-1-1 0,1 0-1,0 0 1,0 1 0,0-1-1,1 1 1,-1 0 0,0 0-1,1 0 1,5-4 0,45-13-4141,-38 15 2687,22-7-2540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6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137 324 12115,'4'3'822,"0"1"1,0 0 0,0 0 0,-1 0-1,1 0 1,-1 1 0,0-1 0,0 1-1,-1 0 1,1 0 0,-1 0-1,0 0 1,2 8 0,5 26-311,-7-28-1456,9 74 199,-12-35-2651,-2-41 139,-6-18-410,-6-15-827</inkml:trace>
  <inkml:trace contextRef="#ctx0" brushRef="#br0" timeOffset="1">1 11 12611,'10'-10'1888,"7"12"745,6 8-3930,6 5-2655,5 4 303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6.8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 14523,'9'-2'504,"-9"2"-335,1 0-1,0 1 1,0-1 0,0 0 0,0 0-1,-1 0 1,1-1 0,0 1-1,0 0 1,0 0 0,0 0-1,-1 0 1,1-1 0,0 1-1,0 0 1,-1-1 0,1 1 0,0-1-1,-1 1 1,1-1 0,0 1-1,-1-1 1,1 1 0,-1-1-1,1 0 1,-1 1 0,1-1-1,-1 0 1,1 0 0,-1 1 0,1-1-1,-1 0 1,0 0 0,0 1-1,1-1 1,-1 0 0,0 0-1,0 0 1,0 0 0,0 1-1,0-1 1,0 0 0,0 0 0,0 0-1,0 1 1,-1-2 0,3-4 1435,4 15-1419,5 23-418,-3 0 235,-1 1 1,-2-1-1,-1 2 1,0 37-1,-11 147-1378,4-150-609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7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88 8906,'0'-6'3681,"12"-11"-145,2 4-1935,11-1-1473,9-1-216,13 3 16,-1 4 72,9 6-616,-3 8-329,-5 6-559,-14-1-2017,-4 3 193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47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57 8786,'10'8'11689,"5"4"-11178,-7-9-563,0 0 1,-1 1-1,1 0 1,-1 0 0,0 1-1,0 0 1,9 9-1,-8-6-103,1-1 0,1 0 0,-1 0 0,21 9 0,-17-9-154,0-2 0,0 1 0,0-2 0,1 0 0,23 4 0,-34-7 309,0-1 0,0 1 1,0-1-1,0 0 1,0 0-1,0 0 0,0-1 1,0 1-1,0-1 1,0 1-1,0-1 1,0 0-1,0 0 0,0 0 1,0-1-1,-1 1 1,1-1-1,-1 1 1,1-1-1,-1 0 0,1 0 1,-1 0-1,0 0 1,0 0-1,0-1 1,0 1-1,-1-1 0,1 1 1,-1-1-1,1 1 1,-1-1-1,2-5 1,0-3 381,1-1 0,-2 0 0,0 0 0,0 1 0,-1-1 0,-1 0 1,0 0-1,0 0 0,-1 0 0,-5-20 0,-5 66-423,-67 207-244,-14 44-222,69-204-2760,-17 127 0,34-121-1342</inkml:trace>
  <inkml:trace contextRef="#ctx0" brushRef="#br0" timeOffset="1">777 293 15891,'-4'4'4809,"0"9"-9402,-10 3-720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52.6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48 131 7610,'-18'-21'5549,"15"16"-5390,1-1 0,-1 1 1,1-1-1,0 0 0,0 1 0,-1-11 1,3 14-97,0 0 1,0 0 0,0 0 0,1 1 0,-1-1-1,0 0 1,1 1 0,-1-1 0,1 0-1,0 1 1,0-1 0,0 1 0,-1-1 0,1 1-1,0-1 1,1 1 0,-1-1 0,0 1-1,0 0 1,1 0 0,-1 0 0,0 0-1,1 0 1,-1 0 0,1 0 0,2-1 0,42-14 654,-42 15-709,1 0 0,-1 0 0,1 0 0,-1 1 0,1-1 0,-1 1 0,1 0-1,-1 1 1,1-1 0,-1 1 0,1 0 0,-1 0 0,1 0 0,-1 1 0,0-1 0,0 1 0,0 0-1,0 0 1,0 1 0,0-1 0,0 1 0,-1 0 0,1 0 0,3 4 0,-4-3-11,0 1 0,-1 0 0,1 0 0,-1 0-1,1 0 1,-2 0 0,1 0 0,0 0 0,-1 1 0,0-1 0,-1 1 0,1-1 0,-1 1 0,0-1 0,0 1 0,0-1 0,-1 1 0,0-1 0,-3 10 0,-1 1 9,-1-1 0,0 0 1,-1 0-1,-1 0 0,0-1 1,-1 0-1,0-1 1,-17 19-1,-4-1-39,0-1 1,-38 27 0,84-54 48,1-2 1,-1 0 0,23-2-1,43-3-46,73-3-4199,-104 7 1221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09:53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13539,'1'34'2977,"15"-50"1199,1 0-3848,-13 19-504,0 2-1640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0:58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25 12675,'-6'-15'2004,"3"5"1608,5 22-1342,4 20-2895,4 53 753,-2 132 0,0 0-2263,-5-197 544,-3-20 1503,0 0 0,0 1 0,0-1 0,0 0-1,0 1 1,0-1 0,1 0 0,-1 0 0,0 1 0,0-1 0,0 0 0,0 1-1,0-1 1,1 0 0,-1 0 0,0 1 0,0-1 0,1 0 0,-1 0 0,0 0-1,0 1 1,1-1 0,-1 0 0,0 0 0,0 0 0,1 0 0,-1 0-1,0 1 1,1-1 0,-1 0 0,0 0 0,0 0 0,1 0 0,-1 0 0,0 0-1,1 0 1,-1 0 0,0 0 0,1 0 0,-1 0 0,0 0 0,1-1 0,-1 1-1,0 0 1,0 0 0,1 0 0,10-15-4026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0:59.3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48 13579,'-1'0'42,"-20"-22"3027,20 21-2944,1 0 1,-1 1-1,0-1 1,0 0-1,1 0 1,-1 1-1,0-1 1,1 0-1,-1 0 1,1 0-1,-1 0 1,1 0-1,0 0 1,-1 0-1,1 0 0,0 0 1,0 0-1,0 0 1,-1 0-1,1 0 1,0 0-1,0 0 1,0 0-1,1 0 1,-1-2-1,15 4 1,20 8-144,-2 2 0,0 1 1,0 2-1,-1 1 0,0 1 1,35 26-1,-55-35 9,0 2-1,0 0 1,-1 0-1,0 1 1,-1 1 0,0 0-1,-1 0 1,0 1-1,-1 0 1,0 0-1,-1 1 1,0 0 0,-1 0-1,-1 1 1,0 0-1,-1 0 1,0 0-1,2 19 1,-5-24 5,-1 0-1,-1 1 1,1-1 0,-2 0-1,1 1 1,-1-1 0,-1 0-1,1 0 1,-1 0 0,-1-1-1,0 1 1,0-1 0,-1 0 0,0 0-1,0 0 1,-1-1 0,0 0-1,0 0 1,-1 0 0,0-1-1,0 0 1,0 0 0,-1 0-1,-14 7 1,7-5-257,0-1 0,0 0 0,-1-1 1,0 0-1,-1-2 0,1 0 0,-1 0 0,0-2 0,0 0 0,0-1 0,0 0 0,-28-4 0,40 2-128,1 1-1,-1-1 0,0-1 0,0 1 0,1-1 0,-1 1 0,1-1 1,-5-3-1,-19-23-3511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4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80 10874,'-3'-14'2265,"3"4"984,-1 9-3274,4-4-95,-3 3-64,2 1-16,14-2 56,78-10-456,-34 8-240,26-3-2297,-5-9 225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0:59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8 10082,'-6'-4'2999,"5"3"-2499,-1 1 0,1-1-1,0 1 1,0-1 0,-1 1 0,1 0 0,0 0-1,0 0 1,-1 0 0,-1 0 0,-26 6 1381,-17 16-3248,43-21 1964,-4 4-656,-1-1 0,1 1 0,1 0 1,-1 1-1,1 0 0,0 0 0,0 0 1,0 1-1,1 0 0,0 0 0,1 0 1,-1 0-1,2 1 0,-1 0 1,1 0-1,0 0 0,0 0 0,1 0 1,0 0-1,1 1 0,0-1 0,0 1 1,1 10-1,0-17-120,0 0-1,0 0 1,0 1-1,1-1 1,-1 0 0,1 0-1,0 0 1,0 0-1,-1 0 1,1 0 0,1 0-1,-1 0 1,0 0-1,0-1 1,1 1 0,-1 0-1,1-1 1,-1 1 0,1-1-1,0 0 1,0 1-1,1 0 1,1-1-128,-1 0 1,0 0-1,0 0 0,0-1 1,0 1-1,0-1 0,1 0 1,-1 0-1,0 0 0,0 0 1,1 0-1,-1-1 0,5-1 1,1-1-56,-1 0 0,1 0 1,0-1-1,-1 0 0,0 0 1,0-1-1,0 0 0,-1-1 1,12-11-1,-14 13 655,-1-1 1,0 0-1,-1 0 1,1 0-1,-1-1 0,0 1 1,0-1-1,-1 0 0,4-11 1,-4 3 1971,0 1 1,-1 0-1,-1-21 1,14 46-2133,13 14-512,82 83-3948,-75-72 1054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46 14435,'0'-3'407,"0"1"1,-1 0-1,1-1 0,-1 1 1,0 0-1,0 0 0,0-1 1,0 1-1,0 0 0,0 0 1,-2-2-1,-6-11 1973,8 14-2388,1 1 75,6 19-104,10 45-8,-3 0-1,-2 0 1,-3 1 0,-2 119 0,-7-122-29,4 115-2710,0-167 1476,-1-20-2309,-8-26 383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0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 11987,'16'-3'2624,"4"2"1049,17 2-3417,12 1-336,23-4-536,-2-3-528,17 5-2537,-14-1 80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0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 0 9506,'25'25'11400,"-36"-28"-11372,1 1 1,-1 0-1,1 0 0,-1 1 1,-17 0-1,20 1-39,4-1-54,1 1 0,-1 0 0,1 0 0,-1 0 0,1 1 0,-1-1 0,1 1 0,0 0 0,-1 0 0,1 0 0,0 0 0,0 1 1,-1-1-1,1 1 0,0 0 0,1-1 0,-1 1 0,0 1 0,0-1 0,1 0 0,-1 1 0,1-1 0,0 1 0,0 0 1,0 0-1,0 0 0,1 0 0,-1 0 0,1 0 0,-1 0 0,1 1 0,0-1 0,0 0 0,1 1 0,-1-1 0,1 1 0,0-1 1,0 7-1,0 8 17,1 0 0,1 0 1,0 0-1,2 0 0,8 28 1,-11-43 44,0 0 1,0 0 0,0 0 0,0 0 0,0-1 0,1 1 0,-1 0 0,1-1-1,-1 1 1,1-1 0,4 4 0,-5-5 6,0-1 0,0 1 0,0-1 0,0 0 0,0 1 0,0-1 0,1 0 0,-1 0 0,0 0 0,0 0 0,0 0 1,0 0-1,0 0 0,0 0 0,0 0 0,0-1 0,0 1 0,0 0 0,0-1 0,0 1 0,0-1 0,0 1 0,0-1 0,0 1 0,0-1 0,0 0 0,-1 1 0,1-1 0,0 0 0,0 0 0,-1 1 0,1-1 1,0 0-1,0-2 0,10-11 121,-1 0 0,-1-1 1,0 0-1,-1-1 0,0 0 1,-1 0-1,6-23 0,-13 39-108,0-1-1,0 1 1,1-1-1,-1 1 1,0-1-1,1 1 0,-1 0 1,0-1-1,1 1 1,-1-1-1,1 1 0,-1 0 1,0-1-1,1 1 1,-1 0-1,1-1 1,-1 1-1,1 0 0,-1 0 1,1 0-1,0 0 1,-1-1-1,1 1 0,-1 0 1,1 0-1,-1 0 1,1 0-1,-1 0 0,1 0 1,0 0-1,-1 0 1,1 1-1,-1-1 1,1 0-1,-1 0 0,1 0 1,-1 0-1,1 1 1,-1-1-1,1 0 0,-1 1 1,1-1-1,0 1 1,31 22-668,81 82-4770,-69-65 1375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1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35 12299,'-6'-12'1619,"-8"-10"6559,13 22-8028,18 134-520,-6 2-1,-11 236 1,0-361 171,0-5-399,-1 0-1,1 0 1,-1 0 0,0 0 0,0 1-1,-1-1 1,0-1 0,-3 9-1,-11 2-3654</inkml:trace>
  <inkml:trace contextRef="#ctx0" brushRef="#br0" timeOffset="1">0 407 12811,'4'-12'7049,"11"9"-6473,7-2-832,18 1 40,10-2 272,17 2-632,1 0-696,12 2-2729,-14 2 40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1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12227,'15'5'6816,"6"15"-7215,-5-3 666,-5-6-173,3 4-408,1 0-1,1-1 0,0-1 0,20 12 0,-32-22 158,0-1 0,0 1 0,1-1 0,-1 0 1,1 0-1,-1-1 0,1 1 0,0-1 0,0 0 0,-1 0 1,1-1-1,0 1 0,0-1 0,0 0 0,0 0 0,0-1 0,0 0 1,0 0-1,-1 0 0,1 0 0,0-1 0,0 1 0,-1-1 0,7-4 1,-5 2 202,-1 0 0,1-1 0,-1 0 0,0 0 0,0-1 0,-1 1 0,1-1 0,-1 0 0,-1 0 0,4-7 0,-5 10 201,-1 1 0,0-1-1,1 0 1,-1 1-1,-1-1 1,1 0-1,0 0 1,-1 0 0,1 0-1,-1 0 1,0 0-1,0 0 1,0 1-1,0-1 1,0 0 0,-1 0-1,0 0 1,1 0-1,-1 0 1,0 1-1,0-1 1,0 0 0,-1 1-1,1-1 1,-1 0-1,0 1 1,-1-3-1,-1 8-171,1 0-1,1 1 0,-1-1 1,0 1-1,1-1 0,0 1 0,0 0 1,0 0-1,-1 5 0,-29 67-227,4 1-1,-26 120 1,42-140-1091,3 1 0,2 0 1,3 0-1,4 75 1,7-65-2444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2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11 12907,'12'-10'5648,"-12"19"-2221,-2 25-3746,-24 341 159,5-141-4031,22-187 222,8-21-404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2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 13603,'0'-2'253,"0"1"1,0-1-1,0 1 1,0-1-1,0 1 1,0-1-1,1 1 1,-1 0-1,0-1 0,1 1 1,-1-1-1,1 1 1,0 0-1,-1-1 1,1 1-1,0 0 1,0 0-1,0-1 0,2-1 1,-1 2-166,0-1 0,1 0 1,-1 1-1,1 0 0,-1 0 0,1 0 1,0 0-1,-1 0 0,1 0 0,3 0 1,6-1-351,0 1 0,0 1 1,22 2-1,-32-2 327,11 1-68,0 2-1,0-1 1,0 2-1,0 0 0,-1 0 1,1 1-1,-1 1 1,0 0-1,-1 1 1,0 0-1,0 1 0,0 0 1,-1 0-1,11 12 1,-17-16-6,1 1 0,-1 0 0,0 0 0,0 0 1,0 1-1,-1-1 0,0 1 0,0 0 0,0 0 1,-1 0-1,0 0 0,0 0 0,0 0 0,-1 1 1,0-1-1,0 1 0,-1-1 0,0 1 0,0-1 0,0 0 1,-1 1-1,0-1 0,0 1 0,-1-1 0,0 0 1,0 0-1,0 1 0,-1-2 0,1 1 0,-7 9 1,5-10 7,0 0 1,0 0-1,0-1 1,-1 1-1,0-1 1,0 0-1,0-1 0,0 1 1,0-1-1,-1 0 1,0 0-1,1 0 1,-11 2-1,12-3-76,0-1-1,0 0 0,0-1 0,0 1 0,0-1 0,0 1 0,-1-1 0,1 0 1,0-1-1,0 1 0,0-1 0,0 0 0,0 0 0,0 0 0,0 0 0,1-1 1,-1 1-1,0-1 0,1 0 0,-1 0 0,-6-5 0,8 5-126,1 0-1,-1-1 1,0 1-1,1 0 1,0 0-1,-1-1 1,1 1-1,0 0 1,0-1-1,0 0 1,0 1-1,1-1 1,-1 1-1,1-1 1,0 0-1,-1 1 1,1-1-1,0 0 1,1 1-1,-1-1 1,0 0-1,1 1 1,-1-1 0,1 0-1,0 1 1,2-4-1,18-38-3814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2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0 199 10674,'48'-1'3556,"25"-10"-2864,4-1-808,-72 12 116,3 0 16,1-1 0,-1 0 0,1 0 0,-1-1 0,14-5 0,-22 7-11,1 0 0,0-1 0,0 1 0,0-1 0,-1 1 0,1-1 0,0 1 0,0-1 0,-1 0 0,1 1 0,0-1 0,-1 0 0,1 1 0,-1-1 0,1 0 1,-1 0-1,1 0 0,-1 0 0,0 1 0,1-1 0,-1 0 0,0 0 0,0-1 0,0 0 6,0 0 0,-1 0 1,1 0-1,-1 0 0,1 0 0,-1 0 0,0 1 0,0-1 1,0 0-1,0 0 0,0 0 0,0 1 0,0-1 1,-1 1-1,-1-3 0,-4-3 49,-1-1 0,0 1-1,-1 0 1,0 1 0,-11-6 0,15 9-47,0 0 0,0 0 1,0 1-1,0 0 0,-1 0 1,1 1-1,-1-1 0,1 1 1,-1 0-1,0 1 0,-9-1 1,13 1-17,1 1 0,-1-1 0,1 1 1,0 0-1,-1-1 0,1 1 0,-1 0 0,1 0 1,0 0-1,0 0 0,0 0 0,-1 0 1,1 0-1,0 0 0,0 0 0,1 1 0,-1-1 1,0 0-1,0 1 0,1-1 0,-1 0 1,0 1-1,1-1 0,-1 1 0,1-1 0,0 1 1,0-1-1,-1 1 0,1 0 0,0-1 1,0 1-1,0-1 0,1 1 0,-1-1 0,0 1 1,2 2-1,14 64-230,-14-62 181,5 13-281,0-1 1,16 31 0,-20-44 32,0 0 1,0 0-1,0-1 0,1 1 0,-1-1 1,1 1-1,0-1 0,1 0 0,-1-1 1,1 1-1,-1-1 0,1 0 0,9 5 1,22-2-2463</inkml:trace>
  <inkml:trace contextRef="#ctx0" brushRef="#br0" timeOffset="1">513 64 9970,'3'-41'7767,"-3"40"-7686,0 0 1,0 0-1,0 0 0,0 0 0,0 1 0,0-1 1,0 0-1,0 0 0,-1 0 0,1 0 0,0 0 1,-1 1-1,1-1 0,-1 0 0,1 0 0,0 1 1,-1-1-1,0 0 0,1 1 0,-1-1 0,1 0 1,-1 1-1,0-1 0,1 1 0,-1-1 1,0 1-1,0-1 0,0 1 0,1 0 0,-1-1 1,0 1-1,0 0 0,0-1 0,0 1 0,1 0 1,-1 0-1,0 0 0,0 0 0,0 0 0,0 0 1,0 0-1,0 0 0,1 1 0,-1-1 0,-2 1 1,2-1-109,0 1 0,1 0 0,-1-1 0,0 1 0,0 0 0,0 0 0,1 0 0,-1-1 0,0 1 1,1 0-1,-1 0 0,1 0 0,-1 0 0,1 0 0,-1 0 0,1 0 0,0 0 0,0 1 0,-1-1 1,1 0-1,0 0 0,0 0 0,0 0 0,0 0 0,0 0 0,0 0 0,1 1 0,-1 0 0,0 4-41,1 1-1,0-1 0,0 1 0,0-1 0,0 0 0,1 1 0,0-1 0,1 0 0,-1 0 1,1-1-1,0 1 0,0 0 0,1-1 0,0 0 0,0 0 0,0 0 0,1 0 1,-1 0-1,8 4 0,27 27-234,-18-17 233,0 0 0,-2 1 0,0 1 0,17 24-1,-36-44 63,1 0 1,-1-1-1,1 1 0,-1 0 0,0-1 0,1 1 0,-1 0 0,0 0 0,1-1 1,-1 1-1,0 0 0,0 0 0,0-1 0,1 1 0,-1 0 0,0 0 0,0 0 1,0-1-1,0 1 0,-1 0 0,1 0 0,0 0 0,0-1 0,0 1 1,-1 0-1,1 0 0,0-1 0,-1 1 0,1 0 0,-1-1 0,1 1 0,0 0 1,-1-1-1,0 1 0,1-1 0,-1 1 0,1-1 0,-1 1 0,0-1 0,1 1 1,-1-1-1,0 1 0,1-1 0,-1 0 0,0 0 0,0 1 0,1-1 0,-1 0 1,0 0-1,0 0 0,0 0 0,1 0 0,-2 0 0,-50 2-697,45-3 508,-13 0-525,1-1 1,-1 0-1,1-2 0,0 0 0,-19-8 0,-36-16-2743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3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132 120 12539,'-1'-8'6940,"0"8"-6779,-11 1 1103,-20 12-1733,24-9 482,1 1 0,0 0 0,0 0 0,0 1 0,1-1 1,-1 2-1,1-1 0,-5 8 0,8-10-94,1 0 1,0 0 0,0 1-1,0-1 1,0 0 0,0 1-1,1 0 1,0-1-1,0 1 1,0 0 0,1-1-1,0 1 1,0 0-1,0-1 1,0 1 0,1 0-1,-1 0 1,4 8-1,-4-10-25,1 1-1,0-1 0,0 1 1,0-1-1,0 0 0,0 0 1,1 1-1,-1-1 0,1 0 1,0 0-1,0-1 0,0 1 1,1 0-1,-1-1 0,1 1 1,-1-1-1,1 0 0,0 0 1,0 0-1,0 0 0,0 0 1,0 0-1,0-1 0,0 0 1,1 0-1,-1 1 0,1-2 1,-1 1-1,0 0 0,1-1 1,-1 0-1,1 0 0,-1 0 1,1 0-1,-1 0 0,1-1 1,-1 1-1,1-1 0,-1 0 1,1 0-1,-1 0 0,3-2 1,1 0 136,0-1 1,0 1-1,-1-1 1,0-1-1,1 1 1,-1-1-1,-1 0 1,1 0-1,-1 0 1,0-1-1,0 0 1,-1 0-1,1 0 1,-2-1-1,1 1 1,0-1-1,-1 0 1,-1 0-1,3-8 1,-4 7 123,0 0 0,-1 0 1,0 0-1,0 0 0,0 1 0,-1-1 1,-1 0-1,1 0 0,-1 0 1,0 0-1,-1 1 0,0-1 1,0 1-1,-9-13 0,7 11-228,-1 1 0,0 0 0,0 0-1,-1 0 1,0 1 0,-1 0 0,1 1 0,-1 0-1,-1 0 1,1 0 0,-14-6 0,9 8-1179,36 21-6069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0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27 8410,'11'14'929,"-8"6"5679,-4-21-6497,-6 2-126,-1 0-1,1 1 1,0 0 0,-1 0-1,1 0 1,0 1-1,0 0 1,1 1 0,-10 5-1,7-4 6,3-1-5,-1 0 0,1 1 0,0-1 0,0 1 0,0 1-1,1-1 1,0 1 0,0 0 0,0 0 0,1 1 0,0-1 0,0 1 0,1 0 0,0 0-1,0 0 1,0 1 0,1-1 0,0 1 0,0-1 0,1 1 0,0-1 0,1 1 0,0 0 0,0 0-1,2 13 1,-2-15-36,1-1-1,0 1 1,0 0-1,1 0 0,-1-1 1,1 1-1,1-1 1,-1 0-1,1 1 0,0-1 1,0 0-1,0-1 1,1 1-1,-1-1 1,1 1-1,1-1 0,-1 0 1,0 0-1,1-1 1,0 1-1,0-1 0,0 0 1,0-1-1,0 1 1,1-1-1,-1 0 0,1 0 1,-1-1-1,1 1 1,0-1-1,0 0 1,11-1-1,-6 0-38,1-1 0,-1-1 0,0 0 0,1-1 0,-1 0 0,0 0 0,-1-1 0,1-1 0,0 0 0,-1 0 0,0-1 0,-1 0-1,1-1 1,-1 0 0,0-1 0,-1 0 0,0 0 0,13-17 0,-16 19 114,-1 0 0,0-1 1,-1 1-1,0-1 0,0 1 0,0-1 0,-1 0 0,1 0 0,-2 0 0,1-1 0,-1 1 0,0 0 0,-1-1 0,0 1 0,0 0 1,0-1-1,-1 1 0,0 0 0,-1 0 0,1-1 0,-1 1 0,-1 0 0,1 1 0,-1-1 0,-1 0 0,1 1 0,-1-1 0,0 1 1,0 0-1,-8-7 0,5 6 22,0 0 0,0 1 0,0 0 1,-1 0-1,0 1 0,0-1 0,-1 2 0,0-1 1,1 1-1,-1 1 0,-1 0 0,1 0 0,-15-2 1,18 4-92,1 0 1,-1 0 0,0 1-1,1 0 1,-1 0 0,1 0 0,-1 1-1,0 0 1,1 0 0,0 0 0,-1 1-1,1-1 1,0 1 0,0 1-1,0-1 1,0 1 0,0 0 0,0 0-1,1 0 1,-1 1 0,1-1-1,0 1 1,0 0 0,-4 7 0,6-10-115,1 1 1,0-1 0,0 1 0,0 0-1,0-1 1,0 1 0,0 0-1,0 0 1,0 0 0,1 0 0,-1 0-1,1-1 1,-1 1 0,1 0 0,0 0-1,0 0 1,0 0 0,0 0-1,0 0 1,0 0 0,1 0 0,-1 0-1,1 0 1,0 3 0,20 21-2603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3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26 515 12443,'-1'9'7229,"4"8"-4030,9 43-4427,-8-44 2040,9 43-820,9 54 20,-48-272 327,-6-52-263,12-178 550,20 388-636,0 0 1,0 0 0,0 0-1,0 0 1,0-1 0,0 1-1,0 0 1,0 0 0,0 0-1,1 0 1,-1 0 0,0 0-1,1 0 1,-1 0 0,1 0-1,-1 0 1,1 0 0,0 0-1,-1 0 1,1 1 0,0-1-1,-1 0 1,1 0 0,0 1-1,0-1 1,0 0 0,0 1-1,0-1 1,0 1 0,0-1-1,1 0 1,1 1-88,0 0-1,0 0 1,0 0-1,0 0 0,1 0 1,-1 1-1,0 0 1,0-1-1,-1 1 1,1 0-1,4 2 1,13 7-1454,-1 0 1,27 20-1,-39-25 644,49 34-3194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04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32 9426,'-2'-14'5609,"5"2"-1608,5 9-1064,26 1-3433,18 2-473,52 4-3616,13-2 1825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1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49 7498,'27'-48'9183,"-27"47"-9073,-29 15 191,9 1-269,2 1 0,-21 22 0,34-33-38,0 0 0,0 1 0,0 0 1,1 0-1,0 0 0,0 1 0,1-1 0,0 1 0,0 0 1,0 0-1,1 0 0,0 0 0,-1 13 0,3-17-50,0 0 0,1 0 0,-1 0 0,1 0-1,0 0 1,0-1 0,0 1 0,0 0 0,0 0-1,0-1 1,1 1 0,0 0 0,-1-1 0,1 0-1,0 1 1,0-1 0,1 0 0,-1 0 0,0 0-1,1 0 1,-1-1 0,1 1 0,-1 0 0,5 1 0,2 1-583,-1-1 0,1 1 1,0-1-1,0-1 1,1 0-1,13 1 1,19-2-2416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1.9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81 7658,'-7'-9'9635,"-2"2"-6137,8 7-3516,0-1-1,1 1 1,-1 0 0,0 0-1,0 0 1,1 0 0,-1 0-1,0 0 1,1 0 0,-1 1-1,0-1 1,0 0 0,1 0-1,-1 1 1,0-1 0,1 0 0,-1 1-1,0-1 1,1 0 0,-1 1-1,1-1 1,-1 1 0,1-1-1,-1 1 1,1-1 0,-1 1-1,1 0 1,-1-1 0,1 1-1,0 0 1,-1-1 0,1 1 0,0 0-1,0-1 1,-1 1 0,1 0-1,0 0 1,-3 9-100,0-1 1,0 0-1,1 1 0,0 0 0,1 0 1,0-1-1,0 1 0,1 0 1,1 0-1,0 0 0,3 16 0,-3-22 54,0 0-1,0 0 0,0 0 0,0 0 0,1 0 1,0 0-1,-1 0 0,2-1 0,-1 1 0,0-1 1,1 1-1,-1-1 0,1 0 0,0 0 0,0 0 1,1 0-1,-1-1 0,0 1 0,1-1 0,-1 0 1,1 0-1,0 0 0,0-1 0,0 1 0,0-1 1,0 0-1,0 0 0,0 0 0,0 0 1,0-1-1,6 0 0,-4-1 39,1 0 1,-1 0 0,1-1-1,-1 0 1,0-1-1,1 1 1,-1-1 0,0 0-1,-1-1 1,1 1-1,0-1 1,-1 0-1,0 0 1,0-1 0,0 0-1,-1 0 1,0 0-1,1 0 1,-2-1-1,1 1 1,-1-1 0,0 0-1,4-10 1,-4 11 28,-1 0 1,0-1-1,0 1 0,0 0 1,0-1-1,-1 0 1,0 1-1,0-1 1,-1 0-1,0 1 0,0-1 1,0 0-1,0 1 1,-1-1-1,0 0 1,0 1-1,-1-1 0,1 1 1,-1-1-1,0 1 1,-1 0-1,1 0 1,-1 0-1,0 0 0,-1 0 1,1 1-1,-1-1 1,-4-4-1,2 5-76,0 0 0,0 1-1,0-1 1,0 1 0,0 0-1,-1 1 1,1-1 0,-9-1-1,-31 0-3839,32 7 998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2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77 8090,'-6'-35'9220,"-8"4"-3935,9 21-4316,21 41-950,-1 1-1,-2 0 1,-2 1 0,-1 1 0,9 49 0,0 103-859,-3-17-7024,-8-131 2909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14 104 14531,'-9'-22'6037,"5"16"-4074,5 19-2593,4 9 414,-2-9 47,-1 0 0,2 0 1,-1-1-1,2 1 1,0-1-1,0 0 0,1 0 1,9 13-1,-12-23 100,0 1 0,-1 0 0,2-1 0,-1 1 0,0-1 0,0 0 0,1 0 1,-1 0-1,1 0 0,0-1 0,0 1 0,-1-1 0,1 0 0,0 0 0,0-1 0,0 1 0,0-1 0,0 0 0,0 0 0,0 0 0,0 0 1,0-1-1,0 0 0,0 0 0,-1 0 0,1 0 0,0 0 0,5-3 0,-2 1 21,1-1 0,-1 0-1,1 0 1,-1 0 0,0-1 0,-1 0-1,1 0 1,-1-1 0,0 0 0,0 0 0,-1 0-1,7-11 1,-8 9 58,-1 1 0,0-1-1,-1 0 1,1 0 0,-2 1 0,1-2 0,-1 1-1,0 0 1,-1 0 0,0-9 0,0 13-90,0-1 0,0 1 0,-1-1 0,0 1 0,0-1 0,0 1 0,0-1 0,-1 1 0,1 0 0,-1 0 0,0 0 0,-1 0 0,1 0 0,-1 0 0,1 0 0,-1 1 0,0-1 0,0 1 0,-5-3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3.2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12947,'-2'-1'6415,"3"14"-5359,5 25-1608,0-6 544,-3-7-14,2-2 0,1 1 1,17 43-1,-11-101-1098,-3 10 1060,0-2 37,1 0 0,14-26-1,-23 52 17,-1-1-1,0 1 1,1-1-1,-1 0 1,0 1 0,1-1-1,-1 1 1,1-1-1,-1 0 1,0 1-1,1-1 1,0 1-1,-1 0 1,1-1 0,-1 1-1,1-1 1,-1 1-1,1 0 1,0 0-1,-1-1 1,1 1-1,0 0 1,-1 0-1,1 0 1,0-1 0,0 1-1,-1 0 1,1 0-1,0 0 1,-1 0-1,1 1 1,0-1-1,-1 0 1,1 0 0,0 0-1,-1 0 1,1 1-1,0-1 1,-1 0-1,1 1 1,0-1-1,0 1 1,27 28-258,-25-25 266,51 73-533,19 27-3736,-73-104 4253,0 0-1,0 0 0,0 1 1,0-1-1,1 0 0,-1 0 1,0 0-1,0 0 0,0 0 1,0 1-1,1-1 0,-1 0 1,0 0-1,0 0 0,1 0 1,-1 0-1,0 0 0,0 0 0,0 0 1,1 0-1,-1 0 0,0 0 1,0 0-1,1 0 0,-1 0 1,0 0-1,0 0 0,1 0 1,-1 0-1,0 0 0,0 0 1,1 0-1,-1 0 0,0 0 0,0 0 1,0 0-1,1-1 0,-1 1 1,0 0-1,0 0 0,0 0 1,0 0-1,1-1 0,-1 1 1,0 0-1,0 0 0,0 0 1,0-1-1,0 1 0,0 0 1,1 0-1,-1 0 0,0-1 0,7-21-24,1-26 591,0-107 3268,-8 154-3797,0 0 1,0 0 0,0 0-1,0 0 1,0 0 0,1 0 0,-1 0-1,0 0 1,0 0 0,1 1 0,-1-1-1,1 0 1,-1 0 0,1 0 0,-1 0-1,1 0 1,0 1 0,-1-1 0,1 0-1,0 0 1,0 1 0,0-1-1,-1 1 1,1-1 0,0 1 0,0-1-1,0 1 1,0-1 0,0 1 0,2-1-1,-1 1-16,1 0 0,-1 1 0,1-1 0,0 0 0,-1 1 0,1 0 0,-1-1 0,1 1 0,-1 0 0,0 0-1,5 3 1,2 2-43,0 0-1,-1 0 0,1 1 0,-2 0 1,11 12-1,26 53-210,-4-3-4096,-20-45 1209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3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13179,'2'5'6750,"2"14"-6322,0 3-529,2 21 46,-3-22-434,0 0 0,1 0-1,11 31 1,-17-62 334,0 0 1,1 0-1,1 0 0,0-1 0,1-13 1,-1 6 146,0 11 55,-1-3 15,1 1 0,0-1 0,0 1-1,1-1 1,0 1 0,1 0 0,0-1-1,0 1 1,1 0 0,4-11 0,-6 20-67,0-1 1,-1 0-1,1 0 1,0 1-1,0-1 1,-1 0-1,1 1 1,0-1 0,0 1-1,0-1 1,0 1-1,0-1 1,0 1-1,0 0 1,0-1-1,0 1 1,0 0 0,0 0-1,0 0 1,0 0-1,0 0 1,0 0-1,0 0 1,0 0 0,0 0-1,0 0 1,0 1-1,0-1 1,0 0-1,0 1 1,0-1-1,0 1 1,0-1 0,0 1-1,0-1 1,-1 1-1,1 0 1,0-1-1,0 1 1,1 1 0,31 32-147,-4 20 36,-20-35-329,0-2 1,16 22-1,-21-33-162,1-1-1,-1 0 1,1 0-1,0 0 1,1-1-1,6 5 1,17 4-2843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14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24 13659,'-9'-13'6579,"6"12"-6192,0-1-119,-1 0 1,0 1-1,0 0 1,0 0-1,0 0 0,0 1 1,-7-1-1,-2 0-442,1 2 1,-1 0-1,-19 3 0,31-4 152,-1 0 0,0 1 1,0-1-1,1 0 0,-1 1 0,0-1 1,1 1-1,-1 0 0,1-1 1,-1 1-1,1 0 0,-1 0 0,1 0 1,-1 0-1,1 0 0,0 0 1,-1 1-1,1-1 0,0 0 1,0 1-1,0-1 0,0 1 0,0-1 1,0 1-1,1-1 0,-1 1 1,1 0-1,-1-1 0,1 1 0,-1 0 1,1 0-1,0-1 0,0 1 1,0 0-1,0 0 0,0-1 0,0 1 1,0 0-1,0-1 0,1 1 1,-1 0-1,1 0 0,1 2 0,0 2-66,1 1 0,0-2 0,1 1 1,-1 0-1,1-1 0,0 1 0,1-1 0,-1 0 0,1-1 0,9 8 0,7 1 35,0-2 0,0 0 0,1-2 0,1 0 1,35 9-1,-33-11 45,0 1 1,-1 1-1,0 1 0,35 20 1,-57-29 2,1 0-1,-1 1 1,0-1 0,0 1 0,0-1-1,0 1 1,0 0 0,-1 0 0,1 0-1,0 0 1,-1 0 0,1 0 0,-1 1 0,0-1-1,0 0 1,2 5 0,-4-5-4,1-1 1,0 1-1,-1-1 1,1 1-1,-1-1 1,1 1-1,-1-1 0,1 1 1,-1-1-1,0 0 1,0 1-1,0-1 1,0 0-1,0 0 1,0 1-1,0-1 1,-1 0-1,1 0 0,0 0 1,0-1-1,-1 1 1,1 0-1,-1 0 1,1-1-1,-1 1 1,1-1-1,-1 1 1,1-1-1,-4 1 0,-17 7-1169,-1-1-1,0-1 1,-33 4-1,-48-9-2230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2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72 10666,'-10'-72'7176,"36"231"-7034,-20-142 133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10 100 9962,'-9'-37'8275,"16"50"-8451,2 9 156,0 0 0,-1 0 1,-1 1-1,-2 0 0,0 1 0,-1-1 0,-2 1 0,0 0 0,-1-1 0,-4 36 0,-3-42 262,4-36 106,29-190-469,-25 200 74,-1 1 0,1-1 0,1 1 0,-1 0 0,2 0 0,-1 0 0,1 0 0,0 1 0,0 0 0,1-1 0,0 1 0,0 1 0,1-1 0,10-9 0,-12 13-28,0 0-1,0 0 1,0 0 0,1 1-1,-1-1 1,1 1 0,-1 0-1,1 0 1,0 1 0,0-1-1,-1 1 1,1 0 0,0 1-1,0-1 1,0 1 0,0 0-1,0 0 1,0 0 0,0 1-1,0 0 1,0 0 0,0 0-1,0 0 1,0 1 0,7 3-1,-8-3-177,-1 0-1,0 0 1,0 0-1,0 1 1,0-1 0,0 1-1,0-1 1,-1 1-1,1 0 1,-1 0-1,0 0 1,0 1-1,0-1 1,0 0-1,1 5 1,2 20-2793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2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21 11787,'-14'-18'6065,"12"15"-5865,4 3 32,27 6-7930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3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11386,'10'16'1496,"0"1"0,-1 1-1,7 19 1,-4-1-1491,-2 0-1,-2 0 1,-1 1 0,3 45 0,-9-119 97,1-1 1,13-66-1,-15 103-106,1-1-1,0 1 1,0-1 0,0 1-1,0-1 1,1 1 0,-1 0 0,0-1-1,1 1 1,-1 0 0,0 0 0,1 0-1,0 0 1,-1 0 0,1 0 0,-1 0-1,1 1 1,0-1 0,0 1-1,-1-1 1,1 1 0,0 0 0,0-1-1,0 1 1,-1 0 0,1 0 0,0 0-1,0 0 1,0 1 0,-1-1 0,1 1-1,0-1 1,3 2 0,10 2 29,1 0 0,26 12 0,-33-12-34,-3-1 15,1 0-1,-1 0 1,0 1-1,0 0 0,0 0 1,0 0-1,-1 1 1,1 0-1,-1 0 1,-1 0-1,1 1 1,-1-1-1,0 1 1,0 0-1,4 9 1,-2 0-652,0 1 1,0 0-1,-2 0 1,0 0 0,2 21-1,-2 5-2076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4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269 131 9442,'0'-14'-264,"0"12"513,0 0 0,1-1 1,-1 1-1,0 0 1,0 0-1,0-1 0,-1 1 1,1 0-1,0 0 1,-1-1-1,0 1 0,1 0 1,-1 0-1,0 0 1,0 0-1,0 0 0,0 0 1,-1 0-1,1 0 1,0 0-1,-1 1 0,1-1 1,-1 1-1,0-1 0,0 1 1,1-1-1,-1 1 1,0 0-1,0 0 0,0 0 1,0 0-1,-1 0 1,1 0-1,0 1 0,0-1 1,0 1-1,-1-1 1,1 1-1,-4 0 0,-2-1-246,0 0 0,0 0-1,0 1 1,0 0 0,0 1-1,0 0 1,0 0 0,0 0-1,0 1 1,0 0 0,1 1-1,-1 0 1,1 0 0,-1 0-1,1 1 1,1 0 0,-1 1-1,0 0 1,-8 7 0,9-5-172,0 1 0,0-1-1,1 1 1,0 0 0,1 0 0,-1 1 0,1 0 0,1-1 0,0 1 0,-2 11 0,4-18 62,0 1 1,1-1-1,-1 1 1,1 0 0,0-1-1,-1 1 1,1 0-1,1-1 1,-1 1 0,0-1-1,1 1 1,-1 0-1,1-1 1,0 1 0,-1-1-1,2 1 1,-1-1-1,0 0 1,0 1 0,1-1-1,-1 0 1,1 0-1,-1 0 1,1 0 0,0 0-1,0 0 1,0-1 0,0 1-1,0 0 1,0-1-1,1 0 1,-1 1 0,1-1-1,-1 0 1,0 0-1,1-1 1,0 1 0,-1 0-1,5 0 1,0-1 13,0 0 0,1 0 0,-1-1 0,0 1 1,0-2-1,1 1 0,-1-1 0,0 0 0,0 0 1,-1-1-1,1 0 0,0 0 0,-1-1 0,0 0 0,10-7 1,0-1 159,0-2 0,-1 1 1,0-2-1,16-20 1,-25 26 229,1 0 1,-1-1-1,0 0 1,-1-1-1,0 1 1,4-17-1,-7 20 304,0 0 0,-1 0 1,0 0-1,0 0 0,0 0 0,-2-13 0,-3 14 534,7 14-777,12 18-714,1-1 0,34 41 0,-41-56-427,1 0 1,1-1-1,-1 0 1,2 0-1,15 8 1,38 11-3043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4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316 37 9282,'-1'-2'254,"0"0"0,0 0 0,1 0 0,-1 0 0,0 0 0,-1 0 0,1 0 0,0 0 0,-1 1 0,1-1 0,-1 0 0,1 1 0,-1-1 0,0 1 0,1 0 0,-1-1 0,0 1 0,-2-1 0,-1 1 197,0 0 1,0 0-1,0 1 1,1 0-1,-1 0 1,0 0 0,-5 1-1,1-1-629,-20 2 1126,8-2-643,0 1 1,0 1-1,0 1 1,0 0 0,-37 13-1,55-15-320,0 1 0,0-1 0,0 1 0,0 0 0,0 0 0,1 0 0,-1 0 0,1 0 0,-1 0 0,1 1 0,0-1 0,0 1 0,0 0 0,-2 3 0,4-5-6,-1 1 1,1-1-1,0 0 0,-1 1 0,1-1 0,0 0 0,0 1 1,0-1-1,0 0 0,0 1 0,0-1 0,0 1 0,1-1 0,-1 0 1,0 0-1,1 1 0,-1-1 0,1 0 0,-1 1 0,1-1 0,0 0 1,-1 0-1,1 0 0,0 0 0,0 0 0,0 0 0,0 0 0,0 0 1,0 0-1,0 0 0,0 0 0,0-1 0,1 1 0,-1 0 1,0-1-1,2 1 0,84 34 5,-74-32 25,0 1-1,0 0 1,-1 1 0,1 0 0,-1 1-1,0 1 1,-1 0 0,0 0 0,0 1 0,0 0-1,10 12 1,-21-20-16,1 1 0,-1 0 0,1-1-1,-1 1 1,1 0 0,-1-1 0,0 1-1,1 0 1,-1-1 0,0 1 0,1 0 0,-1 0-1,0-1 1,0 1 0,0 0 0,0 0 0,0 0-1,0-1 1,0 1 0,0 0 0,0 0-1,0 0 1,0-1 0,0 1 0,-1 0 0,1 0-1,0-1 1,-1 1 0,1 0 0,0-1 0,-1 1-1,1 0 1,-1-1 0,0 2 0,-2 0-36,1 0 0,-1 0 0,0 0 1,0 0-1,0-1 0,0 1 0,0-1 1,-6 2-1,-61 10-1328,64-12 1012,1-1 1,-1 0-1,0 0 1,1 0-1,-1-1 1,0 0-1,1 0 1,-1 0-1,1-1 1,0 1-1,-1-1 1,1-1-1,0 1 1,0-1-1,0 0 1,-5-4-1,-5-12-2688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5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28 14275,'-12'9'2270,"11"-9"-2096,1 0 0,-1 0 0,1 0 0,-1 1 0,1-1 0,-1 0 0,1 1-1,-1-1 1,1 0 0,-1 1 0,1-1 0,0 1 0,-1-1 0,1 1 0,0-1 0,-1 1 0,1-1 0,0 1 0,0-1-1,-1 1 1,1-1 0,0 1 0,0-1 0,0 2 0,10 30-343,-5-19-46,1 0 1,0-1-1,1 0 0,0 0 0,14 15 0,-18-22 113,1-2 0,-1 1 1,1 0-1,0-1 0,1 1 0,-1-1 1,0 0-1,1 0 0,0-1 0,-1 0 1,1 1-1,0-2 0,0 1 0,0 0 1,1-1-1,-1 0 0,0 0 0,0-1 0,10 0 1,-9 0 127,0 0 0,1-1 1,-1 0-1,0-1 0,0 1 1,0-1-1,0 0 0,0-1 1,0 0-1,-1 0 0,1 0 1,-1 0-1,0-1 0,0 0 1,0 0-1,0 0 0,-1 0 1,1-1-1,-1 0 0,0 0 1,-1 0-1,1-1 0,-1 1 1,0-1-1,-1 1 0,1-1 1,-1 0-1,0 0 0,-1 0 1,1-1-1,-1 1 0,0 0 1,-1 0-1,0-1 0,0 1 1,0 0-1,0-1 0,-4-11 1,-7-14 843,8 27-503,10 28-399,0 0-123,25 72 362,-28-86-626,-1 0 0,2 0 0,-1 0 0,1-1 1,1 0-1,-1 0 0,1 0 0,9 8 0,-13-15 92,0 1 1,0-1-1,0 1 0,0-1 0,0 0 1,0 0-1,0 0 0,0 0 0,0 0 1,1-1-1,-1 1 0,0-1 0,0 1 1,1-1-1,-1 0 0,0 0 1,1 0-1,-1 0 0,0 0 0,1-1 1,-1 1-1,3-1 0,22-13-4823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5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79 10874,'3'-57'2838,"-8"39"2944,-9 14-3581,-21 17-2233,29-11 175,-1 1-203,0 0 1,0 1-1,0 0 1,0 0-1,0 1 0,1 0 1,0 0-1,0 0 0,0 1 1,1 0-1,0 0 1,0 0-1,0 1 0,1-1 1,0 1-1,0 0 0,1 0 1,0 1-1,0-1 1,0 1-1,1 0 0,1-1 1,-2 11-1,2-15-145,1 1 0,0 0 0,0 0-1,0-1 1,0 1 0,0 0 0,1 0 0,0-1-1,0 1 1,0 0 0,0-1 0,0 1 0,1-1 0,-1 1-1,1-1 1,0 0 0,0 0 0,0 1 0,1-1 0,-1-1-1,1 1 1,0 0 0,-1-1 0,1 1 0,0-1 0,1 0-1,-1 0 1,0 0 0,1-1 0,-1 1 0,1-1 0,-1 1-1,1-1 1,-1 0 0,1-1 0,0 1 0,0-1-1,7 1 1,50 1-3198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6.2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28 8658,'-3'-3'446,"0"0"1,0 1 0,-1-1-1,0 1 1,1 0-1,-1 0 1,0 0 0,0 0-1,0 1 1,0 0-1,0 0 1,-1 0 0,1 0-1,0 1 1,0-1 0,-1 1-1,-5 0 1,2 1-248,1 0 0,0 0 0,0 1 0,0 0 1,0 0-1,0 1 0,0-1 0,1 2 0,-1-1 0,-7 6 0,9-6-249,1 0 0,-1 1 0,1 0-1,0 0 1,0 0 0,0 0-1,1 0 1,-1 1 0,1 0-1,0 0 1,1 0 0,-1 0-1,-1 6 1,3-7 19,0 0 0,0-1 0,0 1 1,1 0-1,0 0 0,0 0 0,0 0 0,0 0 1,1 0-1,-1 0 0,1 0 0,0-1 0,0 1 0,1 0 1,-1 0-1,1-1 0,0 1 0,0-1 0,0 1 1,3 3-1,1 1-342,1-2 0,-1 1 0,1-1 0,0 0 0,1 0 0,-1-1 0,1 0-1,0 0 1,1-1 0,-1 0 0,1 0 0,-1-1 0,12 3 0,40 7-2746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6.5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19 203 10298,'2'-15'6455,"3"4"-5716,24-5-3356,-21 13 3147,7-4-704,-2 2-126,0 0 0,-1-1 0,0-1-1,0 0 1,-1 0 0,0-1 0,0 0 0,15-16-1,-25 23 310,-1 0 0,1 1 0,0-1 1,-1 0-1,1 0 0,-1 0 0,1 0 0,-1-1 0,1 1 0,-1 0 0,0 0 0,0 0 0,1 0 0,-1 0 0,0 0 0,0 0 0,0-1 0,0 1 0,0 0 0,0 0 0,-1 0 0,1 0 0,0 0 0,-1 0 1,1-1-1,0 1 0,-1 0 0,0-1 0,-1 0 59,0-1 1,0 1 0,-1 0 0,1 0-1,-1 0 1,1 0 0,-1 0-1,1 0 1,-1 1 0,-4-2 0,-2-1 73,0 1 0,0 0 0,0 0 0,0 1 1,-1 1-1,-14-2 0,20 4-140,0-1-1,0 1 1,0 0 0,0 1-1,0-1 1,0 1-1,0-1 1,0 1 0,1 0-1,-1 1 1,1-1-1,-1 1 1,1-1 0,0 1-1,0 0 1,0 0-1,0 0 1,1 1 0,-1-1-1,1 1 1,0-1-1,0 1 1,0 0 0,1 0-1,-1-1 1,1 1-1,0 0 1,-1 5 0,0-2-11,1 1 0,-1-1 0,1 1 0,1-1 0,-1 1 0,1-1 0,0 1 0,1-1 0,0 1 1,0-1-1,1 0 0,0 1 0,0-1 0,1 0 0,4 9 0,-2-9-263,0-1-1,0 1 1,1-1 0,0 0-1,1-1 1,-1 1 0,1-1-1,0 0 1,1-1 0,-1 0-1,1 0 1,-1-1 0,1 1-1,0-2 1,1 1 0,-1-1-1,0-1 1,1 1 0,-1-1-1,0-1 1,1 1 0,0-2-1,11-1 1,56-8-3286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7.0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15 10122,'-3'-2'553,"-1"0"0,0 0 0,1 0 0,-1 1 0,0 0 0,0 0 0,0 0 0,0 0 0,0 0 0,-6 1 0,2 0-258,-1 0-1,0 0 0,0 1 0,-13 4 1,11-2-273,0 0 0,0 1 0,0 1 1,0-1-1,1 2 0,-1 0 0,-12 9 0,22-14-47,0 0-1,1-1 0,-1 1 0,0 0 0,1 0 0,-1-1 0,0 1 1,1 0-1,-1 0 0,1 0 0,-1 0 0,1 0 0,0 0 0,-1 0 0,1 0 1,0 0-1,0 0 0,0 0 0,0 0 0,0 0 0,0 0 0,0 0 1,0 0-1,0 0 0,0 0 0,0 0 0,1 0 0,-1 0 0,0 0 0,1 0 1,-1 0-1,1 0 0,-1 0 0,1-1 0,-1 1 0,1 0 0,0 0 0,-1 0 1,1-1-1,1 2 0,2 2-136,-1-1 0,1 0 0,0 0 1,0 0-1,0 0 0,1-1 0,5 3 0,8 1-97,1-1 0,0 0 1,0-2-1,33 3 0,-38-6 250,0 1-1,0 0 1,-1 1 0,1 1 0,-1 0 0,0 1 0,0 0 0,0 1-1,0 0 1,-1 1 0,13 8 0,-24-13 16,0 0 0,-1-1 0,1 1 0,0 0 0,0 0 0,-1 0 0,1-1 0,0 1 0,-1 0 0,1 0 0,-1 0 0,1 0 0,-1 0 0,0 0 0,1 0 0,-1 0 0,0 0 0,0 0 0,0 1 0,1-1 0,-1 0 0,0 0 0,0 0 0,-1 0 0,1 0 0,0 0 0,0 0 0,-1 0 0,1 0 0,0 0 0,-1 0 0,1 0 0,-1 0 0,1 0 0,-1 0 0,0 0 0,1 0 0,-1 0 0,0-1 0,1 1 0,-1 0 0,0 0 0,0-1 0,0 1 0,0-1 0,0 1 0,-1 0 0,-49 28 545,49-28-528,-4 2-6,2-1-91,0 0 0,0 0-1,0 0 1,0 0 0,-1-1 0,1 1 0,0-1-1,-1 0 1,1 0 0,-1-1 0,1 0 0,-1 1-1,1-1 1,-9-2 0,12 2-13,1 0 0,-1 0 1,1 0-1,0-1 0,-1 1 0,1 0 1,0 0-1,-1-1 0,1 1 0,0 0 0,-1-1 1,1 1-1,0 0 0,0-1 0,-1 1 0,1 0 1,0-1-1,0 1 0,0-1 0,-1 1 1,1-1-1,0 1 0,0 0 0,0-1 0,0 1 1,0-1-1,0 1 0,0-1 0,0 1 1,0-1-1,10-16-2748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7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1 10578,'-27'3'8207,"2"9"-6340,22-10-1883,1 0-1,-1-1 0,0 1 1,1-1-1,-1 1 0,0-1 1,0 0-1,0 0 1,0 0-1,0-1 0,0 1 1,0-1-1,-1 0 0,1 0 1,0 0-1,0 0 1,0 0-1,-5-1 0,7 0 2,1 1-1,0 0 1,0 0-1,-1-1 1,1 1-1,0 0 1,0 0-1,-1-1 1,1 1-1,0 0 1,0 0-1,-1 0 1,1 0-1,0 0 1,-1 0-1,1 0 1,0-1-1,-1 1 1,1 0-1,0 0 1,-1 0-1,1 0 1,0 0-1,-1 0 1,1 0-1,0 1 1,-1-1-1,1 0 1,0 0-1,-1 0 1,1 0-1,0 0 1,0 0-1,-1 1 1,1-1-1,0 0 1,-1 0-1,1 0 1,0 1-1,0-1 1,0 0-1,-1 0 1,1 1-1,0-1 1,0 0-1,0 0 1,-1 1-1,1-1 1,0 0-1,0 1 1,0-1-1,0 0 1,0 1-1,0-1 1,0 0-1,0 1 1,0-1-1,0 1 1,1 2-52,1 0 0,-1-1 0,1 1 1,0 0-1,0-1 0,0 0 0,0 1 0,0-1 0,4 4 0,28 19-79,67 38 0,-30-20 145,-70-42-2,1-1 1,0 1-1,-1 0 1,1 0-1,-1 0 0,0 0 1,1 0-1,-1 0 1,0 0-1,0 0 1,0 1-1,1-1 0,-1 0 1,-1 1-1,1-1 1,0 1-1,0-1 0,0 1 1,-1-1-1,2 4 1,-3-4-4,1 0 1,-1 0-1,1-1 0,-1 1 1,0 0-1,1 0 1,-1 0-1,0-1 0,0 1 1,1 0-1,-1-1 1,0 1-1,0 0 0,0-1 1,0 1-1,0-1 1,0 0-1,0 1 0,0-1 1,0 0-1,0 0 1,0 1-1,-1-1 0,-10 2-327,1-1-1,0 0 1,0-1-1,-18-1 1,-22-9-4802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1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28 11186,'-4'-4'652,"2"2"-250,0-1 0,0 1 0,0 0 0,-1 0 1,1 0-1,-1 0 0,0 0 0,0 0 1,1 1-1,-5-2 0,5 3-389,0 0 0,-1 0 0,1 0 0,0 0 0,0 1 0,0-1 0,0 1 0,0-1 0,0 1 0,0 0 0,0 0 0,1 0 0,-1 0 0,0 0-1,0 0 1,1 0 0,-1 1 0,1-1 0,-1 1 0,-1 1 0,-24 26-28,2 2 0,1 0 1,1 2-1,2 0 0,-32 69 0,25-48 40,3 1 1,2 1 0,2 1-1,3 0 1,3 2-1,2 0 1,-6 78-1,17-106-71,2 0 0,1 0 0,1 0 0,2 0 0,1 0-1,16 54 1,-12-62-126,0 0-1,1-1 1,1 0-1,1-1 1,2 0 0,-1-1-1,2 0 1,1-1-1,27 26 1,-28-32-318,0-1 0,0 0 1,2 0-1,-1-2 0,30 15 1,-10-11-565,1-2 0,39 8 0,-75-20 1026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97 412 12243,'0'-5'7329,"4"5"-6541,3 13-957,1 5 113,-2 1-1,0-1 1,-2 1-1,0 1 1,2 24 0,-10 20-5907</inkml:trace>
  <inkml:trace contextRef="#ctx0" brushRef="#br0" timeOffset="1">18 46 9234,'-10'-19'4641,"4"5"-688,5 5-1417,3 6-2904,9 2-616,6 4-368,11 10-2601,2 4 240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8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31 13819,'-7'3'5839,"7"-3"-5825,0 0 0,0 0 0,0 0 0,0 0 0,0 0 0,0 0 0,-1 0 0,1 0 0,0 0 0,0 0 0,0 0 0,0 0 0,0 0 0,0 0 1,0 1-1,-1-1 0,1 0 0,0 0 0,0 0 0,0 0 0,0 0 0,0 0 0,0 0 0,0 0 0,0 0 0,0 1 0,0-1 0,0 0 0,-1 0 0,1 0 0,0 0 0,0 0 1,0 0-1,0 0 0,0 1 0,0-1 0,0 0 0,0 0 0,0 0 0,0 0 0,0 0 0,0 0 0,0 1 0,0-1 0,0 0 0,0 0 0,0 0 0,1 0 0,-1 0 0,0 0 1,0 0-1,0 1 0,0-1 0,0 0 0,0 0 0,0 0 0,0 0 0,0 0 0,0 0 0,1 0 0,3 11 210,-1-2-233,1 0 1,0 0-1,0-1 0,1 0 0,0 0 1,1 0-1,0 0 0,7 7 0,30 41-37,-28-31 37,31 43-14,-46-68 22,1 0 0,-1 0 0,0 1 0,0-1-1,1 0 1,-1 0 0,0 1 0,1-1 0,-1 0 0,0 0 0,1 0 0,-1 1 0,0-1 0,1 0 0,-1 0 0,0 0 0,1 0 0,-1 0 0,1 0 0,-1 0 0,0 0 0,1 0 0,-1 0 0,0 0 0,1 0 0,-1 0-1,1 0 1,-1 0 0,0 0 0,1-1 0,-1 1 0,0 0 0,1 0 0,-1 0 0,0-1 0,1 1 0,-1 0 0,0 0 0,0-1 0,1 1 0,-1 0 0,0 0 0,0-1 0,1 1 0,-1 0 0,0-1 0,0 1-1,0 0 1,0-1 0,1 1 0,-1-1 0,0 1 0,0 0 0,0-1 0,0 1 0,0-1 0,8-28 27,-6 24-24,43-215-481,-45 219 352,0 0-1,0 0 1,0 1 0,0-1-1,0 0 1,0 0 0,0 0-1,1 0 1,-1 1 0,0-1-1,1 0 1,-1 0 0,1 1-1,-1-1 1,0 0 0,1 1-1,-1-1 1,1 0 0,0 1-1,-1-1 1,1 1 0,0-1-1,-1 1 1,1-1 0,0 1-1,-1 0 1,1-1-1,0 1 1,0 0 0,0-1-1,-1 1 1,1 0 0,0 0-1,0 0 1,0 0 0,-1 0-1,1 0 1,0 0 0,0 0-1,0 0 1,0 0 0,-1 0-1,1 1 1,0-1 0,0 0-1,0 0 1,-1 1 0,1-1-1,0 1 1,-1-1 0,1 1-1,0-1 1,-1 1 0,1-1-1,0 1 1,-1-1 0,1 1-1,-1 0 1,1 1 0,16 17-4334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8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3 236 7498,'4'-3'813,"-1"0"0,1 0 0,-1 1 1,1-1-1,0 1 0,0-1 0,0 1 1,7-2-1,4-1-697,1 1 1,-1 1 0,18-1-1,-21 3-237,0 0 0,0-1 0,0 0 0,-1-1 0,1-1 0,0 0 0,16-8 0,-26 11 150,0-1 0,0 1 1,0 0-1,-1-1 0,1 0 0,0 1 0,-1-1 1,1 0-1,-1 0 0,1 0 0,-1 0 0,0 0 1,0 0-1,0 0 0,0 0 0,0-1 0,0 1 0,-1 0 1,1-1-1,-1 1 0,0 0 0,1-1 0,-1 1 1,0 0-1,0-1 0,-1 1 0,1-1 0,0 1 1,-1 0-1,0-1 0,1 1 0,-1 0 0,0 0 1,0 0-1,0-1 0,0 1 0,-1 0 0,1 0 0,-4-3 1,0-2 62,0 0 0,0 1 0,-1 0 0,0 0 1,-1 0-1,1 0 0,-1 1 0,0 0 0,0 1 1,-9-4-1,12 5-87,-1 1 1,0 1-1,0-1 1,0 0-1,0 1 1,0 0-1,0 1 0,0-1 1,0 1-1,-1 0 1,1 0-1,0 0 1,0 1-1,0 0 0,0 0 1,0 0-1,0 1 1,-9 3-1,9-1-11,0-1 0,1 0 0,0 1 0,0 0 0,0 0 0,0 1 0,1-1 0,-1 1 0,1-1 0,0 1 0,1 0 0,-1 0 0,1 0 0,0 1 0,0-1 0,1 0 0,-2 11 0,0-2 7,1-1-1,1 1 1,1 0 0,-1 0 0,2 0 0,0 0 0,1 0 0,4 17 0,-3-21-97,0-1 0,0 1-1,1 0 1,0-1-1,0 0 1,1 0 0,1 0-1,-1-1 1,1 0-1,1 0 1,0 0 0,11 10-1,-8-11-364,0 0 0,0-1 0,1 0 0,0 0 0,15 5 0,56 9-2386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29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53 10738,'-9'-3'1070,"0"1"0,-1 0 0,1 1-1,0 0 1,-1 0 0,-12 1 0,15 1-910,0 1 0,1-1 0,-1 1 0,0 1-1,1-1 1,-1 1 0,1 0 0,0 0 0,0 1 0,0 0 0,1 0 0,-1 0 0,1 1 0,-7 6 0,7-5-177,0-1 0,1 1 0,0 0-1,0 0 1,0 1 0,1-1 0,-1 1 0,2 0 0,-1 0 0,1 0 0,0 0 0,0 0 0,1 0 0,0 0 0,0 1 0,1-1 0,0 1 0,0-1-1,2 12 1,0-10-199,-1 0 0,1 0 0,1-1-1,0 1 1,0-1 0,1 0-1,0 0 1,0 0 0,1 0 0,0-1-1,0 1 1,0-1 0,1-1-1,1 1 1,-1-1 0,8 6 0,-10-10 150,-1 0 0,1 0 0,-1 0 1,1 0-1,-1-1 0,1 0 1,0 1-1,0-1 0,0-1 0,0 1 1,0-1-1,0 1 0,0-1 1,-1 0-1,1-1 0,0 1 0,0-1 1,0 1-1,0-1 0,0 0 1,0-1-1,-1 1 0,1-1 0,0 1 1,-1-1-1,1 0 0,-1 0 1,0-1-1,0 1 0,0-1 0,0 0 1,0 1-1,-1-1 0,4-4 1,0 0 164,-1 0 0,0 0 1,0 0-1,0-1 0,-1 1 1,0-1-1,0 0 1,-1 0-1,0-1 0,-1 1 1,0 0-1,0-1 0,0 0 1,0-16-1,-3 14 161,-1 0-1,0 1 1,0-1 0,-1 1-1,0 0 1,-1 0 0,0 0-1,-11-18 1,11 22-223,1 0 0,-2 1 0,1 0 1,0-1-1,-1 1 0,0 1 0,0-1 0,-1 1 0,1 0 0,-1 0 0,0 0 1,0 1-1,0 0 0,-13-5 0,30 17-3475,19 5 1359,-5-8 470,0-1 0,0-1 0,29 1 1,-9-4 3285,0 6 13109,-30 33-15007,80 216 212,-104-282-57,-33-106-46,38 118 57,1-1-1,1 0 1,1 1 0,0-1 0,1 0 0,0 1 0,4-23 0,-4 33-52,1 0 0,0 0 0,1 0 0,-1 0 0,0 1 0,1-1 0,0 0 0,0 1 0,0-1 0,1 1 0,-1-1 0,1 1 0,0 0 0,0 0 0,0 0 0,0 1 0,0-1 0,0 1 0,1-1 0,4-1 0,1 0-624,-1 1-1,1 1 1,0-1-1,0 1 1,1 1-1,-1-1 1,18 1-1,40 3-3689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349 14 14723,'-10'-14'9002,"17"37"-8871,1 9-150,-2 1 1,-1-1 0,-1 1-1,-1 65 1,-5-43 13,-3 0-1,-15 76 1,20-131-12,-1 0 1,1 0 0,0 0 0,0 1-1,0-1 1,0 0 0,0 0 0,0 0-1,-1 0 1,1 0 0,0 1 0,0-1-1,0 0 1,0 0 0,-1 0 0,1 0-1,0 0 1,0 0 0,0 0-1,0 0 1,-1 0 0,1 0 0,0 0-1,0 0 1,0 0 0,-1 0 0,1 0-1,0 0 1,0 0 0,0 0 0,-1 0-1,1 0 1,0 0 0,0 0 0,0 0-1,-1 0 1,1 0 0,0 0-1,0 0 1,0 0 0,0-1 0,-1 1-1,1 0 1,0 0 0,0 0 0,0 0-1,0 0 1,0-1 0,0 1 0,-1 0-1,1 0 1,0 0 0,0-1 0,0 1-1,0 0 1,0 0 0,0 0-1,0-1 1,-17-19-1153,5 6 1001,12 14 167,-88-96-1097,78 86 1012,0 1-1,-1 0 1,0 1-1,0 0 1,-1 1-1,0 0 1,-1 1-1,-18-7 1,29 12 81,-1 0 0,0 0 1,0 0-1,0 1 1,0-1-1,0 1 0,0 0 1,0 0-1,0 0 1,0 0-1,0 0 0,1 1 1,-1-1-1,0 1 0,0 0 1,0 0-1,0 0 1,1 0-1,-1 0 0,0 1 1,1-1-1,-1 1 1,1 0-1,0 0 0,-1 0 1,1 0-1,0 0 1,0 0-1,0 0 0,1 1 1,-1-1-1,0 1 1,1-1-1,0 1 0,-1 0 1,1-1-1,0 1 1,0 3-1,-1 1-8,1 0 0,0-1 1,0 1-1,0 0 0,1 0 0,0 0 1,1 0-1,-1 0 0,1 0 0,1 0 0,-1-1 1,1 1-1,0 0 0,1-1 0,5 11 0,-4-10-23,1 1 0,0-1 0,1-1 0,0 1 0,0-1 0,0 0 0,1 0 0,-1-1 0,1 0 0,1 0 0,-1-1 0,12 6 0,-7-5-104,1-1 0,0 0 0,0-1 0,1 0-1,-1-1 1,1 0 0,17-1 0,-1-2-316,-1-1 0,1-2 0,-1-1 0,1-1 0,-1-1 0,41-17 0,-52 17 185,-1-1 0,0 0 0,0-2-1,-1 0 1,29-23 0,-38 27 372,-1 1 0,0-1 1,-1-1-1,1 1 0,-1-1 0,-1 0 0,1 0 1,-1 0-1,0-1 0,-1 1 0,0-1 1,0 0-1,0 0 0,-1 0 0,1-15 0,-2 22 36,-1-1-1,0 0 0,0 0 0,0 0 0,0 0 1,0 0-1,0 0 0,0 1 0,-1-1 0,1 0 1,-1 0-1,1 0 0,-1 1 0,0-1 0,0 0 1,-1-2-1,1 4-97,1-1 1,-1 1-1,0-1 0,1 1 1,-1-1-1,0 1 0,0-1 1,1 1-1,-1 0 0,0 0 1,0-1-1,0 1 1,0 0-1,1 0 0,-1 0 1,0 0-1,0 0 0,0 0 1,0 0-1,0 0 0,0 0 1,1 0-1,-1 1 1,-1-1-1,-1 1-42,0 1-1,0-1 1,0 1 0,0 0-1,0 0 1,0 0 0,0 0-1,1 0 1,-1 0 0,1 1-1,0-1 1,0 1-1,0 0 1,0 0 0,-3 4-1,3-1-44,0 1-1,0-1 0,0 0 1,1 1-1,-1-1 0,2 0 0,-1 1 1,1-1-1,0 1 0,0-1 1,1 1-1,0-1 0,0 1 0,0-1 1,1 1-1,0-1 0,0 0 1,1 0-1,-1 0 0,1 0 0,1-1 1,-1 1-1,8 7 0,-5-5-153,0-1-1,1 0 1,0-1-1,0 0 1,0 0-1,1 0 1,0-1-1,0 0 1,0-1-1,1 0 1,0 0-1,0 0 1,0-1-1,0-1 1,14 3-1,28-2-2550,-5-4-89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0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40 10042,'-2'-14'9441,"21"54"-8930,-14-30-486,2 6-21,0 0-1,-1 0 1,-1 1 0,0 0 0,-1 1-1,-1-1 1,-1 0 0,0 1 0,-1 21-1,-1-77 540,0 9-294,6-45-1,-5 65-195,0 1-1,1 0 1,0 0-1,1 0 1,-1 0-1,2 0 1,-1 1-1,1-1 1,0 1-1,9-12 1,-10 16-151,0 0 0,1 1 0,-1-1 0,1 1 1,-1 0-1,1 0 0,0 0 0,0 1 0,0-1 0,0 1 0,0 0 0,0 0 0,0 0 1,0 1-1,0-1 0,0 1 0,8 0 0,3 1-1390,1 1 1,-1 0-1,26 8 1,25 14-3473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1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11947,'4'-19'5277,"4"12"-4125,-6 8-1171,0 0-1,0 0 0,0 0 0,0 1 1,-1-1-1,1 1 0,0-1 1,-1 1-1,1-1 0,-1 1 0,1 0 1,-1 0-1,0 0 0,0 0 1,0 0-1,2 3 0,7 13 30,0 1 0,-1 0 0,0 0-1,-2 1 1,7 25 0,-10-28 41,0 3-341,-8-33-570,-5-19 374,1-2-1,2 1 1,1-1 0,0-48 0,5 79 550,0 0-1,0-1 1,0 1 0,1 0 0,-1 0 0,1-1 0,0 1 0,-1 0-1,1 0 1,1 0 0,-1 0 0,0 0 0,1 0 0,-1 0-1,1 1 1,0-1 0,4-4 0,-4 6-17,0-1 0,0 1 1,1-1-1,-1 1 0,1 0 0,-1 0 0,1 0 1,-1 0-1,1 1 0,0-1 0,0 1 0,-1-1 0,1 1 1,0 0-1,-1 0 0,6 0 0,1 2 17,-1 0 1,1 0-1,-1 0 0,0 1 0,0 0 0,0 1 1,0 0-1,-1 0 0,1 1 0,-1 0 0,11 9 1,-6-2-166,-1 0 1,0 0 0,-1 1-1,-1 0 1,0 1 0,0 0 0,-1 1-1,-1-1 1,-1 1 0,0 1-1,-1-1 1,-1 1 0,5 26-1,-9-23-1001,-7-31 581,-6-31 665,12 37-32,-8-67 859,9 69-781,0-1-1,0 0 1,0 0 0,0 0 0,1 1 0,0-1 0,0 0 0,0 0 0,1 1 0,-1-1 0,1 1 0,4-8 0,-5 12-162,-1-1 0,1 1 0,-1-1 0,0 1 0,1-1 1,0 1-1,-1-1 0,1 1 0,-1 0 0,1-1 0,0 1 0,-1 0 0,1-1 1,0 1-1,-1 0 0,1 0 0,0 0 0,-1-1 0,1 1 0,0 0 0,-1 0 0,1 0 1,0 0-1,0 0 0,-1 1 0,1-1 0,0 0 0,-1 0 0,2 1 0,27 16-92,-18-7-156,1 1 0,-1 0 0,-1 1 0,0 0 0,-1 1 0,0 0 0,-1 0 0,-1 1 0,0 0 0,6 18 0,3 6-3039,-1-6-359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1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9 122 13443,'-4'-14'6751,"-1"13"-5889,5 12-659,2 0-332,0 0 0,1 0 1,0-1-1,0 1 0,1-1 0,1 0 0,0 0 0,0-1 0,8 12 0,-10-18 12,0 1 0,1-1 0,-1 0 0,1 0 1,-1 0-1,1 0 0,0 0 0,0-1 0,0 0 0,1 0 0,-1 0 0,0 0 0,1-1 0,-1 1 0,1-1 0,0 0 0,-1-1 0,1 1 0,0-1 0,-1 0 0,1 0 0,0 0 0,-1-1 0,9-1 0,-8 1 81,0-1 1,1 1-1,-1-1 0,0 1 0,0-2 0,0 1 0,0 0 0,-1-1 0,1 0 0,-1 0 1,1 0-1,-1-1 0,0 0 0,0 1 0,-1-1 0,6-7 0,-2-2 79,1-1 0,-2 0 0,0 0 1,7-22-1,-9 24-45,-3 7 10,2-1 19,0 0 1,-1 0-1,0-1 1,-1 1 0,1-1-1,-1 0 1,0 1-1,-1-1 1,1 0 0,-1 1-1,-1-1 1,1 0-1,-1 1 1,-3-11 0,3 15-120,6 7-1821,-4-3 1540,1 0 0,0 0 1,-1-1-1,1 1 0,0-1 0,0 1 0,0-1 1,3 1-1,26 11-2993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2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14 12835,'-13'-13'8170,"11"12"-7799,-22 3 1465,-26 21-3091,34-14 1054,-4 2-412,1 0-1,-34 28 0,52-39 589,1 0-1,0 0 1,-1 0 0,1 1-1,0-1 1,-1 0 0,1 0-1,0 1 1,-1-1 0,1 0 0,0 1-1,0-1 1,0 0 0,-1 1-1,1-1 1,0 1 0,0-1-1,0 0 1,0 1 0,0-1 0,-1 1-1,1-1 1,0 0 0,0 1-1,0-1 1,0 1 0,0-1-1,0 0 1,0 1 0,1-1-1,-1 1 1,0-1 0,0 1 0,14 6-333,34-3 318,-35-3-10,29 1 68,-21-1-8,1 0 0,-1 1 0,0 1 1,1 1-1,-2 1 0,1 1 0,26 11 1,-46-17-10,-1 0 1,1 0-1,-1 0 1,1 1 0,0-1-1,-1 0 1,1 0-1,0 0 1,-1 1 0,1-1-1,-1 0 1,1 1-1,-1-1 1,1 0 0,-1 1-1,1-1 1,-1 1-1,1-1 1,-1 1-1,1-1 1,-1 1 0,0-1-1,1 1 1,-1-1-1,0 1 1,1 0 0,-1-1-1,0 1 1,0 0-1,0-1 1,0 1 0,0-1-1,1 1 1,-1 0-1,0-1 1,0 1-1,0 0 1,-1-1 0,1 1-1,0 0 1,0-1-1,0 1 1,0 0 0,-1-1-1,1 1 1,0-1-1,-1 1 1,1-1 0,0 1-1,-1-1 1,1 1-1,-1-1 1,1 1 0,-1-1-1,1 1 1,-1-1-1,1 1 1,-1-1-1,1 0 1,-1 1 0,1-1-1,-1 0 1,0 0-1,1 1 1,-1-1 0,1 0-1,-1 0 1,0 0-1,0 0 1,-54 17 98,48-15-109,-67 12-2010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2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72 13835,'-7'-18'2617,"4"12"-1495,0 0 1,0 0 0,1 0-1,0 0 1,0 0 0,-1-11 0,3 17-1098,2 8-299,5 34 270,-1-1-1,-3 1 0,-2 52 0,-16 130-924,6-122-1634,7-93 441</inkml:trace>
  <inkml:trace contextRef="#ctx0" brushRef="#br0" timeOffset="1">1 200 13611,'13'-6'2736,"3"0"1353,11 5-4033,27-2-408,22 1-744,42-4-2945,5 1 440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1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82 11090,'-4'-8'368,"-29"-65"4383,48 183-5006,1 24-1533,-16-158-977,1-13-194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3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23 12995,'1'-1'419,"-1"0"0,1 0 0,0-1 0,-1 1 0,1 0 0,-1 0 0,0-1 0,1 1 0,-1 0 0,0 0 0,0-1 0,0 1 0,0 0 0,0-1 0,0 1 0,-1-2 0,1 21 829,13 80-1558,4-1 0,38 118 0,-55-215 299,0 0-1,0 0 1,0 0-1,0 0 1,0 0 0,0 0-1,0 1 1,0-1-1,0 0 1,0 0-1,0 0 1,0 0-1,0 0 1,0 0-1,0 0 1,0 0-1,0 0 1,0 0-1,0 0 1,1 0-1,-1 1 1,0-1 0,0 0-1,0 0 1,0 0-1,0 0 1,0 0-1,0 0 1,0 0-1,0 0 1,0 0-1,1 0 1,-1 0-1,0 0 1,0 0-1,0 0 1,0 0-1,0 0 1,0 0-1,0 0 1,0 0 0,0 0-1,1 0 1,-1 0-1,0 0 1,0 0-1,0 0 1,0 0-1,0 0 1,0-1-1,0 1 1,0 0-1,0 0 1,0 0-1,0 0 1,1 0-1,-1 0 1,0 0 0,0 0-1,0 0 1,0 0-1,0 0 1,0 0-1,0-1 1,0 1-1,0 0 1,0 0-1,0 0 1,6-14-400,11-37 298,7-17 137,-21 62-14,0 0 0,0 0 0,1 0 0,0 0-1,0 0 1,1 1 0,-1 0 0,1 0 0,0 0 0,1 0-1,-1 1 1,1 0 0,0 0 0,0 0 0,0 1-1,0 0 1,1 0 0,-1 1 0,1 0 0,0 0-1,8-2 1,-7 4-12,-1 0 1,1 0-1,-1 1 0,0-1 0,1 2 0,-1-1 0,0 1 0,0 0 1,0 0-1,0 1 0,0 0 0,0 0 0,-1 1 0,1 0 0,-1 0 1,0 1-1,0-1 0,-1 1 0,10 10 0,-10-9 0,0 0 0,0 1 0,-1-1 1,0 1-1,0 0 0,0 0 0,-1 0 0,0 0 0,0 1 0,-1 0 0,0-1 0,0 1 0,-1 0 0,0 0 1,-1 0-1,1 8 0,-2-11-21,1 1 1,-1-1-1,0 0 1,0 0-1,-1 0 1,1 0-1,-1 0 1,0 0-1,-1 0 1,1-1-1,-1 1 1,0-1-1,0 1 1,0-1-1,-1 0 1,1 0-1,-1-1 1,0 1-1,0-1 1,-1 0-1,1 0 1,0 0-1,-1 0 1,0-1-1,-5 2 1,-2 0-71,1-1-1,-1 0 1,1-1 0,-1-1 0,0 0 0,0 0 0,1-1 0,-1-1 0,0 0 0,0 0-1,1-1 1,-1-1 0,1 0 0,-1 0 0,-18-9 0,10 2-37,0 0 1,0-1-1,1-1 1,1 0-1,0-2 1,1 0-1,-24-25 1,28 17-269,13 22 357,0-1-1,0 1 1,0 0-1,0-1 1,1 1-1,-1-1 0,0 1 1,0-1-1,0 1 1,0 0-1,1-1 0,-1 1 1,0-1-1,0 1 1,1 0-1,-1-1 1,0 1-1,1 0 0,-1 0 1,0-1-1,1 1 1,-1 0-1,0 0 0,1-1 1,-1 1-1,1 0 1,-1 0-1,1 0 1,0-1-1,45 0-3214,-35 2 2618,44 1-2410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3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12 209 8322,'-11'-10'8350,"10"8"-8040,15-6 2875,29 2-3538,46 4-241,-55 3-59,60-8 0,-93 7 624,1 0-1,-1 0 1,1 0-1,-1 0 0,0-1 1,1 1-1,-1-1 1,1 1-1,-1-1 0,0 1 1,0-1-1,1 0 1,-1 0-1,0 1 0,0-1 1,0 0-1,0 0 1,0 0-1,0 0 0,0-1 1,0 1-1,-1 0 1,1 0-1,0 0 0,0-1 1,-1 1-1,1-3 1,0 2 8,-1-1 0,0 0 0,-1 0 0,1 0 0,0 0 0,-1 0 0,1 0 0,-1 0 0,0 0 1,0 0-1,0 1 0,-3-5 0,-1-2 8,0 0 0,-1 1 0,0-1 0,0 1 0,-1 1 0,-14-14 1,13 16 22,1 0 1,-1 1-1,0 0 1,0 0-1,0 1 1,0 0-1,-1 0 1,0 1 0,1 0-1,-1 0 1,0 1-1,0 1 1,-16 0-1,20 0 7,1 1 1,-1-1-1,1 1 0,0 0 0,-1 1 0,1-1 0,0 1 0,0 0 0,0 0 0,0 0 1,0 1-1,0-1 0,0 1 0,1 0 0,0 0 0,-1 0 0,1 1 0,0-1 1,1 1-1,-1-1 0,1 1 0,-1 0 0,1 0 0,0 0 0,1 0 0,-1 1 0,1-1 1,-2 8-1,1-1-2,0 0 1,1 0 0,0 0-1,1 0 1,0 1-1,1-1 1,0 0 0,1 0-1,0 0 1,0 0-1,2 0 1,-1 0 0,1-1-1,1 1 1,0-1-1,0 0 1,1-1 0,0 1-1,1-1 1,0 0-1,1-1 1,-1 0 0,13 10-1,-8-7-360,2-1 0,-1-1-1,1 0 1,0 0 0,1-2-1,0 0 1,0 0 0,0-2-1,1 0 1,0 0 0,0-2 0,0 0-1,1 0 1,-1-2 0,21 0-1,-5-4-1625,54-13-1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4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22 12555,'2'-10'2608,"-20"2"1265,5 5-3609,-3 2 152,5 4-16,-8 6 8,5 3-64,-5 14-143,5 4-209,6 11-137,10 0-135,9 11-432,11-10-480,14-4-800,10-15-2081,16-31 104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4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61 13643,'-1'-2'581,"-1"1"0,0-1 0,0 1 1,-1-1-1,1 1 0,0 0 0,0 0 0,-1 0 1,1 0-1,0 0 0,-1 0 0,-4 0 0,5 1-550,0-1-1,-1 1 0,1 0 1,0 0-1,-1 0 1,1 0-1,0 0 0,-1 1 1,1-1-1,0 1 1,-1-1-1,1 1 0,0 0 1,0 0-1,0 0 1,0 0-1,0 0 0,0 1 1,0-1-1,0 1 1,0-1-1,0 1 0,1-1 1,-1 1-1,1 0 1,-1 0-1,1 0 0,0 0 1,0 0-1,0 0 1,0 0-1,0 0 0,0 1 1,0 2-1,0 6-339,0 0-1,1 0 0,0 0 1,1 1-1,0-1 1,1 0-1,0 0 0,1 0 1,4 12-1,-5-17 158,0-1 0,1 1 0,-1-1 0,1 0 0,0 0 0,0 0 0,1 0 0,0-1 0,-1 1 0,1-1 0,1 0 0,-1 0 0,1 0 0,-1-1 0,1 0 0,0 0 0,1 0 0,-1 0 0,7 2 0,-8-5 142,0 1 0,0-1 0,0 0 0,0 0 0,0 0 1,0 0-1,1-1 0,-1 1 0,0-1 0,0 0 0,0-1 0,0 1 0,-1-1 0,1 1 0,0-1 0,-1 0 0,1-1 1,-1 1-1,0 0 0,1-1 0,-1 0 0,0 0 0,-1 0 0,1 0 0,0 0 0,-1-1 0,0 1 0,3-7 0,-1 4 69,-1 0-1,0 1 1,0-1-1,0-1 1,-1 1-1,0 0 0,0 0 1,-1-1-1,0 1 1,0-1-1,0 0 1,-1 1-1,0-1 1,0 1-1,-1-1 0,0 0 1,-2-9-1,-1 8 32,0-1-1,-1 1 1,0 1-1,-1-1 0,1 1 1,-2 0-1,1 0 1,-1 0-1,0 1 1,-11-8-1,13 10-83,0 1 0,0 0 0,0-1 1,-1 2-1,1-1 0,-1 1 0,1 0 0,-1 0 1,0 0-1,0 1 0,0 0 0,0 0 0,0 1 0,0-1 1,0 1-1,0 0 0,-8 2 0,13-2-77,0 1-1,-1-1 1,1 0-1,0 1 0,-1-1 1,1 1-1,0 0 1,-1-1-1,1 1 1,0 0-1,0 0 1,0 0-1,0 0 1,0 0-1,0 0 0,0 0 1,-1 1-1,2-1-58,0 0 0,0 0 0,-1-1 0,1 1 0,0 0 0,0 0 0,0 0 0,1 0 0,-1-1 0,0 1-1,0 0 1,0 0 0,0 0 0,1-1 0,-1 1 0,0 0 0,1 0 0,-1-1 0,1 1 0,-1 0 0,1-1 0,-1 1-1,1 0 1,-1-1 0,1 1 0,0-1 0,-1 1 0,1-1 0,0 1 0,-1-1 0,2 1 0,27 16-3539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5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9218,'10'7'11497,"-7"14"-10889,-2 0-402,0-11-219,1 9-164,1-1 0,0 0 0,2 1 1,0-1-1,10 23 0,-21-53-8,1-1 0,1 0 0,-6-23-1,9 30 277,-1-1-1,1 1 0,0-1 1,1 1-1,-1-1 1,1 1-1,1-1 0,-1 1 1,1-1-1,3-11 0,-4 17-90,1 0-1,-1 0 1,1 0-1,0 0 1,-1 0-1,1 0 0,0 0 1,0 0-1,0 0 1,-1 0-1,1 0 1,0 0-1,0 1 1,0-1-1,0 0 0,0 1 1,1-1-1,-1 1 1,0-1-1,0 1 1,0 0-1,0-1 0,1 1 1,-1 0-1,0 0 1,0 0-1,2 0 1,0 0-9,1 1-1,-1 0 1,1 0 0,-1 0 0,1 0 0,-1 0 0,0 1 0,1 0-1,3 2 1,5 5-32,1 0 0,-2 1 1,15 15-1,-14-11-250,-1 1 1,0 0-1,-1 0 1,-1 1 0,-1 1-1,8 19 1,11 21-2682,-23-58 1720,1-11 930,1-14 357,6-46 524,-10 48 173,2 1 0,0 0 0,2 0 0,16-44 0,-22 67-716,1 0 0,-1 0 0,0 0 0,0-1 0,0 1 0,0 0 0,1 0 1,-1-1-1,0 1 0,0 0 0,0 0 0,1 0 0,-1 0 0,0 0 0,0-1 0,1 1 0,-1 0 0,0 0 0,0 0 0,1 0 0,-1 0 0,0 0 0,0 0 0,1 0 0,-1 0 0,0 0 0,1 0 0,-1 0 0,0 0 0,0 0 0,1 0 0,-1 0 0,0 0 1,0 0-1,1 0 0,-1 0 0,0 1 0,0-1 0,1 0 0,14 12 150,12 21-248,-25-30 114,16 22-836,25 45 1,3 30-5389,-32-55 1361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6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99 9218,'14'-47'3375,"-13"-4"3696,19 127-4509,-4-18-2754,-6 11-694,4 111 0,-11-126-891,-2 0-2226,-6-17-429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6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35 8274,'-3'-12'3099,"0"-3"1802,3 14-4835,0 1 1,0-1-1,0 1 0,0 0 0,1-1 1,-1 1-1,0 0 0,0-1 0,1 1 1,-1 0-1,0-1 0,0 1 0,1 0 1,-1 0-1,0-1 0,1 1 0,-1 0 1,0 0-1,1 0 0,-1-1 0,1 1 1,-1 0-1,0 0 0,1 0 0,-1 0 1,1 0-1,-1 0 0,0 0 0,1 0 1,-1 0-1,1 0 0,-1 0 0,0 0 1,1 0-1,-1 0 0,1 1 0,14 1-62,0 0 0,0 2 0,0-1 0,-1 2 0,0 0 0,0 1 0,0 0 0,13 9 0,-21-12-9,0 1-1,0 0 0,0 0 1,-1 0-1,1 1 0,-1-1 1,0 1-1,0 1 0,-1-1 1,0 1-1,0 0 0,0-1 1,0 2-1,-1-1 0,0 0 1,0 1-1,-1-1 0,0 1 1,2 13-1,-3-18-30,-1 0-1,0 1 1,-1-1 0,1 0 0,0 0-1,0 0 1,-1 0 0,0 0-1,1 0 1,-1 0 0,0 0-1,0 0 1,0-1 0,0 1 0,0 0-1,0 0 1,0-1 0,-1 1-1,1-1 1,-1 1 0,1-1 0,-1 1-1,0-1 1,-2 2 0,-1-1-427,0 1 0,-1-1 0,1 0 0,0 0 0,-1-1 0,0 1 1,-8 0-1,-38 0-2813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8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37 7130,'36'-32'9282,"-36"32"-9138,-11-4 1612,-14 4-1649,15 3-105,0 1 0,0 0 1,0 0-1,1 1 1,0 0-1,0 1 0,0 0 1,-12 11-1,15-12-72,0 0-1,1 0 1,0 1-1,0 0 1,0 0 0,1 0-1,0 0 1,0 1 0,0-1-1,1 1 1,0 0-1,-4 13 1,7-17-57,0 0 0,0 1-1,0-1 1,0 0 0,0 0 0,1 1-1,-1-1 1,1 0 0,0 0 0,0 0 0,0 0-1,1 0 1,-1 0 0,1 0 0,0 0-1,-1 0 1,1-1 0,0 1 0,1-1 0,-1 1-1,4 2 1,-4-3 46,0 0-1,0-1 1,0 0-1,0 1 1,1-1-1,-1 0 1,0 0-1,0 0 1,1 0-1,-1 0 1,1-1-1,-1 1 1,0-1-1,1 0 1,-1 1-1,1-1 1,-1 0-1,1 0 1,-1-1-1,1 1 1,-1-1-1,1 1 1,-1-1-1,1 0 1,-1 1-1,0-1 1,0-1-1,3 0 1,5-5 136,-1-1 0,0 0 0,-1 0 0,0-1 0,0 0 1,-1-1-1,0 1 0,10-20 0,-3 1 1381,-2 0 0,11-34-1,8 123-322,-13-26-3455,36 55 0,-22-48-1227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8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44 12451,'-17'-43'9874,"29"76"-7832,0 8-2060,-1 0 0,-3 0 1,4 51-1,-1 94-455,-9-64-5950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9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13051,'17'-3'2056,"13"-1"1617,10-1-3921,15-1-32,2 0 136,1 5-504,-9 5-489,8 4-2527,-11 1 191</inkml:trace>
  <inkml:trace contextRef="#ctx0" brushRef="#br0" timeOffset="1">436 22 13019,'-10'-4'7217,"6"3"-6769,0-1-144,0 1-63,1 0 7,1 1-32,-1 1-64,2 3-176,1 30 16,7 49 0,0-32-256,2-8-337,-3-9-1095,-1-14-448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10906,'0'-12'3537,"7"14"-4841,13 3-2153,6 3 280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9.4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11178,'18'-8'-1688,"5"10"2624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39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11987,'6'-7'12855,"-7"19"-13725,18 195-692,-6-126-921,-10-84 2448,0 0 0,0 1 0,0-1 0,1 0 1,-1 1-1,1-1 0,0 1 0,-1 0 0,1-1 0,0 1 0,0 0 0,1 0 0,-1 0 1,0 1-1,1-1 0,-1 0 0,1 1 0,4-2 0,-2 0 29,-1 2 0,1-1 0,0 0 0,1 1 0,-1 0 0,0 0 0,0 1 0,0-1 0,1 1 0,-1 0 0,0 1 0,0-1 0,0 1 0,1 0 0,-1 0 0,0 1 0,0-1 0,0 1 0,-1 0 0,1 1 0,0-1 0,-1 1 0,0 0 0,1 0 0,-1 0 0,0 1-1,0-1 1,-1 1 0,1 0 0,4 7 0,-4-2-42,1 0 0,-2 0 1,1 0-1,-1 1 0,0-1 0,-1 1 0,0 0 0,-1 0 0,0 0 0,-1 0 0,0 0 0,0 0 0,-1-1 0,-3 15 0,4-19 16,-1 0 0,0 1 1,0-1-1,0 0 0,-1 0 1,0 0-1,0 0 0,0 0 1,-1 0-1,1-1 0,-1 1 1,0-1-1,-1 0 0,1 0 0,-1 0 1,0 0-1,0 0 0,0-1 1,0 0-1,0 0 0,-1 0 1,0 0-1,1-1 0,-1 1 1,0-1-1,0-1 0,-10 3 0,10-4 1,1 0-1,-1 0 1,1-1-1,0 0 1,-1 0-1,1 0 1,0-1 0,0 1-1,-1-1 1,1 0-1,1 0 1,-1 0-1,0-1 1,0 0-1,1 1 1,-1-1-1,1 0 1,0-1-1,0 1 1,0 0-1,1-1 1,-5-6-1,-1-2-168,1 0-1,0-1 0,1 0 0,1 0 1,-9-26-1,13 34 12,0 0 0,0 0 0,0 0 0,0 0-1,1 0 1,-1 0 0,1 0 0,1 0 0,-1 0 0,1 0 0,0 0 0,0 0 0,0 0-1,1 0 1,-1 1 0,1-1 0,0 0 0,1 1 0,-1-1 0,1 1 0,0 0 0,0 0 0,0 0-1,6-5 1,31-20-2447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40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12 14819,'-9'-12'8475,"18"39"-7817,2 20-695,-3 0 1,4 58-1,-12 16-462,1 12-3796,2-101-137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40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27 197 12211,'68'-9'3273,"-49"8"-3181,-1 0 1,0-2-1,0 0 1,31-11-1,-47 11-61,-1 0 0,0 0 0,0 0 0,0 0 0,-1 0 0,1 0 0,-1 0 0,1 0 0,-1-1 1,0 1-1,-1-5 0,1-2 1,1 2-45,-1 0-1,0 1 1,0-1-1,-1 1 1,0-1-1,-1 1 0,-2-11 1,2 15 12,1 1 1,0-1-1,-1 1 0,1-1 1,-1 1-1,0-1 1,0 1-1,0 0 0,0 0 1,0 0-1,0 0 1,0 0-1,-1 1 1,1-1-1,-1 1 0,1-1 1,-1 1-1,0 0 1,0 0-1,1 0 0,-1 1 1,0-1-1,0 0 1,0 1-1,-5 0 0,2 0 11,0 0 0,0 0 0,0 0 0,0 1 1,0 0-1,0 1 0,0-1 0,1 1 0,-1 0 0,0 1 0,1-1 0,0 1 0,-1 0 0,1 0 0,0 1 0,1 0 0,-1 0 0,1 0 0,-1 0 0,1 1 0,0-1 0,1 1 0,-1 0 0,1 0 0,0 0 0,0 1 0,1-1 0,-3 8 0,2-6 10,1-1 1,0 1-1,0 1 1,1-1-1,0 0 1,0 0-1,0 1 0,1-1 1,0 0-1,1 0 1,-1 1-1,2-1 1,-1 0-1,1 0 1,0 0-1,0 0 1,1 0-1,-1 0 1,2-1-1,-1 1 1,1-1-1,0 0 0,5 6 1,0-4-87,0 0 0,0-1 0,0-1 0,1 0 0,0 0 0,1-1 0,-1 0 0,1-1 1,0 0-1,0 0 0,0-1 0,0-1 0,0 0 0,16 1 0,7-1-936,0-1 1,-1-2-1,52-8 0,31-13-2513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1:40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17716,'3'8'3929,"-3"-36"1328,0 26-5281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23.0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314 50 8178,'-28'-11'946,"-1"2"0,1 0 0,-43-6 0,60 13-993,0 1 1,0 0 0,0 1-1,0 0 1,0 1 0,1 0 0,-1 0-1,0 1 1,0 1 0,1 0-1,-1 0 1,-16 9 0,27-12 30,0 0 0,1 0 0,-1 0 1,0 0-1,1 1 0,-1-1 0,0 0 0,1 0 1,-1 0-1,0 0 0,1 1 0,-1-1 1,0 0-1,0 0 0,1 0 0,-1 1 0,0-1 1,0 0-1,1 0 0,-1 1 0,0-1 0,0 0 1,0 1-1,0-1 0,1 0 0,-1 1 0,0-1 1,0 0-1,0 1 0,0-1 0,0 0 1,0 1-1,0-1 0,0 0 0,0 1 0,0-1 1,0 0-1,0 1 0,0-1 0,0 0 0,0 1 1,0-1-1,-1 0 0,1 1 0,0-1 0,0 0 1,0 1-1,0-1 0,-1 0 0,1 1 1,0-1-1,0 0 0,-1 0 0,1 1 0,0-1 1,0 0-1,-1 0 0,1 0 0,-1 1 0,40 3-70,-33-3 81,373 0 1257,-215-6-868,1313-8 1065,-190 4-1132,-452-1-74,-72 6-21,-368-1-106,231 1-141,-603 5-519,-42 2-1187,-23 1-811,-12 3-135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23.5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71 8498,'0'-3'259,"1"-1"0,0 1 0,0 0 1,0-1-1,0 1 0,0 0 0,1 0 0,0 0 1,-1 0-1,1 0 0,0 0 0,0 1 1,1-1-1,-1 1 0,1-1 0,-1 1 0,1 0 1,0 0-1,0 0 0,0 0 0,0 1 0,0-1 1,0 1-1,0-1 0,0 1 0,1 0 0,5 0 1,7-1-315,0 1 0,0 0 0,0 2 0,30 3 0,-7 0 223,168 11-379,869 43-153,-292-63 533,116-11 270,117 30 209,-47 23-356,307-45-244,-1232 2-1023,-103 12-7014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24.0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 9946,'3'-4'244,"-1"0"-1,1 0 1,-1 0-1,1 1 1,0-1-1,1 1 1,-1-1-1,1 1 1,-1 0-1,1 0 1,0 1-1,0-1 1,0 1-1,0 0 1,1 0-1,-1 0 1,0 1-1,1-1 1,0 1-1,-1 0 1,8 0-1,13-2-417,1 2 0,-1 1 1,27 3-1,1-1 489,2306-19 208,-2034 11-190,565 13 257,46 39-435,76-10 33,-525-14-946,-468-25-47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24.5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6 114 10922,'-1'-2'204,"0"0"-1,0 0 1,1-1-1,-1 1 1,1 0-1,-1 0 1,1 0-1,0 0 1,0 0-1,0 0 1,0-1-1,0 1 1,0 0-1,1 0 1,-1 0-1,1 0 1,-1 0-1,1 0 1,0 0-1,0 0 1,0 0-1,2-3 1,1 3-166,0 0-1,1 1 1,-1 0-1,0 0 1,0 0-1,1 0 1,-1 1 0,0 0-1,1 0 1,-1 0-1,1 0 1,5 2-1,1864-15-445,-998-23 760,75 30 170,79 33-330,-70 11-67,-865-35-288,361 15 133,-159-4-4162,-210-11 1073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33.6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 16 10810,'-3'-1'14,"-1"0"0,1 0 0,0 0 0,-1 0 0,1 1 0,0 0 0,-1 0 0,1 0 0,0 0 0,-1 0-1,1 0 1,-1 1 0,1 0 0,0 0 0,-4 1 0,9-3 32,0 0 0,0 1 0,0-1-1,-1 1 1,1-1 0,0 1 0,0 0 0,0 0 0,0 0 0,0 0 0,0 0-1,0 0 1,0 0 0,3 2 0,13-1 58,1056 27 1766,-449-16-1438,-116-11 26,-399-2-353,579-18 266,20 1-121,125 37 271,-241 2-406,-588-21-113,157-5 53,-145 3-44,1 0-1,-1-2 0,1 0 0,-1-1 0,0-1 1,-1 0-1,19-11 0,-21 10-200,-32 9-3206,-28 7 507,-21 1-113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422 41 8354,'-2'-40'10353,"3"45"-9692,-1-2-692,14 432-220,-12-166 189,-10-298-234,-1 0 0,-1 1 1,-2 0-1,-29-51 0,36 72 224,-1 0 1,1 1-1,-1-1 1,-1 1-1,1 0 0,-1 1 1,0-1-1,0 1 0,0 1 1,-1-1-1,0 1 1,0 1-1,0 0 0,0 0 1,0 0-1,-1 1 1,1 0-1,-1 0 0,1 1 1,-1 1-1,0-1 0,0 1 1,1 1-1,-1 0 1,0 0-1,1 0 0,-1 1 1,1 1-1,-1-1 0,1 1 1,0 1-1,0-1 1,1 1-1,-1 1 0,1 0 1,0 0-1,0 0 0,0 1 1,1 0-1,-1 0 1,2 0-1,-1 1 0,-7 11 1,10-14 56,1 1 0,-1-1 0,1 0 0,0 1 0,0-1 0,1 1 0,0 0 0,-1-1 0,1 1 0,1 0 0,-1 0 0,1 0 0,0 0 0,0 0 0,0-1 0,1 1 0,-1 0 0,1 0 0,1 0 0,-1-1 0,1 1 0,-1 0 0,1-1 0,0 0 0,1 1 0,-1-1 0,1 0 0,0 0 0,0 0 0,0-1 0,1 1 0,-1-1 0,5 4 0,2 2-102,1-1 1,0-1 0,1 1-1,-1-2 1,1 1 0,1-2-1,-1 1 1,1-2 0,0 0-1,26 5 1,25-2-2168,-3-5-74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34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63 117 8154,'-63'-40'4635,"85"47"-4601,0-2 1,1-1-1,0-1 0,-1 0 0,35-2 0,6 2 120,1145 21 2032,-1066-24-2058,495 5 113,81-6-69,38-17-76,561-13 46,-1297 31-136,2 0 8,0 0-1,0-1 0,0-1 0,0-2 0,0 0 0,-1-1 1,30-11-1,-50 16-37,0 0 0,0-1 0,1 1 0,-1 0 0,0-1 0,0 1 0,0-1 0,0 0 0,0 1 0,0-1 0,0 0 0,0 0 0,0 0 0,-1 1 0,1-1 0,0 0 0,0 0 0,-1 0 0,1 0 0,-1 0 0,1 0 0,-1-1 0,1 1 0,0-2 0,-2 2-32,1 0 1,-1 0-1,0 0 0,1 0 0,-1 0 0,0 1 0,0-1 0,0 0 0,1 0 0,-1 0 0,0 1 0,0-1 0,0 1 1,0-1-1,0 0 0,-1 1 0,1 0 0,0-1 0,-2 1 0,-10-4-491,0 1 0,-1 0 0,-19 0 0,-53 1-2190,-17 4 221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34.7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37 209 8738,'-6'-4'60,"-23"-25"2952,29 29-2979,0 0 1,-1 0-1,1 0 0,0 0 1,0-1-1,0 1 0,0 0 1,0 0-1,0-1 0,0 1 1,0 0-1,0 0 0,0 0 1,-1-1-1,1 1 0,0 0 1,0 0-1,0-1 0,1 1 1,-1 0-1,0 0 0,0-1 1,0 1-1,0 0 0,0 0 1,0 0-1,0-1 0,0 1 1,0 0-1,0 0 0,1 0 1,-1-1-1,0 1 0,0 0 1,0 0-1,0 0 0,1 0 1,-1-1-1,0 1 0,0 0 1,0 0-1,1 0 0,-1 0 0,0 0 1,27 0 92,36 6-126,0-3 0,82-5 0,133-24 218,-111 9 40,883-38 1072,-801 46-1182,494 0 219,20 25-271,1106-83 196,-1845 65-295,1-1-79,0 2-1,0 0 0,0 1 0,0 2 1,29 5-1,-37 1-370,-12-4-403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39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76 190 3145,'-76'-5'6790,"108"7"-6325,455 6 1092,-232-11-1133,291-19 31,-97 1-62,586-7-196,-734 19-139,286 0 88,278-2-11,-642 5-22,298-21 613,120-1 500,327-3-495,-488 40-276,-138 2-438,-182-17 55,-83 2 27,116 7 1,-189-4-663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47.1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57 2921,'-97'-11'4517,"89"11"-5430,17 5 451,21 8 652,-2-7 170,0-1 0,1-1 1,-1-2-1,1-1 0,0-1 0,31-4 0,382-7 641,-1 30-508,-414-17-449,477-12 419,-202-3-338,355-7 122,330-1 163,-141 31-246,-464-22-105,27 2 6,-371 11-61,-2 1 8,-1-1-1,1-2 1,42-7 0,-51 10-1001,-24-1 250,-8-4-112,-15-4-1040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49.4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32 2553,'-15'-2'1427,"-9"-3"962,-45-1 1,66 5-3076,8-2-235,19-3 192,563-3 665,8 29 2333,-593-20-2267,432 22 845,401 10 134,-275-20-631,-437-19-289,-121 7-109,-2 0 8,0-1 1,0 1-1,0 0 1,1 0-1,-1 0 0,0 0 1,0 0-1,1 0 1,-1 0-1,0 0 1,0 0-1,1 0 1,-1 0-1,0 0 1,0 0-1,1 0 1,-1 0-1,0 0 1,0 0-1,1 0 1,-1 0-1,0 0 1,0 0-1,0 0 1,1 1-1,-1-1 1,0 0-1,0 0 1,0 0-1,1 0 1,-1 1-1,0-1 1,0 0-1,0 0 1,0 0-1,1 1 1,-1-1-1,0 0 1,0 0-1,0 0 1,0 1-1,0-1 0,0 0 1,0 0-1,0 1 1,0-1-1,0 0 1,0 0-1,0 1 1,0-1-1,0 0 1,-4 9-1565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52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23 4385,'-169'-22'4017,"169"22"-3994,0 0 1,0 0 0,0 1-1,0-1 1,0 0 0,0 0-1,0 0 1,0 1-1,0-1 1,0 0 0,0 0-1,0 0 1,0 1-1,0-1 1,0 0 0,0 0-1,0 0 1,0 1 0,0-1-1,0 0 1,0 0-1,0 0 1,0 1 0,0-1-1,0 0 1,0 0 0,0 0-1,-1 0 1,1 1-1,0-1 1,0 0 0,0 0-1,0 0 1,0 0-1,-1 0 1,1 1 0,0-1-1,0 0 1,0 0 0,-1 0-1,1 0 1,0 0-1,0 0 1,0 0 0,0 0-1,-1 0 1,29 19 224,-27-18-245,14 7 92,0 1 0,0-2 0,1 0 0,0-1 0,1 0 0,-1-2-1,34 6 1,142 1 846,230-17 0,-111-1-574,545 18 156,-424-2-159,94-17-129,-279 2-205,1201 13 156,-133 2-143,-415-17-285,-530 11-229,-394 1-4742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53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1 169 6857,'12'2'4123,"36"12"-3552,-10-4-442,-6-5 6,0-1 0,0-2 0,0-1 0,1-2 0,49-7 0,-3 1 30,533-39 871,191-8-276,242-1-54,-913 33-501,-209 17-4567,10-4 1412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50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32 5593,'-8'-4'1192,"-2"1"521,2 1-1657,-1-1 40,1-4 0,0 3 32,4-1-8,1 1-104,2 4-440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50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 1080,'430'-16'6162,"-95"1"-3851,286 8-643,-507-9-2601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2:54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85 7458,'-4'-4'289,"3"3"-159,1 1 0,-1-1-1,0 0 1,1 0-1,-1 1 1,1-1 0,-1 1-1,0-1 1,0 0 0,1 1-1,-1-1 1,0 1 0,0 0-1,0-1 1,0 1 0,0-1-1,1 1 1,-1 0 0,0 0-1,0 0 1,0 0 0,0-1-1,0 1 1,0 0-1,0 1 1,-2-1 0,3 1-197,37 7-112,23-1 415,0-3 0,92-4 0,137-23 275,-120 8-444,566-20-934,-573 29-485,92-6-419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2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60 10362,'0'-1'16,"-17"-15"2062,37 19-192,3 2-1606,23 3-264,1-3 0,92-1 0,109-17 71,-129 5-56,375-3 16,-477 6-1309,-27-8-2063,-9-5 303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3.5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2247 180 6825,'-49'-22'751,"-1"1"0,0 3-1,-1 3 1,-1 1-1,0 3 1,-1 2 0,0 2-1,-60 0 1,-33 8-4,-244 32 0,329-25-535,1 3 0,0 3 0,-86 30 0,109-28-162,-1 0 0,2 2 1,1 2-1,0 2 1,2 0-1,-39 35 0,11-1 44,2 3 0,3 3 0,2 2 0,-47 75 0,65-83 98,3 1-1,2 2 1,2 1-1,4 1 1,-29 102-1,42-108-95,3 1 0,2 0 0,2 1 0,3-1-1,2 1 1,12 87 0,1-60-84,4-1 0,3 0 0,50 129 0,-35-127-29,4-2-1,86 138 0,-96-177-15,2-2 1,1-1-1,3-1 0,1-2 0,2-2 0,51 38 1,-55-51 57,0-3 0,2-1 0,0-1 0,1-2 0,0-2 0,47 12 1,240 38 195,-207-45-186,223 24 70,-273-39-79,1-4 0,-1-2 0,72-13 0,-31-3 16,135-40-1,-199 44-35,-1-1 1,0-3-1,-2-1 0,0-2 0,71-49 0,-86 48 13,-1-1-1,-1 0 1,-1-2-1,-1-1 1,-1-1-1,-2-1 1,31-57-1,-19 22 18,-3-1-1,36-124 1,-48 121 85,-2 0-1,-3-2 1,-4 1 0,-2-1 0,-4 0 0,-2 0-1,-16-106 1,-1 72 121,-4 1-1,-5 1 1,-4 2-1,-60-134 1,-68-82-3,117 244-132,-2 3 0,-75-87 0,86 117-128,-1 3 0,-2 1 0,-2 1 1,0 3-1,-50-30 0,55 40-117,-1 3 0,0 0 1,-2 2-1,0 2 0,0 2 0,-1 1 1,-57-8-1,-6 10-1947,1 5 0,-1 4 0,-159 23 1,76-1-2533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4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2014 164 5313,'-22'-12'864,"0"1"-1,-1 1 1,0 0-1,0 2 1,-1 1-1,-43-8 1,-154-7-1013,105 13 936,42 6-537,-1 2-1,-81 11 1,61-3 503,39 0-159,1 3 0,0 2 0,1 2 0,0 3 0,-96 45 0,105-42-468,2 3-1,1 1 1,0 3-1,2 1 1,-70 64-1,83-64-97,0 1 0,2 1 0,1 1 1,2 1-1,1 0 0,1 2 0,2 1 0,-14 39 0,7-2 16,3 2-1,4 0 1,-16 133 0,24-86 106,8 197 0,6-247-113,3-1 1,2 0 0,4 0-1,32 101 1,-30-131-23,1 0-1,2-1 1,2-1 0,1-1-1,2-1 1,1-1-1,2-1 1,51 52 0,-51-61 13,1-2 1,1 0 0,0-2 0,2-1-1,1-1 1,0-2 0,39 15-1,-30-17 21,1-2-1,1-2 0,0-1 0,0-3 0,72 5 0,54-9 107,299-34 0,-372 16-149,0-5-1,157-53 1,-221 63 14,-1-2 0,0-1 0,-1-1 0,-1-1 0,0-2 0,-1-1 0,-1-1 0,0-1 0,-2-2 0,0 0 0,-2-1 0,0-2-1,-2 0 1,-1-1 0,-1-1 0,-1-1 0,-1 0 0,-2-1 0,0-1 0,-2 0 0,14-61 0,-5-14 159,-4-1 0,-6-1 0,-3 0 0,-11-160 0,-1 210 17,-2 1 1,-3 0 0,-2 0-1,-2 0 1,-33-84 0,27 95-63,-3 1-1,-1 1 1,-2 1 0,-2 2 0,-1 0-1,-63-66 1,32 48-279,-2 2-1,-3 4 1,-120-78-1,129 98-1053,-1 2 0,-113-43 0,11 26-3082,-12-6-359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5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3 11690,'-10'-2'2449,"2"15"1088,-5 9-3449,-7 14-104,-4 13-40,-5 19 64,-1 3-16,-2 13 32,3-11-64,4-5 72,7-19-56,4-15-192,6-17-592,3-6-1201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6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30 12699,'-6'-21'3180,"6"20"-3113,0 1 0,0 0 1,0-1-1,0 1 0,0 0 1,0-1-1,0 1 0,0 0 1,0 0-1,0-1 0,0 1 1,1 0-1,-1-1 0,0 1 1,0 0-1,0 0 0,0-1 1,1 1-1,-1 0 0,0 0 1,0 0-1,0-1 0,1 1 0,-1 0 1,0 0-1,0 0 0,1 0 1,-1-1-1,0 1 0,0 0 1,1 0-1,-1 0 0,0 0 1,1 0-1,-1 0 0,0 0 1,1 0-1,-1 0 0,0 0 1,0 0-1,1 0 0,-1 0 1,0 0-1,1 0 0,-1 0 0,0 0 1,0 0-1,1 1 0,2 0-46,0 0-1,0 0 0,0 0 0,0 1 0,-1-1 0,1 1 0,0 0 0,-1 0 1,3 2-1,11 9 0,2 2-8,0 1 0,-1 1 0,-1 0 0,0 1 1,-1 1-1,-1 0 0,15 28 0,-7 3-228,-1 1 0,-3 0 0,-3 2 1,-1 0-1,-3 0 0,-2 1 0,-2 0 0,-1 66 0,-6-115-160,0-3 74,0 0-1,1-1 1,-1 1 0,0 0-1,0 0 1,0-1 0,-1 1-1,1 0 1,0 0 0,-1-1-1,1 1 1,-1 0 0,1 0-1,-1-1 1,0 1 0,-2 2-1,-8-6-3444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6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91 12643,'-11'-1'2408,"40"-4"1329,16 2-3793,30-2 8,18-4-112,43-7-2113,3-7-1463,5-6-393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18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1 115 9994,'33'-61'2807,"-27"34"2200,-5 42-1558,12 46-3392,-4 0 0,4 98 1,-14 133-2974,-1-223 232,1-12-1094</inkml:trace>
  <inkml:trace contextRef="#ctx0" brushRef="#br0" timeOffset="1">146 177 6409,'-57'-80'3797,"56"78"-3672,-1 0 1,1 1-1,0-1 0,0 0 0,-1 0 1,2 0-1,-1 0 0,0 0 1,0 0-1,1 0 0,-1 0 0,1-1 1,-1 1-1,1 0 0,0 0 0,0 0 1,0 0-1,0-1 0,0 1 0,1 0 1,-1 0-1,1 0 0,-1 0 0,1-1 1,0 1-1,0 0 0,0 0 0,0 1 1,0-1-1,0 0 0,2-2 0,-1 1-56,1 1 0,0-1 0,0 1 0,0-1 0,1 1-1,-1 0 1,0 0 0,1 0 0,-1 1 0,1-1 0,0 1-1,-1 0 1,1 0 0,0 0 0,0 1 0,7-1 0,7 1-46,-1 0-1,1 2 1,-1 0 0,1 1 0,-1 1 0,0 0 0,0 2 0,0-1 0,-1 2-1,0 1 1,0 0 0,18 12 0,-26-14-20,0 0 0,0 0 0,-1 1-1,0 0 1,0 0 0,-1 0 0,0 1 0,0 0 0,-1 1-1,0-1 1,0 1 0,-1 0 0,0 0 0,-1 0 0,0 0-1,0 1 1,-1 0 0,0-1 0,-1 1 0,0 0 0,0 0-1,-1 0 1,-1 12 0,0-17-7,0 0 0,-1 0 0,1 0 0,-1-1 0,0 1 0,0-1 0,-1 1 0,1-1-1,-1 0 1,0 1 0,0-2 0,0 1 0,-1 0 0,1 0 0,-1-1 0,0 0 0,0 0 0,0 0 0,0 0 0,-1-1 0,1 0 0,-1 1 0,0-2 0,1 1-1,-10 2 1,6-2-4,-1 0 0,1 0 0,-1-1-1,0 0 1,1-1 0,-1 1 0,0-2-1,0 1 1,1-1 0,-1-1 0,0 1-1,1-1 1,-1-1 0,-9-4 0,77 22-527,-23-3 580,15 4 22,86 41 0,-124-51-46,-1 1 1,1 1-1,-1-1 0,-1 2 0,1 0 0,-2 0 0,1 1 0,-1 0 0,-1 1 0,0 0 0,0 1 0,7 12 0,-15-22-9,0 1-1,0-1 0,0 0 1,0 0-1,-1 1 0,1-1 1,0 0-1,-1 1 0,0-1 1,1 0-1,-1 1 0,0-1 1,0 1-1,-1-1 0,1 0 1,0 1-1,-1-1 0,0 0 1,1 1-1,-1-1 0,0 0 1,0 0-1,0 0 0,0 1 0,-1-1 1,1 0-1,0-1 0,-1 1 1,0 0-1,1 0 0,-1-1 1,0 1-1,-4 2 0,-4 2-1,0 0 0,0 0 0,-1-1 0,0-1 0,-18 6-1,-10 0-1140,0-1 1,-57 4-1,-12-4-1518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2.3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131 820 3721,'-30'1'9191,"-18"4"-8889,4-1-125,36-4 97,11-3 342,24-9-10,-23 10-722,290-130 750,207-78 507,-190 88-605,-201 76-302,7 0-28,73-31 40,192-98 603,-372 171-1243,-45 17-5842,-38 6 2203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2.9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3 937 6529,'-3'-6'4916,"13"2"-3362,5-2-1570,186-85 1623,74-31 165,542-197-425,-499 185-808,-33 13 9,-163 76-234,82-35-52,-180 71-259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3.9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128 957 4753,'-6'-1'213,"0"1"0,0-1 0,-1 1 0,1 1 0,0-1 1,0 1-1,0 0 0,1 0 0,-7 3 0,-26 3 2309,16-9-307,22 2-2156,0 0 1,-1 0-1,1 0 1,0-1-1,0 1 0,0 0 1,0 0-1,0 0 1,0 0-1,0-1 0,0 1 1,0 0-1,0 0 1,0 0-1,0-1 0,0 1 1,-1 0-1,1 0 0,1 0 1,-1 0-1,0-1 1,0 1-1,0 0 0,0 0 1,0 0-1,0-1 1,0 1-1,0 0 0,0 0 1,0 0-1,0 0 0,0-1 1,0 1-1,1 0 1,-1 0-1,0 0 0,0 0 1,0 0-1,0-1 1,0 1-1,1 0 0,-1 0 1,0 0-1,0 0 1,0 0-1,0 0 0,1 0 1,-1 0-1,0 0 0,47-25 1639,-46 24-1777,964-410 2122,-546 242-1640,-82 5-45,-255 121-127,-13 4 80,-47 25-168,0 2 0,1 0 0,0 1 1,1 1-1,26-7 0,29-5 193,-61 16-1310,-16 5-255,-23 5-4633,-13-12 1171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4.8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42 796 6297,'-2'-1'403,"1"0"0,0 0 0,0 1 0,0-1 0,0 0-1,-1 1 1,1-1 0,0 1 0,0-1 0,-1 1 0,1 0 0,0-1-1,-1 1 1,1 0 0,-1 0 0,1 0 0,0 0 0,-1 0 0,1 0-1,-2 1 1,-9 4 237,427-199 2126,101-14-1669,-314 133-700,292-152 0,-449 200-173,-33 19-129,0 0 0,1 1 1,-1 1-1,2 0 1,-1 1-1,19-6 1,4 2 98,-21 6-678,-22 5-2059,-18 0-1290,-28-6-453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09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45 8106,'17'-45'9586,"-22"51"-9785,-19 90 198,-57 146-1,48-149 2,-63 140 510,96-232-350,-3-4-651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3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64 10090,'40'-64'5865,"-41"67"-5360,-1 5-666,1-7 113,-3 4-368,-12 44-2856,-56 33 967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5.6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43 779 6841,'-16'-2'3755,"-10"-3"-1495,26 5-2211,0 0 1,1 0-1,-1 0 0,0 0 0,0 0 0,0 0 0,0 0 1,0 0-1,1-1 0,-1 1 0,0 0 0,0 0 1,0 0-1,0 0 0,0 0 0,0-1 0,0 1 1,1 0-1,-1 0 0,0 0 0,0 0 0,0-1 0,0 1 1,0 0-1,0 0 0,0 0 0,0 0 0,0-1 1,0 1-1,0 0 0,0 0 0,0 0 0,0-1 1,0 1-1,0 0 0,0 0 0,0 0 0,0 0 0,0-1 1,-1 1-1,1 0 0,0 0 0,0 0 0,0 0 1,0 0-1,0-1 0,0 1 0,0 0 0,-1 0 0,1 0 1,0 0-1,0 0 0,0 0 0,0 0 0,-1 0 1,1-1-1,0 1 0,0 0 0,0 0 0,604-275 2813,-402 196-2336,235-106 26,-384 157-511,162-72 633,-110 56-309,21-8-328,-216 75-7202,28-15 2532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6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25 647 7482,'-24'-9'5777,"41"-1"-2861,13-2-3264,255-134 2047,90-42-161,180-24-720,-403 152 223,-149 58-1120,-1 1-1,1 0 1,0 0-1,-1 0 1,1 0 0,0 0-1,0 1 1,0-1-1,0 1 1,0 0-1,4 0 1,-6 0-211,1 1 0,-1-1 1,0 1-1,1-1 0,-1 1 1,0-1-1,0 1 0,0 0 1,1 0-1,-1 0 0,0-1 0,0 1 1,0 0-1,0 0 0,0 0 1,-1 1-1,2 0 0,6 14-3727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37.0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8 519 8106,'-8'-8'5962,"11"0"-3437,21-7-2421,-10 6 236,82-50 536,172-78 0,-27 19 25,-161 75-739,1 3 0,126-41 0,-251 92-6648,-5-6 2310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4.5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235 22 10850,'1'-12'2769,"-2"3"832,0 10-3145,-1 0-176,1-1-112,-2 3 96,-9 16-48,-44 82-8,23-26 8,-4 28-128,8-8-88,2 3-24,10-26-64,5-12-424,10-30-368,-1-17-481,11-22-2431,9-28 335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4.8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22 12787,'0'-1'239,"1"-1"0,-1 1 0,1 0 1,-1 0-1,1 0 0,0 0 0,-1 0 1,1 0-1,0 0 0,0 0 0,0 0 1,0 0-1,0 0 0,0 0 0,0 0 1,0 1-1,0-1 0,0 0 0,1 1 0,-1-1 1,0 1-1,0 0 0,0-1 0,1 1 1,0 0-1,2-1-104,0 1 0,1 0 0,-1 1 0,0-1 0,0 1 0,-1-1 0,1 1 0,6 2 0,2 2-197,0 0 1,-1 1-1,1 0 0,13 10 1,-12-5 54,-1 0 0,0 1 0,0 1 0,-1 0 0,-1 1 0,0 0 0,-1 0 0,-1 1 0,0 0 0,6 17 1,1 8-2,-1 1 0,14 73 0,-20-73-215,4 75 0,-12-100-639,0 0 0,-1 0-1,-1 0 1,-5 22 0,7-38 788,0 0 1,0 0 0,0 0 0,0 0 0,0 1 0,0-1 0,0 0 0,0 0 0,0 0 0,-17-7-6379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5.2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69 8930,'-12'-1'3257,"9"-7"127,2 3-1991,2 2-1225,-1 2 88,3-1 0,10 1 56,34-3-24,66-5-1160,-38 4-481,22-10-2319,-19 0-353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5.5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47 10946,'-4'-16'5425,"6"14"-5312,-4-3 2047,4 4-1680,2 1-224,38 0-240,53-1-192,-17-3-800,-2 2-504,15-3-2409,-20-6-128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5.9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96 13675,'4'-19'4314,"-2"12"-3741,-1 1-1,1 0 1,-1 0-1,-1-1 0,1 1 1,-1-1-1,0 1 0,0-1 1,-3-12-1,19 83-719,-3 0-1,-3 1 1,4 127-1,2 5-1798,-15-187 1451,-1-6-35,0 0 1,0 0-1,1 0 1,0 0-1,0 0 1,0 0 0,0 0-1,1 0 1,-1-1-1,1 1 1,2 3-1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46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28 111 8066,'-6'-12'455,"-11"-31"1681,16 42-1783,0-1 1,1 0 0,-1 0 0,1 0 0,-1 0 0,1 0 0,0 0 0,0 0 0,0-1 0,0 1 0,0 0 0,1 0 0,-1 0-1,1 0 1,-1 0 0,1 0 0,0 1 0,1-4 0,-1 4-315,0 0 0,0 0 0,0 0 1,0 0-1,0 1 0,0-1 0,1 0 0,-1 1 0,0-1 0,0 1 0,1-1 0,-1 1 1,0 0-1,1-1 0,-1 1 0,0 0 0,3 0 0,8-2 12,4 0-53,-1 1 1,1 1-1,0 0 0,0 1 1,-1 1-1,1 0 0,0 1 1,-1 1-1,0 0 0,0 1 1,22 11-1,-29-13 5,30 15 13,40 27 0,-68-39-36,-1 0-1,0 1 0,0 0 0,-1 0 1,0 1-1,0 0 0,-1 1 0,0-1 1,10 18-1,-16-24 16,0 0 1,-1 0 0,1 0-1,-1 0 1,0 0 0,1 0-1,-1 0 1,0 0 0,0 0-1,0 0 1,-1 0-1,1 0 1,0 0 0,-1 0-1,1 0 1,-1 0 0,0 0-1,1 0 1,-1 0-1,0 0 1,0-1 0,0 1-1,-1 0 1,1-1 0,0 1-1,0-1 1,-1 1 0,1-1-1,-1 0 1,0 0-1,1 1 1,-1-1 0,0 0-1,0 0 1,-2 0 0,-10 7 53,-1-1 0,0 0 1,-21 5-1,22-7-5,-12 0 6,22-4-52,0-1 0,0 1 1,-1 0-1,1 0 0,0 0 0,0 1 0,0-1 0,0 1 1,-5 4-1,39 7-608,11 4 574,86 42 23,-116-53 4,-1 0 0,0 0-1,0 1 1,0 0 0,-1 1 0,-1 0 0,1 0-1,-1 1 1,10 15 0,-16-21 4,0 1 0,0-1-1,0 1 1,-1-1 0,0 1 0,0 0 0,0 0 0,0-1-1,-1 1 1,1 0 0,-1 0 0,0 0 0,0 0-1,0 0 1,-1 0 0,0 0 0,1-1 0,-1 1-1,0 0 1,-1 0 0,1-1 0,-1 1 0,0-1-1,1 1 1,-2-1 0,1 0 0,0 0 0,-1 0 0,1 0-1,-1 0 1,0 0 0,-6 4 0,-5 4-62,0-1 1,-1-1 0,0 0-1,-1 0 1,-31 11 0,18-10-630,0-2 1,-1 0 0,0-2 0,-1-1-1,-50 1 1,-59-8-2535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1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20 156 11154,'-6'-32'823,"1"1"4088,-4-62 615,16 107-5798,9 31 224,-3 0 1,-1 0-1,8 71 0,-10-30-486,-3 93 0,-7-174 203,0-1-1,0 1 1,0-1-1,-1 1 1,0 0-1,0-1 1,-2 6-1,3-10 262,0 1 1,0-1-1,0 0 0,-1 0 1,1 0-1,0 1 1,0-1-1,0 0 0,0 0 1,0 0-1,0 0 0,-1 1-208,1-1 208,0 0 0,-1 0 1,1 0-1,0 1 1,0-1-1,0 0 0,-1 0 1,1 0-1,0 0 0,0 0 1,0 0-1,-1 0 0,1 0 1,0 0-1,0 0 0,-1 0 1,1 0-1,0 0 1,0 0-1,0 0 0,-1 0 1,1 0-1,0 0 0,0 0 1,0-1-1,-1 1 0,1 0 1,0 0-1,0 0 0,-12-21-3196,-1-20-701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3 112 9362,'-3'-19'3525,"8"22"-2522,13 38-1289,-5 2 303,-2 1-1,-2 0 0,-1 0 0,2 87 1,-12-154-512,-1 0 1,0 0-1,-10-30 1,7 32 528,1 0 1,1 0 0,1-1-1,0-34 1,3 49-4,1 1 0,0-1-1,0 1 1,0-1 0,1 1 0,0-1-1,1 1 1,-1 0 0,1 0 0,0 0-1,1 0 1,-1 0 0,1 1 0,0-1-1,1 1 1,-1 0 0,1 1 0,0-1-1,7-4 1,-1 1-4,1 1-1,-1 0 1,1 1-1,1 1 1,-1-1 0,1 2-1,0 0 1,0 1-1,0 0 1,0 1 0,1 0-1,-1 1 1,17 0-1,-22 2 12,-1-1 0,1 1 0,0 0-1,0 0 1,-1 1 0,1 0 0,-1 1 0,1-1-1,-1 1 1,0 1 0,0 0 0,0 0-1,-1 0 1,1 0 0,-1 1 0,0 0 0,-1 1-1,1-1 1,-1 1 0,0 0 0,0 0-1,-1 1 1,7 11 0,-4 1 9,0 0-1,-1 0 1,-1 0 0,-1 1 0,0 0 0,-2-1-1,1 27 1,-3-11 36,-2 0-1,-1 0 1,-10 46-1,38-120-3528,-3 1 919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2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4 123 8354,'-3'-53'1984,"2"9"6648,25 36-9000,-16 6 643,12-3-289,1 1 0,0 1-1,1 1 1,-1 1-1,0 1 1,0 0-1,0 2 1,1 0 0,-1 2-1,29 8 1,-36-8-31,0 2 0,0-1 0,-1 2 0,1 0 0,-2 1 0,1 0 0,17 15 0,-26-20 22,0 1 0,0 0 0,-1 1 0,1-1 0,-1 0 0,0 1 0,0 0 0,-1 0 0,1 0 0,-1 0 0,0 0 0,0 0 0,-1 1 0,0-1 0,1 1 0,-2-1 0,1 1 0,-1-1 0,0 1 0,0-1 0,0 1 0,-1-1-1,-1 8 1,-1-4 39,1 0 0,-2 0 0,1 0-1,-1 0 1,0 0 0,-1-1-1,0 1 1,-6 7 0,8-13-34,1-1 1,0 1 0,-1 0-1,1 0 1,-1-1-1,0 0 1,0 1 0,0-1-1,0 0 1,0-1-1,-1 1 1,1 0 0,0-1-1,-1 0 1,1 0-1,-1 0 1,1 0 0,-1 0-1,0-1 1,1 0 0,-1 0-1,0 0 1,-6-1-1,8 1-6,1-1 0,-1 1-1,1-1 1,0 0-1,-1 0 1,1 1 0,0-1-1,0 0 1,0 0 0,0-1-1,0 1 1,0 0-1,0 0 1,-1-3 0,2 5 20,0-1 0,0 0 0,0 0 0,1 0 1,-1 0-1,0 0 0,0 1 0,1-1 1,-1 0-1,0 0 0,0 0 0,1 0 0,-1 0 1,0 0-1,0 0 0,1 0 0,-1 0 1,0 0-1,0 0 0,1 0 0,-1 0 0,0 0 1,1 0-1,-1 0 0,0 0 0,0-1 1,0 1-1,1 0 0,-1 0 0,0 0 0,0 0 1,1 0-1,-1-1 0,0 1 0,0 0 1,0 0-1,0 0 0,1-1 0,-1 1 0,0 0 1,0 0-1,0-1 0,0 1 0,0 0 1,0 0-1,0-1 0,1 1 0,-1 0 0,0 0 1,0-1-1,0 1 0,0 0 0,0 0 0,0-1 1,0 1-1,0 0 0,-1-1 0,1 1 1,0 0-1,0 0 0,0-1 0,25 11-17,0 2-1,-1 0 1,0 2-1,26 19 1,-35-23-6,-1 1 1,-1 1-1,0 0 1,-1 1-1,0 0 0,-1 1 1,17 26-1,-26-37 10,-1-1-1,0 1 1,1-1 0,-1 1-1,0-1 1,-1 1-1,1 0 1,0 0 0,-1-1-1,1 1 1,-1 0-1,0 0 1,0-1-1,0 1 1,0 0 0,-1 0-1,1 0 1,-1-1-1,0 1 1,1 0 0,-3 4-1,0-4-6,1 1-1,-1 0 1,0-1 0,0 0-1,0 0 1,-1 0 0,1 0-1,-1 0 1,0 0 0,1-1-1,-1 0 1,-5 2 0,-10 4-57,1-2 0,-1 0 1,-1-1-1,-35 4 0,29-6 4,0-1 0,0-2 0,-37-3 0,53 2 2,1 0-1,-1 0 1,1-1 0,0-1-1,-1 0 1,1 0-1,1 0 1,-1-1 0,0-1-1,1 1 1,0-2-1,-11-8 1,17 13-85,1 0 0,0 0 0,0 0 0,0-1-1,0 1 1,0 0 0,0-1 0,0 1 0,1-1 0,-1 1 0,0-1 0,1 0-1,-1 1 1,1-3 0,6-19-2183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2.9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1 325 10922,'4'-2'5850,"-3"0"-5002,0-1-96,1 0 80,0 1-120,2-1-40,28-3-616,71-5-280,-32 7-544,33 0-3361,-5-8 681</inkml:trace>
  <inkml:trace contextRef="#ctx0" brushRef="#br0" timeOffset="1">926 48 11058,'1'-20'4515,"0"19"-4273,-1 0 0,1 0 0,-1-1 0,1 1 1,-1 0-1,0 0 0,0-1 0,0 1 0,0 0 0,0 0 1,0-1-1,0 1 0,0 0 0,0 0 0,-1 0 0,1-1 1,0 1-1,-1 0 0,1 0 0,-1 0 0,0-2 0,-5 14-647,-67 229 224,-20 82-2479,91-313 2305,1-4-244,0 0 0,0 0 0,0 0 0,0 1 1,1-1-1,0 0 0,0 0 0,1 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3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 11210,'0'-1'458,"-1"0"-1,1 0 1,0-1-1,0 1 0,0 0 1,1 0-1,-1 0 1,0-1-1,0 1 0,1 0 1,4-8 3658,-3 6-3658,0 3-440,-1 0 0,1 0 1,0 1-1,-1-1 1,1 0-1,-1 0 1,1 1-1,-1-1 0,1 1 1,-1 0-1,1-1 1,-1 1-1,1 0 1,-1 0-1,0 0 0,1 0 1,-1 0-1,0 0 1,0 0-1,0 0 1,0 1-1,0-1 0,2 3 1,11 13-43,-1 1 1,0 0-1,-1 1 0,-1 0 0,11 29 1,1 6 30,17 65 1,-19-43 0,26 83-1145,-47-159 1020,6 13-765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3.6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42 11042,'-1'3'2577,"13"-12"912,20 6-2993,14 3-560,22-4 104,8 4-504,24-10-3017,-21-9 808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4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78 556 4369,'-7'1'158,"-32"5"1447,38-6-1382,-1 0 0,1 0 0,0 0 0,-1 0 1,1-1-1,-1 1 0,1 0 0,-1-1 0,1 1 1,0-1-1,-1 1 0,1-1 0,0 1 1,-1-1-1,1 0 0,0 0 0,0 0 0,0 0 1,0 0-1,0 0 0,0 0 0,0 0 0,0 0 1,-1-2-1,3 2-178,0 0 0,0 0 0,0 0 0,0 0 0,0 0 0,0 0 0,0 0 0,0 0 0,0 0 0,0 1 0,0-1 1,1 0-1,-1 1 0,0-1 0,1 1 0,-1-1 0,0 1 0,1 0 0,-1-1 0,0 1 0,3 0 0,9-4 28,52-22 289,64-37 0,-61 27 132,74-25-1,-142 61-490,594-224 876,-515 188-481,-42 18-202,62-21-1,-81 34-185,58-14-113,-70 20-541,-16 4-441,-19 6-1419,-10 0-398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5.4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11 547 5409,'-1'0'101,"1"0"0,0 0 0,-1 0 1,1 0-1,0 0 0,0 0 0,-1 0 0,1 0 0,0 0 0,-1 0 0,1 0 0,0 0 1,-1 0-1,1 0 0,0 0 0,-1 0 0,1-1 0,0 1 0,0 0 0,-1 0 0,1 0 0,0 0 1,-1-1-1,1 1 202,0 0-202,-1-1 0,1 1 0,0 0 0,0 0 1,0-1-1,-1 1 0,1 0 0,0-1 0,0 1 0,0 0 0,0 0 0,0-1 0,0 1 1,0 0-1,0-1 0,0 1 0,0 0 0,0-1 0,0 1 0,0 0 0,0-1 0,0 1 0,0 0 1,0-1-1,0 1 0,21-11 1196,-3 3-1065,167-73 1782,316-93 0,-87 37-1449,-306 94-375,-39 14-82,93-24 0,-158 52-405,-6 2-151,-15 5-831,-26 8-2315,5-6 110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6.1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1 584 6929,'-1'-13'6273,"2"12"-6108,19-6 395,-5 2-240,471-173 2262,-156 54-1941,92-29-51,-181 56-335,-222 92 136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6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7 585 6641,'0'0'112,"0"0"0,-5-3 1904,5 3-1904,0-1 0,0 1 0,-1 0 1,1-1-1,0 1 0,0 0 0,0 0 0,0-1 0,0 1 0,0 0 0,0-1 0,0 1 0,0 0 0,0-1 0,0 1 0,0 0 0,0-1 0,3-3 1904,-3 4-1904,1-1 0,24-5 1084,-7 2-1102,251-96 1371,-15 4-676,249-80 111,-115 36-717,-364 132-171,8-7 19,10-6 134,-41 21-196,1-1 0,0 0 0,-1 1 0,1-1 1,0 1-1,-1-1 0,1 1 0,0 0 0,0 0 0,-1 0 0,1 0 0,0 0 1,0 0-1,-1 0 0,1 0 0,0 1 0,-1-1 0,3 2 0,-4-2-97,1 0-1,0 1 1,-1-1-1,1 0 1,-1 1-1,0-1 1,1 1-1,-1-1 1,1 1-1,-1-1 1,0 1-1,1-1 1,-1 1-1,0-1 1,1 1-1,-1-1 1,0 1-1,0-1 1,0 1-1,1 0 1,-1-1-1,0 1 1,0 0-1,0-1 1,0 1-1,0-1 1,0 1-1,0 0 1,0-1-1,-1 1 1,1-1 0,0 1-1,0 0 1,0-1-1,-1 1 1,1 0-1,-14 18-3341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7.4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14 616 7026,'-1'0'165,"1"0"1,-1-1-1,0 1 1,1 0-1,-1 0 1,0 0-1,1-1 1,-1 1-1,0 0 1,1-1-1,-1 1 1,1 0 0,-1-1-1,1 1 1,-1-1-1,1 1 1,-1-1-1,1 1 1,0-1-1,-1 0 1,1 1-1,-1-1 1,1 1 0,0-1-1,0 0 1,-1 1-1,1-1 1,0 0-1,25-7 1214,-14 6-1587,566-178 3513,-334 95-2605,-77 31-332,-3-8 0,167-89 1,-202 91-53,-123 60-2491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8.1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5 694 3449,'-5'-9'6490,"9"2"-3635,17-4-2426,-7 5-21,454-176 2259,-108 49-1789,-236 81-709,312-123 298,-149 57-453,-282 118-1105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249 189 6249,'8'-12'6038,"-5"-5"-3486,-2-32-3055,-1 44 1165,0 0-560,0 0 0,0 0 0,-1 1 0,0-1 1,0 0-1,0 0 0,0 1 0,-1-1 0,0 1 0,0-1 0,0 1 0,0 0 1,-1 0-1,0 0 0,1 0 0,-2 0 0,1 0 0,0 1 0,-1-1 1,-5-3-1,6 5-111,0 1-1,0-1 1,0 1 0,0 0 0,-1 0 0,1 0 0,0 0-1,-1 0 1,1 1 0,0 0 0,-1 0 0,1 0 0,-1 0-1,1 0 1,-1 0 0,1 1 0,0 0 0,-1 0 0,1 0 0,0 0-1,0 0 1,0 0 0,0 1 0,0 0 0,0 0 0,0 0-1,-4 3 1,-4 5-50,0 0 0,0 1-1,1 0 1,1 1-1,0 0 1,0 1 0,1-1-1,1 2 1,0-1 0,-6 17-1,10-23 26,1 0 1,-1 1-1,1-1 0,0 1 0,1-1 0,0 1 0,0 0 1,1-1-1,0 1 0,0 0 0,0 0 0,1-1 0,1 1 0,-1-1 1,1 1-1,0-1 0,1 1 0,0-1 0,0 0 0,0 0 1,8 9-1,-9-13-13,0 0-1,0-1 1,1 1 0,-1-1 0,1 0 0,0 0 0,0 0 0,0 0 0,0 0 0,0-1-1,0 1 1,0-1 0,1 0 0,-1 0 0,0 0 0,1 0 0,-1-1 0,4 1 0,0-1-63,0 0 0,0-1 0,0 0 1,-1 0-1,1-1 0,0 1 1,-1-1-1,12-6 0,-4 1-54,0 0 0,-1-1 0,0 0 0,-1-1 0,0-1 1,0 0-1,16-19 0,-22 21 203,-1 1-1,0-1 1,-1 0 0,0 0 0,0 0 0,-1 0 0,0-1 0,0 0 0,2-14 0,-4 18 74,0-1 1,-1 0-1,0 0 1,1 1 0,-2-1-1,1 0 1,-1 0 0,0 1-1,0-1 1,0 1-1,-1-1 1,0 1 0,0-1-1,0 1 1,-1 0-1,-3-6 1,3 18-193,0 0 0,0 0 0,1 0 0,0 0 1,-1 12-1,-1 12 97,1 0 0,2 0 1,2 39-1,1-56-81,-1-1 0,2 0 0,0 0 0,8 24 0,-8-32-51,-1 1 0,0-1 1,1 0-1,0-1 0,0 1 0,1-1 1,-1 1-1,1-1 0,0 0 1,0 0-1,0 0 0,8 5 0,15-2-2328,2-7-135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8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6 591 7746,'-4'-4'1934,"4"4"-1796,0 0 0,-1-1 0,1 1 0,0 0 0,0-1 0,0 1 0,0 0 1,0-1-1,0 1 0,0 0 0,0-1 0,0 1 0,0-1 0,0 1 1,0 0-1,0-1 0,0 1 0,0 0 0,0-1 0,0 1 0,0 0 1,0-1-1,1 1 0,-1 0 0,0-1 0,1 0 0,17-7 1644,-1 2-1907,171-67 1294,205-90 212,-365 149-1326,601-269 570,-569 263-208,-30 11-2094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3:59.8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11 283 5505,'-11'-5'8227,"30"-7"-7489,-15 10-596,72-44 121,114-65 353,-156 94-488,1 1 0,1 2 0,68-17 0,-51 23-25,-41 7-61,0-1 0,0 1 1,0-2-1,0 0 0,19-8 0,-33 11-40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48.9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 92 7522,'-6'-7'955,"-1"1"0,0 0 0,-1 0 1,-14-8-1,3-1 780,33 15-1237,625-20-187,44 2 393,-536 33-482,-77-6-129,-220-13-5544,72-2 2307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49.3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230 46 4065,'-47'2'1762,"22"-2"-999,-1 1 0,1 1 1,0 1-1,1 2 0,-33 9 0,75-13 1956,23 2-2713,325-28 1222,-216 11-927,-100 10-230,415-27 389,-333 28-216,197 21 0,-305-15-264,-12-3-84,0 1-1,0 1 1,0 0-1,0 1 1,0 0-1,-1 0 1,1 1 0,10 6-1,-22-10 64,0 1-1,1-1 0,-1 0 1,0 0-1,0 1 0,0-1 1,0 0-1,0 1 1,0-1-1,0 0 0,0 1 1,0-1-1,0 0 1,0 1-1,0-1 0,0 0 1,0 1-1,0-1 1,0 0-1,0 1 0,0-1 1,0 0-1,0 1 0,-1-1 1,1 0-1,0 0 1,0 1-1,0-1 0,0 0 1,-1 1-1,1-1 1,0 0-1,0 0 0,-1 0 1,1 1-1,0-1 1,-1 0-1,1 0 0,0 0 1,0 0-1,-1 0 0,1 1 1,0-1-1,-1 0 1,1 0-1,0 0 0,-1 0 1,1 0-1,0 0 1,-1 0-1,1 0 0,0 0 1,-1 0-1,-23 6-1701,-29 2-1224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49.7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3 111 6569,'-3'-20'6525,"55"20"-5084,67 8-1405,125-9 1,123-23 189,-280 17-194,790-44 480,-767 40-470,-86 7-1065,-80 7-2213,-21 1 621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50.0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1 205 10218,'2'-5'256,"1"0"0,0 0 0,0 1 0,0-1 0,0 1 0,1-1 0,-1 1-1,1 0 1,0 1 0,1-1 0,-1 1 0,1 0 0,-1 0 0,1 0 0,0 0 0,0 1 0,0 0 0,0 0 0,8-2-1,12-2-327,1 1-1,0 1 1,26 0-1,6-2 285,134-20-184,585-54 32,-614 80-157,249 30 1,-381-22-609,-34-2-124,-18 0-154,-41 6-1674,-23 0-32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50.4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1 192 6297,'7'-7'1283,"1"0"0,1 1 0,0 0 0,16-9 0,41-8 1142,-27 16-2460,67-4 1,-74 9 215,470-45-219,51-4 214,-399 43-226,1 6-1,207 26 0,-358-24 33,1 0-92,1 1 0,0-1 0,-1 1 1,1 0-1,-1 0 0,1 1 1,-1 0-1,0 0 0,0 0 0,7 4 1,-12-6 73,1 1-1,-1-1 1,0 0 0,0 0 0,1 1 0,-1-1 0,0 0 0,0 1 0,0-1 0,1 0 0,-1 1 0,0-1 0,0 0-1,0 1 1,0-1 0,0 1 0,0-1 0,0 0 0,0 1 0,0-1 0,0 0 0,0 1 0,0-1 0,0 1-1,0-1 1,0 0 0,0 1 0,0-1 0,0 0 0,0 1 0,0-1 0,-1 0 0,1 1 0,0-1 0,0 0 0,0 1-1,-1-1 1,1 0 0,0 0 0,-1 1 0,1-1 0,0 0 0,-1 1 0,-17 10-1156,15-9 763,-43 18-2322,-31 1-122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50.7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0 143 11098,'7'-18'2225,"22"-3"1112,35 13-3321,21 8-72,45-3-24,10-4 144,32-4-64,-14-8 40,15-2-24,-24 4 24,8 5-56,-33 7-385,-7 13 169,-31 1-3104,-49-3 687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4:59.8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21 7706,'-5'-3'186,"-1"0"0,1 1 0,0-1 0,0 1 0,-1 1 0,0-1 0,1 1 0,-1 0 1,0 0-1,1 0 0,-1 1 0,0 0 0,0 0 0,0 0 0,1 1 0,-1 0 0,0 0 0,1 0 1,-1 1-1,1 0 0,-1 0 0,-5 4 0,2-3-197,0 2 0,1-1 0,0 1 1,0 1-1,0-1 0,1 1 0,0 1 0,0-1 1,0 1-1,1 0 0,0 1 0,0 0 0,-4 8 1,12-12 591,9-6 42,-5 1-509,183-27 753,363-6 0,196 76-628,-704-38-273,-22-3-55,-1 2 0,0 0 0,0 1 0,35 11 0,-96-9-6596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0.2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8 155 5961,'-6'-9'2370,"6"8"-2173,-1 0 1,1 0-1,0 0 1,0 0-1,0 0 1,0 0-1,0 0 1,0 0-1,0 0 0,0 0 1,0 0-1,0 0 1,0 1-1,1-3 396,0 0-396,29-5 736,-15 6-1055,671-94 3435,-494 79-3173,302 14 1,-455 5-194,71 6 164,-100-7-205,-1 1 1,0 0 0,0 1 0,0-1 0,0 2-1,-1-1 1,1 1 0,12 8 0,-21-11 7,1-1 0,0 1 0,0-1 0,-1 1 0,1-1 0,0 1 0,-1 0 0,1-1 0,-1 1 0,1 0 0,-1-1 0,1 1 0,-1 0 0,0 0 0,1 0 0,-1-1 0,0 1 0,1 0 0,-1 0 0,0 0 0,0 0 0,0 0 1,0 0-1,0-1 0,0 1 0,0 0 0,0 0 0,0 0 0,0 0 0,-1 0 0,1-1 0,0 1 0,-1 0 0,1 0 0,0 0 0,-1-1 0,1 1 0,-1 0 0,1 0 0,-1-1 0,0 1 0,1 0 0,-1-1 0,0 1 0,1-1 0,-1 1 0,-1 0 0,-23 19-3062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5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17 9290,'0'3'5553,"1"12"-5022,1 10-728,-13 224 163,5-167 62,6-57-71,0-8-161,-2-33-248,-2-158-932,5 151 1447,1 0 0,2 1 0,0 0 0,1 0 0,14-38 0,-18 58-54,-1-1 1,1 1-1,0-1 1,0 1-1,0-1 1,1 1 0,-1 0-1,0-1 1,1 1-1,0 0 1,-1 0 0,1 0-1,0 0 1,0 0-1,0 1 1,0-1 0,0 0-1,1 1 1,-1 0-1,0-1 1,1 1 0,-1 0-1,1 0 1,-1 1-1,1-1 1,-1 0-1,1 1 1,0 0 0,-1-1-1,1 1 1,0 0-1,-1 0 1,1 1 0,0-1-1,-1 0 1,1 1-1,0 0 1,-1-1 0,1 1-1,-1 0 1,0 1-1,1-1 1,-1 0-1,0 1 1,3 1 0,6 4-8,-1 1 1,0 1-1,-1-1 1,1 1-1,-2 1 1,1 0 0,-1 0-1,7 13 1,-5-4-40,-2 0 1,0 1 0,-1 0 0,-1 0-1,-1 0 1,-1 1 0,-1 0 0,-1-1-1,0 1 1,-3 34 0,-3-37-504,-6-29 283,-4-28 248,12 25 35,0 1 0,1-1-1,1 0 1,0 0-1,1 1 1,0-1 0,1 0-1,1 1 1,0-1 0,8-21-1,-4 16 81,1 0 0,1 1 0,1 0 0,0 0 0,1 1 1,20-25-1,-29 40-76,0-1 1,1 1-1,-1-1 1,0 1-1,1 0 1,-1 0-1,1 0 1,0 0-1,0 1 1,0-1-1,-1 1 1,1-1-1,1 1 1,-1 0-1,0 0 1,0 1-1,0-1 1,0 1-1,1-1 1,-1 1 0,4 0-1,-3 1-17,1 1 0,-1-1 0,1 0 0,-1 1 0,0 0 1,0 0-1,0 0 0,0 1 0,0 0 0,0-1 0,-1 1 0,1 0 0,3 5 0,3 4-9,0 0 0,-1 0-1,-1 1 1,0 1 0,0-1-1,-2 1 1,11 29 0,-11-19-57,-1 1 0,-1 0 1,1 46-1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0.6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69 8418,'-23'-4'2052,"22"4"-2013,1 0 0,0 0-1,0 0 1,-1 0 0,1 0 0,0 0 0,0 0 0,-1 1 0,1-1 0,0 0-1,0 0 1,-1 0 0,1 0 0,0 0 0,0 1 0,-1-1 0,1 0 0,0 0-1,0 0 1,0 0 0,0 1 0,-1-1 0,1 0 0,0 0 0,0 1 0,0-1-1,0 0 1,0 0 0,0 1 0,0-1 0,0 0 0,0 0 0,0 1 0,-1-1-1,1 0 1,1 1 0,-1-1 0,0 0 0,0 1 0,1 1-19,0 0-1,1 0 1,-1 0 0,1 0 0,-1 0-1,1 0 1,0 0 0,0 0 0,0-1 0,0 1-1,0-1 1,0 1 0,0-1 0,1 0 0,3 2-1,10 4-8,0-1 0,1-1 0,0 0-1,0-1 1,0-1 0,24 1 0,116-1 278,-145-3-263,204-13 1290,216-42 1,3-1-608,-269 42-1106,-241 29-4428,-2-11 1903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0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1 355 10202,'1'-16'2581,"-1"15"-2534,0 0 0,0 1 1,0-1-1,0 0 0,0 0 0,0 0 0,0 1 1,1-1-1,-1 0 0,0 1 0,0-1 0,1 0 1,-1 0-1,0 1 0,1-1 0,-1 0 0,1 1 0,-1-1 1,1 1-1,-1-1 0,1 1 0,-1-1 0,1 1 1,-1-1-1,1 1 0,0-1 0,-1 1 0,1 0 1,0-1-1,-1 1 0,1 0 0,0 0 0,0-1 0,-1 1 1,1 0-1,0 0 0,0 0 0,-1 0 0,1 0 1,1 0-1,324-106-321,-166 50 381,240-51 0,-115 64-191,-225 38 54,1 3-1,100 9 1,-146-6-6,-11-1 8,0 0 0,0 0 0,0 1 1,0-1-1,-1 1 0,1 0 0,0 0 1,0 0-1,0 0 0,-1 1 1,1-1-1,-1 1 0,1 0 0,-1 0 1,6 5-1,-9-7 11,0 1 0,1-1 0,-1 1 1,1 0-1,-1-1 0,0 1 0,0-1 0,1 1 0,-1 0 0,0-1 0,0 1 1,0 0-1,1-1 0,-1 1 0,0 0 0,0-1 0,0 1 0,0 0 0,0-1 1,-1 1-1,1 0 0,0-1 0,0 1 0,0 0 0,0-1 0,-1 1 1,1-1-1,0 1 0,-1 0 0,1-1 0,0 1 0,-1-1 0,1 1 0,-1-1 1,1 1-1,-1-1 0,1 1 0,-1-1 0,0 1 0,-27 15-718,25-15 589,-60 20-2259,-37 2 13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1.3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95 123 8962,'-17'-17'1867,"17"16"-1838,0 1 0,0 0 0,0 0 1,0 0-1,-1 0 0,1-1 0,0 1 0,0 0 0,0 0 0,0 0 1,0-1-1,0 1 0,0 0 0,0 0 0,0 0 0,0-1 0,0 1 1,0 0-1,0 0 0,0-1 0,0 1 0,0 0 0,1 0 1,-1 0-1,0 0 0,0-1 0,0 1 0,0 0 0,0 0 0,0 0 1,0-1-1,1 1 0,-1 0 0,0 0 0,0 0 0,0 0 0,0 0 1,1 0-1,-1-1 0,0 1 0,0 0 0,0 0 0,1 0 0,-1 0 1,0 0-1,0 0 0,45 1 133,48 6-6,0-5 0,127-12 1,187-42 649,-384 49-791,37-7 53,21-3-51,0 2-1,0 5 1,101 4 0,-140 10-323,-31 1-49,-11-9 331,-1 1-1,1 0 1,0 0-1,-1-1 1,1 1-1,-1 0 1,1-1-1,-1 1 1,1-1-1,-1 1 1,1 0-1,-1-1 1,0 1-1,1-1 1,-1 0-1,0 1 0,1-1 1,-1 1-1,0-1 1,0 0-1,1 0 1,-3 1-1,-23 8-932,-1-1 1,-41 6-1,52-11 561,-100 19-1713</inkml:trace>
  <inkml:trace contextRef="#ctx0" brushRef="#br0" timeOffset="1">0 205 7266,'8'-3'1952,"28"-1"528,49 3-1911,21-3-433,64-4 16,14-1-104,25-2 160,-24 3-8,8 4 16,-59 4-32,-14 6-496,-45 8-2377,-23-2 497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9.0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239 272 6857,'-53'-28'678,"28"13"385,0 2-1,-53-18 0,61 27-882,14 4-64,0-1 1,0 1 0,0-1-1,0 1 1,0-1 0,0 0 0,0 0-1,0-1 1,0 1 0,1 0-1,-1-1 1,-3-2 0,17 1 916,629-70 125,86-7 233,-322 71-1169,-412 11-837,-94 26-1691,10-17-508,-17-4-168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9.4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71 114 7017,'-17'4'819,"11"-3"-543,1 0 0,0 0 0,0 1 0,0 0 0,0 0 0,1 0 0,-1 0 0,0 1 0,-4 2 0,26-4 664,424-55 2492,-199 19-2547,261-10-284,-350 40-576,193 19 0,-334-13-64,-3 0-155,0-1 0,1 2 0,-1-1 0,0 1 0,11 5 0,-19-7 171,-1 0 0,0 0 1,0 0-1,1 0 1,-1 0-1,0 0 0,1 0 1,-1 0-1,0 1 1,0-1-1,0 0 0,1 0 1,-1 0-1,0 0 1,0 1-1,1-1 0,-1 0 1,0 0-1,0 1 0,0-1 1,0 0-1,0 0 1,1 1-1,-1-1 0,0 0 1,0 0-1,0 1 1,0-1-1,0 0 0,0 0 1,0 1-1,0-1 1,0 0-1,0 1 0,0-1 1,0 0-1,0 0 1,0 1-1,0-1 0,0 0 1,0 1-1,-1-1 1,1 0-1,0 0 0,0 1 1,0-1-1,0 0 0,0 0 1,-1 0-1,1 1 1,0-1-1,0 0 0,0 0 1,-1 0-1,1 1 1,0-1-1,0 0 0,-1 0 1,1 0-1,0 0 1,0 0-1,-1 0 0,1 0 1,0 0-1,-1 1 1,1-1-1,-24 8-1167,-34 5-1644,-35 1 130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09.8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41 7426,'-22'-2'3755,"52"17"-3085,1-7-559,0-1 0,0-1 0,0-2 0,37 1 1,128-9 469,-175 4-516,414-39 1783,180-2-708,-503 45-1668,-171 7-1562,-116 12-1670,43-7 1363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10.1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59 5345,'-35'1'1350,"25"-1"-906,0-1 0,0 2 0,1-1 0,-1 2 0,0-1-1,1 1 1,-17 6 0,77-2 643,711-49 1888,-469 17-2496,53 20-28,-507 2-1065,-264 29 0,280-13 427,29-3 98,-344 39-9,391-34 50,111-11 52,440-46 318,304-17-486,-688 53-1711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10.5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0 152 8234,'17'-37'1536,"26"20"937,11 12-2481,34-3 8,18-3 72,35-2 40,-7-1-72,29-2 8,-18 3-8,17 2 24,-26 6-64,1 3 24,-33 6-8,-11 7-32,-34-2-168,-19 6-440,-30-2-1913,-34-1 361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10.8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7610,'112'30'1880,"-39"-47"553,38 12-2289,1 9-504,20 1-2089,-7-5 441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0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74 13131,'-24'-8'2760,"23"-8"1049,9 6-3833,26 2-128,15-3-56,27 1 80,15 2 160,20 5-712,-9 10-632,5 2-2505,-32 2-80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5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11178,'10'-1'611,"0"0"-1,0 0 0,0-1 0,0-1 0,-1 1 0,1-2 0,0 1 0,16-10 1,11-4-1298,41-8 571,-58 20-67,0-1-1,-1-1 1,35-17 0,-48 20 139,0 0 0,0 0 1,-1-1-1,1 0 0,-1 0 0,0 0 1,0 0-1,-1-1 0,1 0 0,-1 0 1,-1 0-1,1 0 0,-1 0 0,0-1 1,2-7-1,-3 7 42,0 1 0,0 0 0,0-1 0,-1 1-1,0-1 1,-1 0 0,1 1 0,-1-1 0,-1 0 0,1 1 0,-1-1 0,0 0 0,-1 1 0,0-1 0,0 1 0,-2-7 0,1 9-13,1 1 1,-1-1 0,0 0-1,0 1 1,0 0-1,0-1 1,0 1 0,-1 0-1,1 1 1,-1-1 0,0 1-1,0-1 1,0 1-1,0 0 1,0 1 0,0-1-1,-1 1 1,1 0-1,-1 0 1,1 0 0,-1 1-1,1-1 1,-1 1-1,-5 0 1,-2 1-25,0 0 0,0 1 0,0 0 1,1 1-1,-1 0 0,1 1 0,0 1 0,0-1 0,0 2 0,1-1 0,-1 1 1,1 1-1,1 0 0,-1 0 0,1 1 0,1 1 0,-1-1 0,1 1 1,1 0-1,0 1 0,0 0 0,-7 15 0,10-18 37,0 1 0,0 0 0,1 0-1,0 0 1,0 0 0,1 1 0,1-1 0,-1 1 0,1-1 0,0 1-1,1-1 1,0 1 0,1 0 0,-1-1 0,2 1 0,-1-1-1,1 0 1,0 1 0,1-1 0,0 0 0,1 0 0,-1 0 0,1-1-1,1 1 1,-1-1 0,1 0 0,1 0 0,-1-1 0,1 1-1,0-1 1,10 7 0,-6-6-31,1 0 1,0 0-1,1-1 0,-1-1 0,1 1 1,0-2-1,1 0 0,-1 0 0,1-2 1,20 4-1,5-4-955,-1 0 0,48-5-1,3-6-1376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0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13323,'25'-1'2280,"8"2"1425,33 2-3977,21-3-16,38-6-872,13 5-1265,25-4-1280,-26-6-1048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1 13819,'-9'0'2633,"-4"9"1415,-3 13-4080,-9 26-56,-5 11 56,-14 31 32,1 6-8,-3 20-208,6-13-352,7 1-944,9-28-425,19-26-2111,13-37-217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1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22 14715,'0'-1'264,"-1"0"0,1 0 1,0 0-1,0 0 0,1 0 0,-1 0 0,0 0 0,0 0 0,0 0 1,1 0-1,-1 0 0,0 1 0,1-1 0,-1 0 0,1 0 0,-1 0 0,1 0 1,-1 1-1,1-1 0,0 0 0,-1 1 0,1-1 0,1 0 0,0 1-188,1-1 0,-1 1-1,0 0 1,1 1 0,-1-1 0,1 0-1,-1 1 1,0 0 0,1-1-1,-1 1 1,0 0 0,1 0-1,1 2 1,10 3-92,-1 2 1,0-1-1,-1 2 1,1-1-1,-2 2 1,1 0-1,-2 0 1,1 1-1,-1 0 0,-1 1 1,13 19-1,-1 7 18,-3 0-1,0 0 0,-3 2 0,21 81 1,-24-62-722,-2-1 1,4 119 0,-16-137-1249,-2-24-909,-16-48-7861</inkml:trace>
  <inkml:trace contextRef="#ctx0" brushRef="#br0" timeOffset="1">1 419 13971,'1'-6'2601,"20"-1"1399,12 8-4176,29-5-72,16 3-376,31 2-3393,-7 3 1049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58 10954,'-22'-13'6202,"21"11"-5346,2 0-432,3 1-104,29-2-120,60-7-128,-19 2-24,0 1 56,-3 2-24,-19 1-32,-15 1-120,-20 5-288,-38 15-6433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0 13379,'-23'8'2776,"-13"9"1233,-17 25-3873,-6 19-208,-18 41 40,5 15 16,-11 47 24,17 7-48,15 36 48,29-10-88,33 14-512,28-46-552,39-3-2881,14-58 280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3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5 15195,'-1'-5'7130,"-2"6"-7330,-10 19 40,-37 72 96,18-26 56,3 3-128,0 17-825,5-15-775,10-6-2641,11-26-200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3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13563,'5'-14'5238,"-1"5"-2316,10 21-2894,21 28-85,-13-16 34,-1 1 0,-1 1-1,-1 1 1,22 43 0,-20-26-77,-2 0-1,-2 2 1,-2 0-1,-2 0 1,12 79 0,-21-91-1342,-1 0 1,-4 51 0,-4-68-2364,-9-21-208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3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12971,'-2'-4'7145,"16"1"-6753,15-1-464,14-1-136,30 6-1448,7 2-2361,-6-2 216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61 409 8058,'-7'-4'6103,"2"9"-4318,-2 19-2152,6-21 635,-14 86-45,-2-136 3154,13 17-3328,1 0 0,2 0 1,1 0-1,1 0 0,2 0 0,1 0 1,1 0-1,1 1 0,2 0 0,1 0 0,1 1 1,24-45-1,-33 70-61,0 0 0,1 0 0,-1 0 0,1 0 0,0 0 0,0 0 1,0 1-1,1-1 0,-1 1 0,1-1 0,-1 1 0,1 0 0,0 0 0,0 0 0,0 0 0,0 1 0,0-1 1,0 1-1,0 0 0,0 0 0,1 0 0,-1 0 0,0 0 0,1 1 0,-1 0 0,0 0 0,1-1 0,-1 2 1,1-1-1,-1 0 0,0 1 0,1 0 0,-1-1 0,0 1 0,1 1 0,-1-1 0,0 0 0,0 1 0,0-1 0,0 1 1,0 0-1,-1 0 0,4 3 0,9 8-2,-2 0 0,1 1 0,-1 1 0,-1 0 0,-1 0 0,0 1 0,-1 1 0,-1 0-1,-1 0 1,0 1 0,8 27 0,2 14-100,-3 1 0,10 75 0,-10 18-2405,-14-129 921,-2 0 1,-4 25 0,-7-2-2870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7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4753,'0'-1'13140,"-1"16"-11319,12 602-3483,-11-597 517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5:56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6 12979,'3'-5'6721,"-2"5"-6665,-1 2-496,-1 6-936,-13 29-721,-29 38-1847,-1-50-465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14 113 4897,'0'-3'762,"0"0"0,0-1 0,0 1 0,0 0 0,0-1 0,-1 1 0,0 0 0,1-1 0,-1 1 0,-3-6 0,-3-21 3432,8 29-4197,-1 1 0,0-1 0,0 1 0,1-1-1,-1 1 1,0-1 0,1 1 0,-1-1 0,0 1 0,1 0 0,-1-1 0,1 1-1,-1-1 1,1 1 0,-1 0 0,1 0 0,-1-1 0,1 1 0,-1 0 0,1 0-1,-1-1 1,1 1 0,0 0 0,-1 0 0,1 0 0,-1 0 0,1 0 0,0 0-1,32-9 60,1 1-1,-1 2 1,57-3-1,-80 9-52,1 0 0,0 1 0,0 1-1,-1-1 1,1 2 0,-1-1 0,13 6-1,-18-6-17,0 0-1,0 1 0,0 0 0,0 0 0,-1 0 1,1 1-1,-1-1 0,0 1 0,0 0 0,-1 0 0,1 1 1,-1-1-1,1 1 0,4 9 0,-6-10 11,0 1 1,-1-1-1,1 0 1,-1 1-1,0 0 1,0-1-1,-1 1 1,1-1-1,-1 1 0,0 0 1,0 0-1,0-1 1,-1 1-1,0-1 1,0 1-1,0 0 0,0-1 1,-1 0-1,1 1 1,-1-1-1,-1 0 1,1 0-1,0 0 1,-1 0-1,0 0 0,0 0 1,0-1-1,-7 6 1,4-3-21,0-1 1,-1-1 0,1 1 0,-1-1 0,0 0-1,0-1 1,0 1 0,-1-1 0,1-1-1,-1 0 1,0 0 0,0 0 0,1-1 0,-1 0-1,0 0 1,-10-1 0,50 10-437,-13-3 483,0-1 0,26 5 0,-33-9-5,15 2-28,0 1 0,0 1-1,-1 1 1,0 1-1,26 13 1,-48-19 8,1 0 0,-1 0 1,-1 0-1,1 0 1,0 1-1,0 0 0,-1 0 1,0 0-1,1 0 1,-1 0-1,0 0 0,-1 1 1,1 0-1,-1 0 0,1-1 1,-1 1-1,0 0 1,-1 1-1,1-1 0,-1 0 1,1 1-1,-1-1 1,-1 0-1,1 1 0,-1-1 1,1 1-1,-1-1 1,0 1-1,-1-1 0,1 1 1,-1-1-1,0 1 0,0-1 1,-1 0-1,1 1 1,-1-1-1,0 0 0,-4 7 1,1-1 19,-1 0 1,-1-1-1,1 0 1,-1 0-1,-1 0 1,0-1-1,0 0 0,0 0 1,-1-1-1,0 0 1,-1-1-1,0 0 1,0-1-1,0 0 1,0 0-1,-1-1 1,0 0-1,-11 2 0,10-3-319,1-1-1,-1 0 1,0-1-1,0 0 0,0-1 1,0 0-1,0-1 0,0 0 1,0-1-1,0 0 1,0-1-1,1 0 0,-1-1 1,1-1-1,0 1 0,-20-13 1,-19-22-2884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5:3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58 7578,'-1'-15'1025,"0"13"-522,1 0 1,-1 0-1,1 0 0,0 0 0,0 0 1,0-1-1,0 1 0,0 0 0,0 0 1,0 0-1,1 0 0,-1 0 1,2-4-1,0 5-316,-1 0 0,1 0 1,0 0-1,-1 0 0,1 0 0,0 1 1,0-1-1,-1 0 0,1 1 0,0-1 0,0 1 1,0 0-1,0 0 0,0 0 0,0 0 1,-1 0-1,1 0 0,0 0 0,0 0 1,0 1-1,2 0 0,7 0-112,-1 1 1,1 0-1,-1 1 0,0 0 0,1 1 0,-1 0 1,-1 1-1,1 0 0,-1 0 0,0 1 0,0 0 0,0 0 1,-1 1-1,0 1 0,12 14 0,-4-2-12,-1 1 0,-2 1 1,0 0-1,-1 1 0,-2 0 0,0 1 0,-1 0 0,8 41 1,-4-3 26,-3 1 1,2 84-1,-10-63-210,-4 1-1,-4-1 1,-4 0-1,-26 111 1,14-111-2137,-64 161 1,-8-60-1557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 27 8738,'-12'-7'813,"-11"-8"1590,22 11-1721,14 5-981,126 27 122,234 15-1,154-27 964,-434-15-665,923-10 2072,-288-2-1101,215 14-673,-63-6-374,-98-19-20,-345 7 33,-369 15 281,-47 1-1840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19.4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18 131 11058,'-2'-2'236,"0"0"0,0-1 0,1 1-1,-1 0 1,1-1 0,0 1 0,0-1-1,0 1 1,0-1 0,0 0 0,0 1-1,0-1 1,1-3 0,0 5-196,1 0 0,-1-1-1,1 1 1,-1 0 0,1 0 0,0 0 0,-1-1-1,1 1 1,0 0 0,0 0 0,0 0 0,0 0 0,0 1-1,0-1 1,0 0 0,1 0 0,-1 0 0,0 1-1,0-1 1,1 1 0,-1-1 0,0 1 0,0-1-1,1 1 1,-1 0 0,1 0 0,-1 0 0,0 0-1,1 0 1,-1 0 0,0 0 0,2 0 0,287-7-1421,-129 7 1303,1237-30 505,1105-3 1442,-1482 46-1454,-112-5-360,-679-9-737,-340-9-4692,7 7 2260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19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157 300 10810,'-35'-11'1665,"1"-1"0,-34-18 0,49 18-1239,19 4-581,36 3-326,917-82 210,664-37 2280,-494 114-1129,-16 22-601,-53-7-219,-761-3-295,-272-3-310,-26-1-411,-36-1-921,-35 3-1412,-40 5-127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20.2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7 155 13291,'0'-1'73,"-1"0"1,1 1 0,-1-1-1,0 1 1,1-1-1,-1 0 1,1 0-1,0 1 1,-1-1 0,1 0-1,0 0 1,-1 1-1,1-1 1,0 0 0,0 0-1,-1 0 1,1 0-1,0 1 1,0-1-1,0 0 1,0 0 0,0 0-1,1 0 1,-1 0-1,0 1 1,0-1-1,0 0 1,1 0 0,-1 0-1,0 1 1,1-1-1,-1 0 1,1 0 0,-1 1-1,1-1 1,-1 0-1,1 1 1,-1-1-1,1 1 1,0-1 0,-1 0-1,1 1 1,0 0-1,0-1 1,-1 1 0,1-1-1,0 1 1,0 0-1,0 0 1,-1-1-1,1 1 1,0 0 0,0 0-1,0 0 1,1 0-1,62-10 119,-59 9-297,649-29-799,-389 22 878,560-26 36,134 5 460,88 22 244,78 31-236,-136 13-305,-155-6-513,-808-31-294,-70-4-2863,-47 1 164,-30-8-234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20.6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105 137 8106,'-5'-1'267,"-11"-4"960,0-1 1,1 0 0,-1-1-1,-14-9 1,23 8-64,15 5-1022,26 4-1002,-18 0 804,550-17-997,-440 8 1077,1523-50 1779,-10 54-616,-592 19-1013,-683-5-191,419 3-1081,-698-15-308,-59-4-1583,-49-2-311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21.0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131 281 11642,'-27'-8'818,"17"6"-287,-1 0 0,1-1 0,0-1 1,1 1-1,-1-2 0,1 1 0,-1-1 1,-10-8-1,20 13-526,0 0 0,0-1 0,0 1 0,-1 0 0,1 0 0,0 0 0,0 0 0,0 0 0,-1 0 0,1 0 0,0 0 0,0-1 0,0 1 1,-1 0-1,1 0 0,0 0 0,0 0 0,0-1 0,0 1 0,0 0 0,-1 0 0,1 0 0,0-1 0,0 1 0,0 0 0,0 0 0,0-1 0,0 1 0,0 0 0,0 0 0,0 0 0,0-1 0,0 1 0,0 0 0,0 0 0,0-1 0,0 1 0,0 0 0,0 0 0,0-1 1,0 1-1,0 0 0,1 0 0,-1 0 0,0-1 0,0 1 0,0 0 0,0 0 0,0 0 0,1 0 0,-1-1 0,0 1 0,0 0 0,0 0 0,0 0 0,1 0 0,-1 0 0,0 0 0,0-1 0,0 1 0,1 0 0,-1 0 0,0 0 0,0 0 0,1 0 0,-1 0 0,10-2-136,-1 0-1,1 1 0,-1 0 0,1 1 0,-1 0 0,19 2 0,13 1-129,721-33-704,-35-34 1213,-599 52-154,878-70 963,91 51-187,22 47-513,-120 28-1017,-876-38 137,142-1-4286,-207-13 1244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21.5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1 159 13859,'9'-20'2088,"57"-6"1513,34 17-4129,77-2 0,39 1 256,83-2 192,11-2 120,85-1-8,-7 1-48,87 1 16,-25 5-32,91 2 0,-44 8-40,84 8-704,-56 7-617,78-5-2223,-95-2-145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36.5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0 239 4649,'7'-66'10282,"150"87"-10132,1-7 0,218-9-1,324-51 171,-443 24-213,553-37 331,51 15-2,74 17-100,5 12-40,-70 16 0,18 18-23,-318-4-187,-553-15-252,157 2 270,-113-3-2892,-84 3-377,-17 3-130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3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81 8706,'0'-81'7738,"9"117"-7506,16 87-397,18 248 0,-18-110 241,-28-270-127,-1 0-1,-1 1 1,1-1-1,-1 1 1,-1 0 0,0 1-1,0-1 1,0 1-1,-15-12 1,5 3-91,3 0-54,-1 0 0,-1 1 0,0 1 0,-1 1-1,0 0 1,-1 1 0,-30-16 0,41 25 178,0 1 1,0 0-1,0 0 1,0 0-1,-1 1 0,1 0 1,0 0-1,-1 1 0,1 0 1,0 0-1,-1 0 0,1 1 1,-1 0-1,1 0 0,0 1 1,0-1-1,0 1 0,0 1 1,0-1-1,0 1 0,0 0 1,1 0-1,0 1 1,-1 0-1,1-1 0,1 2 1,-6 4-1,5-4-32,0 0-1,0 0 1,0 0-1,1 1 1,0-1-1,0 1 1,1 0 0,0 0-1,0 1 1,0-1-1,0 0 1,1 1 0,1 0-1,-1 0 1,1-1-1,-1 9 1,2-10 12,0 0 1,1 0-1,0 0 0,0-1 0,0 1 1,0 0-1,1 0 0,-1-1 1,1 1-1,1 0 0,-1-1 0,1 0 1,-1 0-1,1 0 0,0 0 1,1 0-1,-1 0 0,1-1 0,-1 0 1,1 1-1,0-1 0,7 3 1,5 3-117,1 0 0,0-2 0,0 0 0,0-1 1,1-1-1,0 0 0,0-2 0,0 0 0,1-1 0,-1 0 1,1-2-1,-1 0 0,0-1 0,1-1 0,-1-1 1,0 0-1,19-7 0,37-26-1782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37.0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1 152 10274,'0'-14'3881,"1"13"-3767,20-5 1060,43 7-2149,-42 1 1314,460-24 81,-222 4-202,605-17 276,184 10-160,69 15 93,-28 0 126,-51 1-200,-818 6-302,1334 14 166,-1544-11-1312,-25-1-330,-29-4-1677,-18-1-564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37.8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17 112 7538,'-7'-14'2515,"-1"-3"956,7 17-3441,1 0 0,0-1 0,0 1 0,0 0 0,0 0 1,0 0-1,0 0 0,0-1 0,0 1 0,0 0 0,0 0 1,-1 0-1,1 0 0,0-1 0,0 1 0,0 0 0,0 0 1,0 0-1,0-1 0,0 1 0,1 0 0,-1 0 0,0 0 1,0-1-1,0 1 0,0 0 0,0 0 0,0 0 0,0 0 1,0-1-1,0 1 0,1 0 91,-1 0-91,0 0 0,0-1 0,0 1 0,1 0 0,-1 0 1,0 0-1,0 0 0,0 0 0,0 0 0,1 0 1,-1 0-1,0 0 0,766-11 772,-569 4-615,562-25 324,14 14-145,-655 17-313,838-4 255,27 9-139,77 12-149,-7-9 95,1847 49 978,-1637-24-823,-430-24-699,-825-7-1237,-19 2-81,-22 3-1191,-24-1-912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38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1 311 13171,'0'-2'177,"0"-1"0,1 1 1,-1 0-1,1 0 0,-1 0 1,1 0-1,0 0 0,0 0 0,0 0 1,0 0-1,0 0 0,1 1 1,-1-1-1,0 0 0,1 1 0,-1-1 1,1 1-1,0-1 0,-1 1 0,1 0 1,0 0-1,0 0 0,0 0 1,0 0-1,0 0 0,0 0 0,0 1 1,0-1-1,3 0 0,11-2-468,-1 1 0,1 0 0,22 1 0,4 0 379,530-70-111,-9 1 538,245 13 52,119 27-279,48 10-176,86 12 103,64 14 31,68 6-87,-40 5 64,-17 1 236,-168-3 78,380-20-278,-1198 14-1137,-30-2-4635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27 8546,'-1'-2'235,"1"1"0,-1-1 0,1 1 0,-1 0 0,0-1 0,1 1 0,-1 0 0,0-1 0,0 1 0,0 0 0,0 0 0,0 0 0,-1 0 0,1 0 0,0 0 0,0 0 0,-1 0 0,1 0 0,0 1 0,-1-1 0,-1 0 0,0 0-89,0 1 1,-1-1-1,1 1 1,0 0-1,0 0 1,0 0-1,0 1 1,0-1-1,0 1 1,-4 1-1,-8 3-238,0 1 0,0 1 0,-19 12 0,22-12 454,-28 15-432,1 2 0,-66 53 0,103-76 68,0 0-1,0 1 1,1 0-1,-1-1 0,0 1 1,1 0-1,-1 0 1,1 0-1,0 0 0,0 0 1,0 0-1,0 0 1,0 0-1,0 0 1,0 1-1,1-1 0,-1 0 1,1 0-1,0 1 1,-1-1-1,1 0 1,1 4-1,-1-2 10,2-1-1,-1 0 1,0 0-1,1 0 1,-1 0-1,1 0 1,0 0 0,0 0-1,0-1 1,0 1-1,1-1 1,-1 1 0,6 3-1,9 5 47,0 0-1,1 0 1,0-2-1,22 8 0,-32-13-41,18 7-6,-1 1 0,-1 1 1,0 1-1,-1 1 0,0 1 1,-1 2-1,34 34 0,-47-42-24,-1 0-1,0 0 0,0 1 0,-1 0 0,-1 0 1,1 1-1,-2 0 0,0 0 0,0 1 0,-1-1 1,-1 1-1,0 0 0,-1 0 0,0 0 0,-1 0 1,0 0-1,-1 0 0,-2 19 0,1-25-20,0-1 0,0 1 0,-1-1 0,1 1 0,-1-1 0,-1 0 0,1 0 0,-1 0 0,0 0 0,-1-1 0,1 1 0,-1-1 0,0 0 0,0 0 0,-1 0 0,0 0 0,1-1 0,-2 0 0,1 0 0,0 0 0,-1 0 0,0-1 0,-7 3 0,4-3-61,-1 0 1,1-1-1,-1 0 1,0-1-1,0 0 1,0 0-1,0-1 1,1 0-1,-1-1 1,0 0-1,0-1 1,0 0-1,1 0 1,-1-1-1,-11-5 1,-2-2-113,1-1 0,0-1 1,-39-28-1,48 31 196,2-1 0,-1 0 1,1 0-1,1-1 0,0-1 0,1 0 0,-16-24 0,26 36-14,-1 0-1,0 1 1,1-1-1,-1 0 0,1 0 1,-1 0-1,1 1 1,-1-1-1,1 0 1,-1 0-1,1 0 1,-1 0-1,0 0 1,1 0-1,-1 0 1,1 0-1,-1 0 1,1 0-1,-1 0 1,1 0-1,-1-1 0,1 1 1,-1 0-1,1 0 1,-1 0-1,0 0 1,1-1-1,-1 1 1,1 0-1,-1-1 1,0 1-1,1 0 1,-1-1-1,0 1 1,1 0-1,-1-1 1,0 1-1,0-1 0,1 1 1,-1 0-1,0-1 1,0 1-1,0-1 1,0 1-1,1-1 1,-1 1-1,0-1 1,0 1-1,0-1 1,0 1-1,0 0 1,0-1-1,0 1 0,0-1 1,-1 1-1,1-1 1,0 1-1,0-1 1,0 1-1,0-1 1,-1 1-1,1 0 1,0-1-1,0 1 1,-1-1-1,1 1 1,0 0-1,-1-1 1,0 0-1,32 10-1792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3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89 180 8770,'0'-1'146,"0"0"1,-1 0-1,1 1 1,0-1-1,0 0 1,0 0-1,0 0 1,0 0-1,0 0 1,0 0-1,0 0 1,0 0-1,0 0 1,0 1 0,0-1-1,1 0 1,-1 0-1,0 0 1,1 0-1,-1 0 1,1 1-1,-1-1 1,1 0-1,-1 0 1,1 1-1,-1-1 1,1 0-1,0 1 1,-1-1-1,2 0 1,32-3 787,-31 4-1145,4 0 207,0-1-1,0 0 1,0 0-1,0-1 1,0 0-1,0 0 1,0-1-1,-1 1 1,1-1-1,-1-1 1,9-5 0,-13 7-5,0 1 0,0-1 0,0 1 0,0-1 1,0 0-1,0 0 0,-1 0 0,1 0 0,-1 0 1,1 0-1,-1 0 0,0 0 0,0 0 0,0-1 1,0 1-1,0 0 0,0-1 0,-1 1 1,1-1-1,-1 1 0,0-1 0,0 1 0,0-1 1,0 1-1,0-1 0,0 1 0,-1-1 0,1 1 1,-1-1-1,1 1 0,-1-1 0,0 1 0,0 0 1,0-1-1,-1 1 0,-1-2 0,2 1-8,-1 0-1,0 1 1,0-1-1,0 1 0,0 0 1,0 0-1,0 0 1,-1 0-1,1 0 1,-1 0-1,1 1 0,-1-1 1,0 1-1,0-1 1,1 1-1,-1 0 1,0 0-1,0 1 0,-4-2 1,2 2 3,-1 0 1,1 0-1,0 1 1,0-1-1,0 1 1,0 0-1,0 1 1,1-1-1,-1 1 1,-9 4-1,4-1-1,1 1 0,0 0-1,0 0 1,1 0 0,0 2 0,0-1-1,0 1 1,1 0 0,0 0-1,-9 16 1,12-17 1,0 1 1,1 0-1,0 0 0,0 0 0,1 1 1,0-1-1,0 0 0,1 1 0,0 0 1,0-1-1,1 1 0,1-1 0,-1 1 1,1 0-1,1-1 0,-1 1 0,2-1 0,-1 0 1,1 0-1,0 0 0,1 0 0,0 0 1,0 0-1,9 11 0,-5-9 12,1 0-1,-1 0 0,2-1 1,-1-1-1,1 0 1,0 0-1,1-1 0,0 0 1,0-1-1,1 0 1,-1 0-1,1-2 0,1 1 1,-1-2-1,0 1 1,19 1-1,-9-3-606,0 0-1,26-3 1,43-12-1049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4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22 11779,'-13'-22'8310,"15"26"-7109,40 167-1369,32 265 0,-48-258-78,-22-147 36,-4-21-1043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4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12259,'13'-22'2360,"19"3"1281,11 10-3641,30 2-104,11 5-376,30 3-3161,-5-3 824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4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33 117 11498,'-13'-44'1142,"-7"-28"3831,42 135-5478,-5 26 494,-5 0 0,3 152 0,-3-25-92,-4-258-2537,0-10 519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5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73 10818,'-2'-21'6194,"10"18"-5634,7-3-560,20-4-8,8 0 8,20-1 0,5 2-48,7 8-920,-14-1-257,-6 14-2279,-23 0-233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5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30 10290,'-7'-1'1793,"30"-1"1159,10 0-3096,25-2 16,4-4 152,20 2-248,1 0-264,10 6-2457,-19 0 497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3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 8202,'44'27'1732,"-41"-26"-1623,1 0 0,-1-1 0,0 1 0,0-1 0,1 0 0,-1 0 0,0 0 0,0 0 0,1 0 0,-1-1 0,0 0 0,0 0 0,0 1 0,0-2 0,0 1 1,0 0-1,4-3 0,5-1 74,8-1-156,0-2 0,-1 0 0,1-1 0,34-23 0,-50 29-22,0 0 1,0 0-1,-1 0 0,1-1 0,-1 1 0,0-1 1,0 0-1,0 0 0,-1 0 0,1 0 0,-1-1 1,3-5-1,-5 6-1,1 1-1,-1 0 1,1-1-1,-1 1 1,0-1 0,0 1-1,-1 0 1,1-1 0,-1 1-1,1 0 1,-1-1 0,0 1-1,0 0 1,-1 0 0,1-1-1,-1 1 1,1 1 0,-1-1-1,-4-5 1,4 4-2,-1 1-1,1 0 1,-1 0-1,0 0 1,0 1 0,0-1-1,0 1 1,0-1 0,0 1-1,-1 0 1,1 0-1,-1 0 1,0 1 0,1-1-1,-1 1 1,0 0 0,0 0-1,0 0 1,0 1-1,0-1 1,0 1 0,0 0-1,1 0 1,-1 0 0,0 1-1,0 0 1,0-1-1,0 1 1,-4 2 0,3-1-14,-1 1 1,1-1-1,0 1 1,0 0 0,0 0-1,1 1 1,-1 0 0,1-1-1,0 1 1,0 1 0,0-1-1,1 1 1,-1-1-1,1 1 1,0 0 0,0 0-1,1 1 1,0-1 0,-3 9-1,1 1 11,1 1 1,0 0-1,1 1 0,1-1 0,1 0 0,0 0 0,1 1 1,4 21-1,-4-31-129,1 0 1,-1-1-1,1 1 1,1 0 0,-1-1-1,1 0 1,0 1-1,0-1 1,1 0-1,0-1 1,0 1-1,0-1 1,1 1 0,-1-1-1,1 0 1,1-1-1,-1 0 1,1 1-1,-1-2 1,1 1-1,12 5 1,38 4-1799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6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 12771,'-6'4'3261,"6"-3"-3145,0-1 1,0 0-1,0 0 1,0 1-1,0-1 0,0 0 1,0 0-1,0 1 1,0-1-1,0 1 1,1 22 1190,7 32-2312,-6-42 1469,13 185-1235,-16-239 50,0 20 733,0-1 0,1 1-1,1 0 1,2 0 0,0 0-1,1 0 1,11-35 0,-13 51-2,-1 1 0,1 0 0,0 0 0,0 1 0,0-1 0,1 0 0,0 1 0,-1-1 0,1 1 0,0 0 0,0 0 0,1 0 0,-1 0 0,1 1 0,-1-1 0,1 1 0,0 0 0,6-3 0,-6 5-15,0-1 0,-1 1 0,1 0 0,0 0 0,0 0 0,0 0 0,0 1 0,0 0 0,-1 0 0,1 0 0,0 0 0,0 0-1,-1 1 1,1-1 0,-1 1 0,0 0 0,1 0 0,-1 0 0,0 1 0,5 4 0,-2-1-9,1 0 0,-1 1 0,-1 0 0,1 0 0,-1 0 0,0 1 0,0-1 0,-1 1 0,0 1 0,-1-1 0,4 13 0,0 9-400,-1-1-1,3 34 1,-2-11-1376,0-27-1112,3-13-254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201 101 12659,'-3'-9'736,"0"4"-157,1 0-1,0-1 1,0 0 0,0 0-1,1 1 1,-1-1-1,1 0 1,1 0-1,-1 0 1,1 0 0,0 0-1,1 0 1,1-11-1,4 18-360,2 11-252,6 20-87,-3 3 60,-1 0 1,-2 0-1,-2 1 1,5 65-1,-12 157 13,0-18-767,5-263-5787,2-8 2798</inkml:trace>
  <inkml:trace contextRef="#ctx0" brushRef="#br0" timeOffset="1">0 432 10818,'4'-3'2121,"8"-5"1127,9 6-3184,18 2-104,8 0 80,15-2-16,1 2-184,6 0-712,-4 4-2400,-7-12 391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6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1 297 11362,'4'-5'775,"1"1"0,0-1-1,0 1 1,0 0 0,8-5-1,59-24-888,-11 4-84,-48 21 176,-1 0 0,0-2 0,0 1 0,-1-1-1,17-21 1,-25 29-2,0-1 0,-1-1 0,1 1-1,-1 0 1,0 0 0,1-1-1,-2 0 1,1 1 0,0-1-1,-1 0 1,0 0 0,0 0 0,0 0-1,0 1 1,0-2 0,-1 1-1,0 0 1,0 0 0,0 0 0,0 0-1,-1 0 1,1 0 0,-1 0-1,0 0 1,-2-4 0,1 6-23,1 0 0,0 0 0,-1 0 0,0 0 1,1 1-1,-1-1 0,0 0 0,0 1 0,0 0 0,0-1 0,0 1 1,0 0-1,0 0 0,0 0 0,-1 0 0,1 1 0,0-1 1,-1 1-1,1-1 0,0 1 0,-1 0 0,1 0 0,-1 0 0,1 0 1,0 0-1,-1 0 0,1 1 0,0-1 0,-1 1 0,1 0 0,-3 1 1,-4 1-21,0 0 0,0 1 1,0 0-1,1 1 0,-1 0 1,-9 8-1,8-4 32,0 1 0,1 1 0,0 0 0,1 0 0,0 1 0,1 0 1,0 1-1,0-1 0,2 1 0,0 0 0,0 1 0,1-1 0,1 1 0,-3 23 0,5-30 36,0 1 1,1-1-1,0 1 0,0-1 0,1 1 0,0-1 1,0 1-1,1-1 0,0 0 0,1 0 1,-1 1-1,7 10 0,-6-14-6,0 1 1,0-1-1,1 0 0,0 0 0,0 0 1,0-1-1,0 1 0,1-1 0,-1 0 1,1 0-1,0 0 0,0-1 1,0 0-1,0 0 0,0 0 0,0-1 1,0 1-1,1-1 0,6 0 0,7 0-457,0 0 0,0-1 0,0-2 0,0 0 0,19-4 0,36-11-1705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7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19 127 9898,'-7'-13'872,"5"11"-483,1 0-1,0 0 0,-1-1 0,1 1 0,0-1 1,0 1-1,1-1 0,-1 1 0,0-1 0,1-4 1,18 28 567,-5 3-888,0 0 0,-2 1 0,-1 0 0,-1 1 0,-1 0 0,-1 1 0,-2-1 0,0 1 0,0 31 0,-2-165 1351,-3 55-922,9-73 1,-9 121-541,1 0-1,0 0 1,-1 0 0,2 0 0,-1 1-1,0-1 1,1 0 0,-1 0 0,1 1-1,0-1 1,1 1 0,-1 0 0,0-1 0,1 1-1,0 0 1,0 0 0,6-4 0,-2 3-539,1 0 1,0 0-1,1 1 0,-1 0 1,0 1-1,1 0 1,14-2-1,50-9-3164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2 7626,'-3'0'509,"-44"-1"5981,41 1-6402,1 1 0,-1 0 1,0 0-1,1 1 0,0 0 0,-1 0 0,1 0 1,0 1-1,0-1 0,-7 6 0,-131 94-73,142-99-94,8 0-144,14 6 174,7 6 55,-1 0 0,-1 2 0,40 33 0,-59-44-23,0 0 0,0 0-1,-1 1 1,0 0-1,0 0 1,-1 0-1,0 1 1,0-1-1,-1 1 1,0 1-1,0-1 1,-1 0-1,0 1 1,-1 0-1,0 0 1,0-1-1,-1 1 1,1 15-1,-2-23 9,0 1-1,0 0 1,0 0-1,0 0 1,-1-1-1,1 1 1,-1 0-1,1 0 1,-1-1-1,0 1 1,0 0-1,1-1 1,-1 1 0,0-1-1,-1 1 1,1-1-1,0 1 1,0-1-1,0 0 1,-1 0-1,1 1 1,-1-1-1,1 0 1,-1 0-1,-1 0 1,-1 1-18,0-1 0,-1 0 0,1 0 0,0-1 0,0 1 0,-1-1 0,1 0 0,0 0 0,-1 0 0,-5-2 0,-10-2-149,0-1 0,1 0-1,-26-12 1,44 16 160,-6-2-75,-6-1-126,1-1 0,1 0 0,-1-1 0,1 0 0,0-1 0,0 0 0,-11-10 0,19 7-1969,14 9 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16 294 10802,'12'-59'4492,"-10"57"-4533,0 0 1,0 1-1,1-1 1,-1 0-1,1 1 1,-1 0-1,1-1 1,-1 1-1,1 0 1,0 1-1,0-1 1,-1 0-1,1 1 1,0-1-1,0 1 1,3 0-1,4-1-44,2-2 40,0 0-1,-1 0 0,1-1 0,-1 0 1,0-1-1,20-12 0,-28 15 48,-1 0-1,0 0 1,1 0-1,-1 0 1,0 0-1,0 0 1,0-1-1,0 1 1,-1-1-1,1 1 1,-1-1-1,1 0 1,-1 0-1,0 1 1,0-1-1,0 0 1,-1 0-1,1 0 1,-1 0-1,1 0 1,-1 0-1,0 0 1,0 0-1,0 0 1,-1 0-1,1 0 1,-1 0-1,0 0 1,0 0-1,0 0 1,0 0-1,-3-5 1,1 2 31,0 0 1,0 0 0,-1 1-1,0-1 1,0 1 0,0 0-1,-1 0 1,1 1-1,-1-1 1,0 1 0,-1 0-1,1 0 1,-11-5 0,13 8-39,0-1 0,0 1 1,1 0-1,-1 0 1,0 1-1,0-1 0,0 0 1,0 1-1,0 0 1,0 0-1,0 0 1,0 0-1,0 0 0,0 1 1,0-1-1,0 1 1,0 0-1,0 0 0,0 0 1,0 0-1,0 0 1,1 1-1,-1-1 0,1 1 1,-1 0-1,1 0 1,-1 0-1,1 0 1,0 0-1,0 0 0,-3 5 1,-1 3-15,0-1 0,1 1 0,0 0 0,1 0 0,0 0 0,0 1 0,1-1 0,1 1 0,0 0 0,0-1 0,1 1 0,1 0 0,-1 0 0,2 0 0,0 0 0,3 17 0,-3-20 16,1 0 1,0-1-1,0 1 0,1-1 0,0 1 0,0-1 0,1 0 1,-1 0-1,2 0 0,-1-1 0,1 1 0,0-1 0,0 0 0,1-1 1,0 1-1,0-1 0,0 0 0,0-1 0,1 1 0,0-1 1,0-1-1,0 1 0,15 4 0,-4-4-475,1-2 0,0 0 0,0 0 0,0-2 0,0 0 0,29-5 0,55-8-1989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8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254 145 7714,'1'-10'1110,"-1"0"1,-1 0-1,0 0 1,0 0-1,0 0 1,-1 1-1,-7-19 1,7 24-1050,0 1 1,0 0 0,0 0-1,-1 0 1,1 0-1,-1 0 1,0 1-1,0-1 1,0 1 0,0 0-1,0 0 1,0 0-1,-1 0 1,1 0-1,-1 1 1,1-1 0,-1 1-1,0 0 1,1 0-1,-1 0 1,0 1-1,0 0 1,0-1 0,-3 1-1,1 0-76,-1 0-1,1 0 1,0 0-1,0 1 0,0 0 1,0 0-1,0 1 1,0-1-1,0 1 1,0 0-1,1 1 0,-1 0 1,1 0-1,-1 0 1,1 0-1,0 1 1,0 0-1,1 0 0,-1 0 1,1 0-1,0 1 1,0 0-1,0 0 1,1 0-1,0 0 0,0 1 1,0-1-1,0 1 1,1 0-1,0-1 1,0 1-1,1 0 0,-1 7 1,0-5-41,1 0 0,0 1 1,0-1-1,1 0 0,1 0 0,-1 0 1,1 1-1,0-1 0,1 0 0,0 0 1,0 0-1,1-1 0,0 1 0,0-1 0,1 1 1,0-1-1,0 0 0,1 0 0,0-1 1,0 1-1,1-1 0,-1 0 0,1-1 1,0 1-1,8 4 0,-2-4-410,0 1-1,1-2 1,0 0-1,0 0 1,0-1-1,0-1 1,1 0-1,-1 0 1,15-1-1,70-1-2792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8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72 167 10738,'-8'-9'680,"0"-1"0,1 0 0,0 0 0,1-1 0,0 0-1,1 0 1,0 0 0,1 0 0,0-1 0,1 0 0,0 0 0,1 0-1,-1-12 1,3 33-848,1 0 0,0 0 0,0 0-1,1-1 1,3 12 0,6 24 160,-4 36 36,-2 0 0,-8 92 1,0-28 4,18 180-46,-13-308 87,-10-79-6393,1 20 2174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9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44 9394,'-1'-8'5193,"3"6"-4777,1 2-344,6 0 32,36-1-96,49 0 32,-19-4-24,-3 1-184,10 0-376,-3 1-2497,3-4 505</inkml:trace>
  <inkml:trace contextRef="#ctx0" brushRef="#br0" timeOffset="1">614 0 9738,'-34'18'2199,"29"-16"-434,5-2-1735,0 0 1,0 0-1,-1 0 0,1 0 0,0 0 0,0 0 0,-1 0 0,1 0 0,0 0 1,0 0-1,-1 0 0,1 0 0,0 1 0,0-1 0,0 0 0,-1 0 0,1 0 1,0 0-1,0 1 0,0-1 0,-1 0 0,1 0 0,0 0 0,0 1 0,0-1 1,0 0-1,0 0 0,0 1 0,0-1 0,0 0 0,-1 0 0,1 1 0,0-1 1,0 0-1,0 0 0,0 1 0,0-1 0,0 0 0,0 0 0,0 1 1,1-1-1,-1 0 0,0 0 0,0 1 0,0-1 0,0 0 0,0 0 0,0 1 1,0-1-1,1 0 0,-1 0 0,0 0 0,0 1 0,4 16 122,4 45-65,-4 1 0,-2 0 0,-8 77 0,6-140-131,0 0-1,0 0 1,0 0 0,1 0 0,-1 0 0,0 0 0,0 0 0,0 0-1,0 0 1,1 0 0,-1 0 0,0 0 0,0 0 0,0 0 0,0 0-1,0 0 1,1 0 0,-1 0 0,0 0 0,0 0 0,0 0 0,0 0 0,0 0-1,1 1 1,-1-1 0,0 0 0,0 0 0,0 0 0,0 0 0,0 0-1,0 0 1,0 1 0,1-1 0,-1 0 0,0 0 0,0 0 0,0 1-1,9-23-2526,4-22-359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6:59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 11811,'-15'-8'5145,"19"14"-6018,-1 1-551,8 8-2065,14 6 313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8170,'17'-38'1594,"-14"29"-325,-1 0 0,-1 0 0,0 0 0,0-1 0,-1-10 0,2 35-953,0 1-1,1 0 1,7 22-1,3 14-395,13 146-45,-1 238 1,-24-405 89,-1-29-185,-1 38-12,-6-24-1382,7-16 1481,-1 0 0,1 0-1,0 0 1,-1 1 0,1-1-1,-1 0 1,1 0 0,-1 0 0,1 0-1,-1 0 1,1 0 0,0 0-1,-1 0 1,1 0 0,-1 0 0,1 0-1,-1 0 1,1 0 0,-1-1-1,1 1 1,0 0 0,-1 0 0,1 0-1,-1-1 1,1 1 0,0 0-1,-1 0 1,1-1 0,0 1 0,-1 0-1,1-1 1,0 1 0,-1-1-1,-14-18-3366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0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12667,'-18'53'5500,"8"-28"-5749,1 1-1,1 0 0,2 0 0,-5 39 0,10-63 212,1 1 0,0-1 0,0 0 0,0 0 0,0 0 0,0 0 0,0 0 0,0 0 0,1 1 0,-1-1 0,1 0 0,-1 0 0,1 0 0,0 0 0,0 0 0,0 0 0,0-1 0,0 1 0,0 0 0,1 0 0,-1-1 0,1 1 0,-1-1 0,1 1 0,1 0 0,0 0 9,1-1 0,-1 0 0,0 0 0,0-1 0,1 1 0,-1 0-1,0-1 1,1 0 0,-1 0 0,1 0 0,-1 0 0,0-1 0,1 1 0,3-2-1,6-2 30,1 0-1,-1-1 1,-1 0-1,1-1 0,-1 0 1,0-1-1,11-9 1,-20 14 7,0-1 1,0 1 0,0-1-1,0 0 1,0 1 0,-1-1-1,0 0 1,1-1-1,-1 1 1,0 0 0,0-1-1,-1 1 1,1-1 0,-1 1-1,0-1 1,1-6 0,-1 7 1,-1-1 0,-1 1 1,1 0-1,0-1 0,-1 1 1,0 0-1,0 0 0,0-1 1,0 1-1,0 0 0,-1 0 1,1 0-1,-1 0 0,0 1 1,-3-5-1,-3-2-76,-1 1 0,0 0-1,0 0 1,0 1 0,-1 0-1,0 0 1,-1 2 0,1-1 0,-15-5-1,19 9-295,-26-11-187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0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2 137 9418,'-1'3'8183,"1"5"-5228,1 29-4603,0-31 2392,-2 160-692,65-315 740,-33 93-710,2-9 32,-32 60-112,1 1 0,-1 0 0,0 0-1,1 0 1,0 0 0,0 0-1,0 1 1,1-1 0,-1 0 0,1 1-1,0 0 1,0 0 0,0 0-1,0 0 1,1 0 0,-1 0 0,1 1-1,-1 0 1,1 0 0,8-4-1,-6 4-9,0-1-1,1 1 1,0 0-1,0 1 0,-1-1 1,1 1-1,0 1 1,0-1-1,0 1 0,0 0 1,0 1-1,0 0 0,0 0 1,0 0-1,-1 1 1,1 0-1,7 3 0,-10-3-13,1 0 0,-1 0 0,0 0 0,0 0 0,0 1 0,0 0-1,0 0 1,-1 0 0,1 0 0,-1 1 0,0-1 0,0 1 0,0 0-1,0 0 1,-1 0 0,1 0 0,-1 0 0,0 0 0,-1 1-1,1-1 1,-1 1 0,0 0 0,0-1 0,0 1 0,0 8 0,-6 76-71,3-66 169,0 0-1,1 0 0,1 0 0,1 0 1,2 0-1,8 41 0,-10-61-87,0 0 0,1 0 0,-1-1 0,0 1 0,1-1 0,0 1 0,-1-1 0,1 1 0,0-1-1,0 0 1,1 0 0,-1 0 0,0 0 0,1 0 0,-1-1 0,1 1 0,-1-1 0,4 2 0,-1-2-387,-1 1 0,0-1 0,1 0 0,-1 0 0,1-1 0,-1 1 0,1-1 0,0 0 0,-1 0 0,1-1 0,4 0 0,36-17-3277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2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10 130 7586,'-1'-1'240,"1"1"1,-1-1-1,0 0 1,0 1-1,1-1 1,-1 0-1,1 1 1,-1-1-1,1 0 0,-1 0 1,1 0-1,-1 1 1,1-1-1,0 0 1,-1 0-1,1 0 1,0 0-1,0 0 1,0 0-1,0 1 1,-1-1-1,1-1 1,25-1 721,-9 4-951,436 15 754,-2 0-698,194-5 216,402-2-42,-667-15-143,955-27 548,537 18 38,-852-6-583,5-40 1071,-758 54-737,49-3-1147,-329 2-5075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67 9858,'-1'-2'158,"1"0"0,-1 1-1,1-1 1,0 1 0,-1-1-1,1 0 1,0 1 0,0-1 0,0 0-1,1 1 1,-1-1 0,0 0-1,0 1 1,1-1 0,-1 1 0,1-1-1,0 0 1,-1 1 0,1 0-1,0-1 1,0 1 0,0-1 0,0 1-1,0 0 1,0 0 0,0-1-1,1 1 1,-1 0 0,0 0 0,1 0-1,-1 1 1,1-1 0,-1 0-1,1 0 1,-1 1 0,1-1 0,-1 1-1,4-1 1,-1 1-142,0 0 0,0 0 0,0 1 1,0-1-1,0 1 0,0 0 0,-1 0 0,1 1 0,0-1 1,-1 1-1,1 0 0,-1 0 0,1 0 0,-1 0 0,6 5 0,1 3-7,-1 0-1,1 1 0,-2 0 0,1 0 0,-2 1 0,0 0 0,0 1 0,9 24 0,2 13 2,10 55 1,-7-26-15,16 46 113,-60-155 1153,7 4-1143,2 0 0,0 0 0,-17-51 1,28 69-111,1 0-1,0-1 1,0 1 0,0 0 0,1-1 0,0 1 0,1-1 0,0 1-1,0-1 1,1 1 0,0-1 0,1 1 0,0 0 0,0 0-1,0-1 1,1 1 0,0 1 0,1-1 0,0 0 0,6-8 0,2 3-174,0 0 1,1 0-1,1 1 1,0 1-1,0 0 1,1 1-1,0 1 1,1 0-1,31-12 1,-26 14-777,0 0 0,0 0 0,0 2 0,29-3 0,19 5-2794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6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26 684 9570,'4'4'291,"-1"0"0,1 1 0,-1 0 0,-1-1 0,1 1 0,-1 0 0,1 0 0,-1 0 0,-1 1 0,1-1 0,-1 0 0,0 1 0,0-1 0,-1 1 1,1-1-1,-2 10 0,2 2-113,3 18-169,-3-30 0,0 0 0,0 0 0,0 0 0,-1 0 0,0 0 1,0 0-1,-1 0 0,-1 8 0,-18-64 1997,8 5-1516,1 0 0,3-1 0,2 0 0,-1-74 0,11 29-150,5 0 0,23-109 0,-31 193-341,1 1 1,1 0-1,-1 0 0,1 0 0,0 0 1,0 1-1,1-1 0,0 1 1,0 0-1,1 0 0,0 0 0,0 0 1,0 1-1,0 0 0,1 0 1,0 1-1,0-1 0,0 1 0,1 0 1,-1 1-1,1 0 0,0 0 1,0 0-1,0 1 0,0 0 1,0 0-1,1 1 0,-1 0 0,11 0 1,-6 0-10,-1 1-1,1 0 1,-1 1 0,1 0 0,-1 1 0,1 0 0,-1 1 0,0 0 0,0 1 0,0 0 0,19 11 0,-15-6-14,-1 1 1,-1 1-1,1 0 1,-2 0-1,1 1 1,-2 1 0,14 17-1,3 13-13,-2 1 1,-2 1-1,-2 1 0,24 69 1,9 48 60,47 113 65,-99-272 124,1-10-2800,14-31-4804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7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99 8186,'-2'-30'924,"-1"-5"276,-8 5 2594,11 29-3709,-1 1 1,1-1-1,-1 1 0,1 0 0,-1 0 0,1-1 0,-1 1 0,0 0 1,1 0-1,-1 0 0,0-1 0,1 1 0,-1 0 0,0 0 0,1 0 0,-1 0 1,1 0-1,-1 0 0,0 1 0,1-1 0,-1 0 0,0 0 0,1 0 1,-1 1-1,1-1 0,-1 0 0,0 0 0,1 1 0,-1-1 0,0 1 1,-27 15-392,25-14 444,-12 7-140,-38 24 48,-62 51 0,114-83-58,0 0-1,-1 0 1,1 0-1,0 1 1,-1-1-1,1 0 1,0 1-1,0-1 1,0 1-1,0-1 1,1 1-1,-1 0 1,0-1-1,1 1 1,-1 0-1,1-1 1,-1 1-1,1 0 1,0 0 0,0-1-1,0 1 1,0 0-1,0 3 1,1-2 4,0-1 0,0 1 0,1 0 0,-1 0 0,1-1 1,-1 1-1,1-1 0,0 1 0,0-1 0,0 0 0,0 0 0,5 4 1,8 5 23,0-1 1,1-1 0,29 13-1,-34-17-5,26 10-4,2-1 0,51 11 1,28 10-45,-110-32 34,-1 0-1,1 1 1,-1-1-1,0 1 0,0 1 1,-1-1-1,7 7 0,-11-10 2,0 0 0,-1 1 1,0-1-1,1 1 0,-1-1 0,0 1 0,0 0 0,0 0 0,0-1 0,0 1 1,0 0-1,-1 0 0,1 0 0,0 0 0,-1 0 0,0 0 0,1 0 0,-1 0 0,0 0 1,0 0-1,0 0 0,0 0 0,-1 0 0,1 0 0,0 0 0,-1 0 0,1-1 0,-1 1 1,0 0-1,0 0 0,0 0 0,0 0 0,-1 2 0,-5 3-16,1 1 1,-1-1-1,-1 0 0,1-1 0,-1 1 1,0-1-1,-1-1 0,1 0 0,-1 0 1,0-1-1,0 0 0,-1 0 1,1-1-1,-1 0 0,1-1 0,-1 0 1,-18 1-1,6-1-85,1-1 0,-1-1 0,1-1 1,-1-1-1,1-1 0,0 0 0,-27-9 1,37 9-133,-20-7-188,30 10 348,1 0 0,-1 0 0,1 0 0,-1 0 0,1-1 1,0 1-1,-1 0 0,1 0 0,-1 0 0,1-1 0,-1 1 0,1 0 1,0-1-1,-1 1 0,1 0 0,0-1 0,-1 1 0,1-1 1,0 1-1,-1 0 0,1-1 0,0 1 0,0-1 0,0 1 0,-1-1 1,1 1-1,0-1 0,0 1 0,0-1 0,0 1 0,0-1 1,0 1-1,0-1 0,0 1 0,0-1 0,0 1 0,0-1 0,0 1 1,0-1-1,1 1 0,-1-1 0,0 1 0,0-1 0,0 1 1,1-1-1,16-11-2571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7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10378,'128'-35'3305,"-15"3"408,-4 7-2513,-107 22-1208,4-1 40,5-1-48,4 0 56,6 2-72,5 1 72,32-1-384,-22 6-416,4-1-216,1 5-2721,-6-1 368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8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10642,'3'4'3177,"21"-25"520,29 12-2665,14-3-1408,30-1-952,5-6-2337,0-2 248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09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32 9258,'-52'-23'5018,"42"21"-4758,-1 0 0,0 0 0,1 1-1,-1 0 1,0 1 0,0 0 0,0 1 0,0 0-1,-16 4 1,20-4-235,1 1-1,-1-1 1,1 1-1,-1 0 1,1 0-1,0 0 1,0 1 0,0 0-1,0 1 1,0-1-1,1 1 1,0 0-1,-1 1 1,1-1-1,1 1 1,-1 0-1,1 0 1,0 0-1,0 1 1,0-1-1,1 1 1,0 0-1,0 0 1,0 0-1,1 0 1,0 1 0,-2 9-1,0-1-42,1 1 1,1 0-1,0 0 0,1 0 1,0 0-1,2 0 0,0 0 1,0 0-1,2 0 0,5 23 1,7 7 24,2-1-1,25 49 1,23 65 22,-59-142-41,-1 1-1,-1 0 1,-1 0 0,-1 0-1,0 1 1,-1-1-1,-2 22 1,-1-32-46,1-1 0,-1 0 0,0 0 0,-1 0 0,0 0 0,0 0 0,0 0 0,-1-1 0,0 1 0,0-1 0,0 0-1,-1-1 1,0 1 0,0-1 0,-1 0 0,-6 5 0,9-7-4,-2 0 0,1 0 0,0 0 0,-1 0-1,1-1 1,-1 0 0,0 0 0,1 0 0,-1 0 0,0-1 0,0 0-1,-1 0 1,1 0 0,0-1 0,0 0 0,0 0 0,0 0 0,0 0-1,-1-1 1,1 0 0,0 0 0,0 0 0,0-1 0,-5-2-1,3-3 427,21 10 43,7 9-406,-1 0-1,0 2 1,0 0 0,-2 1-1,0 1 1,0 1-1,-2 0 1,0 1-1,-1 1 1,-1 1 0,0 0-1,-2 1 1,0 0-1,-2 0 1,0 1-1,-2 1 1,0 0 0,-1 0-1,-2 0 1,6 43-1,-4 126 2,-2-24 28,-2-142-35,0 0 0,2-1 1,1 0-1,13 36 0,-15-52-268,0 1 0,1-1-1,0 0 1,1 0 0,0 0 0,0 0-1,1-1 1,0-1 0,1 1 0,-1-1-1,10 6 1,46 26-2205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0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 9706,'-2'-14'1380,"-2"-9"3111,5 48-3159,10 337-1346,-7-107 41,-4-242-18,1 1 0,0 0-1,1-1 1,7 25 0,-7-34-5,-1 0 0,1 0 0,0 0-1,0 0 1,0 0 0,1 0 0,0-1 0,-1 1 0,1-1 0,0 0 0,1 0 0,-1 0-1,1 0 1,-1 0 0,1-1 0,0 1 0,0-1 0,0 0 0,4 1 0,5 1-68,0-1 0,0 0 0,1 0 0,-1-2 0,1 0 0,-1 0 0,18-2 0,99-16-3981,-47 1 896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4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9818,'1'-2'100,"-1"1"0,0-1 0,0 1 0,0-1 0,1 1 0,-1-1 0,0 1-1,1-1 1,0 1 0,-1-1 0,1 1 0,0 0 0,0-1 0,0 1 0,0 0 0,0 0 0,0 0 0,0 0 0,0 0-1,0 0 1,0 0 0,1 0 0,-1 0 0,0 0 0,1 0 0,2 0 0,1 0-96,-1 0-1,1 0 1,0 0 0,-1 1 0,1 0-1,0 0 1,-1 0 0,1 1 0,5 0-1,10 4-109,0 0 0,0 1-1,24 12 1,-33-12 106,1 0 1,-1 0-1,0 2 1,0-1-1,-1 1 1,0 1-1,0 0 0,-1 0 1,0 1-1,13 18 1,-19-22-3,1-1-1,-1 1 1,0 0 0,0 0 0,-1 0 0,1 0 0,-2 0 0,1 0-1,-1 0 1,1 1 0,-2-1 0,1 1 0,-1-1 0,0 1 0,0-1-1,-1 1 1,0-1 0,0 1 0,0-1 0,-1 0 0,0 0 0,0 0-1,-5 10 1,4-12-7,1 0 0,-1 0-1,0-1 1,0 1 0,0-1-1,0 0 1,-1 0 0,1 0 0,-1 0-1,0-1 1,1 1 0,-1-1-1,-1 0 1,1 0 0,0 0-1,0-1 1,-1 0 0,1 1-1,-1-2 1,-5 2 0,2-1-290,0-1 1,0 0 0,0 0-1,0-1 1,0 0-1,0 0 1,0-1-1,0 0 1,0-1 0,-10-4-1,-13-8-1847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95 10466,'-13'-13'5369,"14"12"-5265,5-2 0,-5 2-40,4 0 40,47-3-8,88-7-64,-20 6-920,34-20-2360,-17-6 423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7290,'7'-125'12381,"0"160"-11641,41 673-865,-38-478-133,-8-188 152,10 282-4529,-16-162 1071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2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77 7850,'-1'-17'1704,"0"13"-1264,1 0-1,-1 0 1,1 0-1,0 1 0,0-1 1,0 0-1,0 0 1,1 0-1,0 0 0,-1 1 1,1-1-1,1 0 1,1-5-1,14 52 1519,-3 17-1969,-2 1 0,-3 1-1,1 84 1,-5-67 27,22 125-1,-9-139 38,-16-61-47,-1 1 1,1-1-1,0 0 0,0 0 0,1 0 0,-1 0 0,1 0 0,0-1 0,0 1 0,0-1 0,7 5 0,-7-7-63,-1 0 1,1 0 0,0-1-1,0 1 1,0-1 0,0 0-1,0 0 1,0 0 0,0 0-1,0-1 1,0 1 0,0-1-1,0 0 1,0 1 0,0-1-1,0-1 1,-1 1 0,5-3-1,6-1-575,39-15-2432,7-5-223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3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83 11202,'-2'-17'2545,"4"0"968,7 12-3321,16-1-96,15 1-72,31 1-32,16-4-160,37 0-3337,-3-5 1032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360 115 8202,'0'-4'131,"-1"-9"913,-1 0-1,0 0 1,-8-24 0,10 35-954,-1 1 1,1-1 0,0 0 0,-1 1 0,0-1 0,1 0 0,-1 1 0,0-1 0,0 1-1,0-1 1,0 1 0,0-1 0,0 1 0,0 0 0,-1 0 0,1-1 0,0 1 0,-1 0 0,1 0-1,-1 0 1,1 1 0,-1-1 0,0 0 0,1 0 0,-1 1 0,0-1 0,1 1 0,-1 0-1,0-1 1,1 1 0,-1 0 0,0 0 0,0 0 0,0 0 0,1 0 0,-1 1 0,0-1-1,1 0 1,-1 1 0,-3 1 0,-17 10-78,1 2 1,1 0-1,0 2 0,1 0 0,1 1 0,0 1 1,1 0-1,2 2 0,-20 28 0,24-31-10,0 0 0,1 1 0,1 0 0,1 0 0,0 1 0,2 0 0,0 1 0,-4 23 0,9-36-1,0 0 0,0 0-1,1-1 1,0 1 0,0 0 0,0 0-1,1-1 1,0 1 0,0 0 0,1-1-1,0 1 1,0-1 0,1 0 0,-1 0-1,1 1 1,1-2 0,-1 1 0,1 0-1,0-1 1,0 0 0,1 1 0,-1-2-1,1 1 1,1 0 0,-1-1 0,0 0-1,10 5 1,-3-3-28,0-1 0,1 0 0,0-1 0,0 0 0,0-1 0,0 0 0,1-1 0,26 1 0,5-4-997,61-9 0,-42 3-1451,11 0-580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3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14 100 7554,'-11'-11'4569,"9"5"-2209,3 3-1648,3-1-296,22-8-208,65-12-160,-9 17-656,20 1-2576,23-20 623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65 155 7570,'-26'-20'4729,"7"-5"-4281,10 12 68,8 11-256,-1-1 0,1 0-1,0 1 1,0-1 0,0 0 0,0 0 0,0 0 0,0 1 0,1-1 0,-1-4 0,4 0 1632,6 20-1214,4 20-681,-2 0-1,-1 1 1,-1 0-1,-2 0 1,4 45-1,-4-26 25,20 75 0,-23-120 179,-3-18-74,-3-31-33,1 32-92,-4-45-19,1 22 53,2-1 0,1 0-1,1 1 1,6-41 0,-5 65-57,1 0 0,-1 0 1,2 0-1,-1 0 0,1 0 1,0 0-1,1 1 0,0 0 1,0 0-1,0 0 1,1 0-1,0 0 0,0 1 1,1 0-1,0 0 0,0 1 1,0 0-1,1 0 0,0 0 1,0 1-1,0-1 0,11-3 1,5 0-828,1 2 0,-1 0-1,1 2 1,0 1 0,43-1 0,48 1-2829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5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 34 9506,'-12'-16'4125,"-20"3"-2758,-17 8-1638,39 6 331,0 0-1,1 0 0,-1 1 1,0 1-1,1 0 0,-1 0 1,1 0-1,-12 8 0,-65 41 313,80-48-358,0 0 0,-1 1 0,2 0 1,-1 1-1,0-1 0,1 1 0,0 0 1,1 0-1,-1 1 0,1-1 0,0 1 1,1 0-1,-5 12 0,7-15-15,0 0-1,1 0 1,-1 1-1,1-1 1,0 0-1,0 0 1,1 1-1,-1-1 1,1 0 0,0 0-1,0 0 1,0 0-1,0 1 1,1-2-1,0 1 1,-1 0-1,2 0 1,-1 0-1,0-1 1,1 1-1,-1-1 1,1 0 0,0 0-1,0 0 1,1 0-1,4 3 1,-3-2 29,0 0 0,1-1 1,-1 1-1,1-1 0,0-1 1,0 1-1,0-1 0,0 0 0,1 0 1,-1-1-1,0 1 0,1-2 1,-1 1-1,1-1 0,-1 0 1,1 0-1,-1 0 0,1-1 1,-1 0-1,0-1 0,1 1 0,-1-1 1,0 0-1,0-1 0,0 0 1,0 0-1,0 0 0,-1 0 1,0-1-1,1 0 0,-1 0 0,-1 0 1,1-1-1,-1 0 0,1 0 1,-1 0-1,-1 0 0,1-1 1,5-10-1,8-16 392,-6 13-155,-2 0 1,14-37-1,-19 49-96,0 16-379,3 12 194,9 20-54,28 63 109,-38-91-291,0-1-1,1 0 0,0-1 0,1 1 1,16 17-1,-22-27 61,0 0 1,-1-1-1,1 1 0,0-1 0,0 0 1,-1 1-1,1-1 0,0 0 1,0 0-1,1 0 0,-1 0 1,0-1-1,0 1 0,0-1 1,0 1-1,1-1 0,-1 0 1,0 0-1,0 1 0,1-2 1,-1 1-1,0 0 0,0 0 1,1-1-1,1 0 0,28-18-3303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5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8618,'4'-3'7837,"6"32"-7734,25 220-160,-17-356 702,-16 97-645,0 0 1,0 0-1,1 0 0,1 0 0,0 0 0,0 1 0,1 0 0,0-1 0,0 2 0,1-1 1,0 1-1,12-12 0,-14 16-5,0 1 0,0 0 0,0 0 1,1 0-1,-1 0 0,1 1 0,0 0 0,0 0 0,0 0 1,0 0-1,0 1 0,0 0 0,0 0 0,0 0 0,1 1 1,-1 0-1,0 0 0,0 0 0,1 1 0,-1-1 0,0 1 1,0 0-1,0 1 0,0-1 0,5 4 0,-2-2-13,0 1 0,-1 0 1,1 0-1,-1 1 0,-1 0 0,1 0 0,0 1 0,-1 0 0,0 0 0,-1 0 0,1 1 0,-1 0 1,-1 0-1,1 0 0,-1 0 0,4 12 0,3 9-672,-1 1 0,-2 0 0,6 37 0,-6-25-1303,6 18-1122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6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72 11402,'-26'-31'6647,"14"15"-5876,12 15-753,-1 1-1,1-1 1,0 1-1,-1-1 1,1 1 0,0-1-1,0 1 1,0-1 0,-1 1-1,1-1 1,0 1-1,0-1 1,0 1 0,0-1-1,0 0 1,0 1-1,0-1 1,0 1 0,0-1-1,0 1 1,0-1 0,0 0-1,1 1 1,-1-1-1,0 1 1,0-1 0,0 1-1,1-1 1,-1 1 0,0-1-1,1 1 1,-1-1-1,1 1 1,-1 0 0,0-1-1,1 1 1,-1-1-1,1 1 1,-1 0 0,1 0-1,0-1 1,0 0 29,0 1 0,1-1-1,-1 1 1,0 0 0,0-1 0,1 1 0,-1 0 0,0 0-1,0 0 1,1 0 0,-1 0 0,0 0 0,1 0 0,-1 0-1,0 0 1,0 1 0,1-1 0,1 1 0,3 3-50,0-1 0,0 1 0,0 0 0,0 1 0,-1 0 0,0-1 0,0 2 0,0-1 0,-1 0 0,1 1 0,2 6 0,0-1-4,0 0 0,-1 0 0,-1 1 0,0 0 0,0 0 0,-1 1 0,-1-1-1,0 1 1,-1-1 0,0 1 0,-1 0 0,0 21 0,0-1 4,2 80 15,-6 1-1,-18 122 1,16-342-980,4 88 767,-2 0-1,0-1 0,-1 1 0,0 0 1,-14-32-1,16 46 177,0 0 0,-1 0 0,1 0 0,-1 0 0,0 1 0,0 0 1,0-1-1,-1 1 0,1 0 0,-1 0 0,0 1 0,0-1 0,0 1 0,0 0 0,0 0 1,0 0-1,-7-1 0,4 1 5,0 1 0,0 1-1,0-1 1,0 1 0,0 0 0,0 1 0,1 0 0,-1 0 0,0 0 0,-11 5 0,4-1 9,-1 1 1,1 1-1,0 0 1,1 1 0,-1 0-1,2 1 1,-1 1-1,1 0 1,-16 18-1,22-21 13,1 0 0,0 0 0,0 1-1,0-1 1,1 1 0,1 0 0,-1 0-1,1 1 1,0-1 0,1 1 0,0 0-1,1-1 1,-1 1 0,1 11 0,1-14-49,1-1 1,-1 1-1,1 0 1,0-1-1,1 0 1,-1 1 0,1-1-1,0 0 1,0 0-1,1 0 1,0 0-1,-1 0 1,2 0-1,-1-1 1,0 1-1,1-1 1,0 0 0,0 0-1,0-1 1,1 1-1,-1-1 1,1 0-1,0 0 1,6 3-1,3 0-665,0 0 0,0-1-1,29 5 1,64 4-2104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0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0 8042,'-9'1'5946,"-25"2"-7605,33-3 1680,0 1-1,0-1 0,-1 0 1,1 0-1,0 0 1,0 1-1,0-1 0,0 1 1,-1-1-1,1 1 1,0-1-1,0 1 0,0 0 1,0-1-1,0 1 1,0 0-1,0 0 0,1 0 1,-1 0-1,0 0 1,0 0-1,1 0 0,-1 0 1,0 0-1,1 0 1,-1 0-1,1 0 0,0 1 1,-1-1-1,1 0 1,0 2-1,-3 6 438,2-9-414,0 0-1,1 1 0,-1-1 0,0 1 1,1-1-1,-1 0 0,0 1 1,0-1-1,1 0 0,-1 0 1,0 1-1,0-1 0,0 0 1,0 0-1,1 0 0,-1 0 1,0 0-1,0 0 0,0 0 1,1-1-1,-1 1 0,0 0 1,0 0-1,0-1 0,1 1 0,-1 0 1,-1-1-1,-31-12-88,25 9 299,-11-5 937,-14-3 3244,33 12-4416,18 23 469,-1-5-401,50 71 119,64 111 0,-75-108-194,121 150 0,-158-223-2,-13-14-8,0 0 1,-1 1 0,0 0-1,0-1 1,-1 2-1,1-1 1,3 8 0,-23-29-2549,-2-33-1352,-25-72-357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4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73 11346,'-4'-8'1168,"1"0"1,0-1-1,1 1 0,0-1 0,0 0 0,-1-12 0,3 21-1115,6 9-178,6 20 92,-2 0 1,0 0 0,-2 1-1,-1 0 1,4 50-1,-4 155-5,-8-149 14,11 86-1,-8-163 71,-2-3-376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6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11178,'7'-24'5812,"-3"39"-4096,2 23-1965,3 41 210,1 104 0,-2-5-9,-7-165 55,0-1 0,1 1 0,1-1 0,0 0 0,1 0 0,5 14 0,-7-22-9,0-1 0,0 1 0,0-1 0,0 0 0,0 0 0,0 0-1,1 0 1,0 0 0,-1 0 0,1-1 0,0 1 0,0-1-1,1 0 1,-1 0 0,0 0 0,1 0 0,-1 0 0,1-1-1,0 0 1,-1 0 0,1 0 0,0 0 0,0 0 0,6-1 0,5 0-753,-1-2 1,0 0 0,-1-1 0,1 0-1,0-1 1,-1-1 0,0 0 0,25-13-1,15-14-3693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44 8586,'-10'-13'5377,"13"9"-3793,-1 2-912,27-3-151,71-8-305,1 8-136,15 3-712,25 9-2777,-14-6 704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69 10090,'-6'-7'607,"-1"-1"1,0 1-1,0 1 0,0-1 0,-1 1 0,0 0 0,0 1 1,-9-5-1,13 8-514,1 1 0,0 0 0,-1 0 1,1 1-1,-1-1 0,1 1 0,-1-1 1,1 1-1,-1 0 0,1 0 0,-1 1 0,1-1 1,-1 1-1,1-1 0,-1 1 0,1 0 1,0 1-1,-1-1 0,1 1 0,0-1 1,0 1-1,0 0 0,0 0 0,0 0 0,1 0 1,-6 6-1,-4 4-99,0 1 0,1 0 1,0 1-1,1 0 0,1 1 1,0 0-1,1 1 0,1-1 1,0 2-1,1-1 0,1 1 0,0 0 1,-3 26-1,7-34 1,0 0 0,0 0 0,1-1 0,1 1 0,-1 0 0,1 0 0,1-1 0,0 1-1,0 0 1,1-1 0,0 0 0,0 0 0,1 0 0,0 0 0,0 0 0,1-1 0,0 1 0,0-1 0,1-1 0,0 1 0,0-1 0,0 0 0,1 0-1,0-1 1,0 0 0,1 0 0,-1 0 0,11 4 0,-4-4-394,0 0 0,1-1 0,-1-1 0,0 0 0,1-1 0,0 0 0,0-1 0,-1-1 1,1 0-1,0-1 0,0-1 0,26-6 0,45-15-3042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7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37 8546,'-47'-19'5065,"47"15"-4393,1-2 2025,4 4-2273,36 0-288,69-1-160,-27 6-600,32-2-2905,-9 0 672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8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49 7914,'-14'-14'6971,"-5"2"-3713,-35-8-2799,50 19-108,-2 0-343,1 1 0,-1 0 0,1 0 0,-1 0 0,1 1 0,-1 0 0,1 0 0,-1 0 0,1 1 0,0-1 0,0 1 0,0 1 0,0-1 0,0 1 0,0 0 0,0 0 0,1 0 0,0 0 0,-8 9 0,9-10-14,0 0 0,1 0-1,-1 0 1,1 1 0,-1-1-1,1 1 1,0 0 0,0-1-1,0 1 1,1 0-1,-1 0 1,1 0 0,-1 0-1,1 1 1,0-1 0,0 0-1,1 0 1,-1 1 0,1-1-1,-1 0 1,1 1 0,0-1-1,0 1 1,1-1-1,-1 0 1,1 1 0,-1-1-1,1 0 1,0 1 0,0-1-1,3 5 1,1-1 5,0 0 0,0-1 1,1 0-1,-1 0 0,1-1 0,1 1 1,-1-1-1,1 0 0,0-1 0,0 0 1,0 0-1,11 4 0,35 13 25,44 19 70,-89-36-94,0 0 1,-1 1-1,0 0 1,1 0-1,-2 1 1,1 0-1,-1 0 1,0 0-1,6 9 1,-10-12-7,0 0 0,0 0 0,0-1 1,-1 1-1,0 0 0,1 1 0,-1-1 0,0 0 1,-1 0-1,1 0 0,0 1 0,-1-1 1,0 0-1,0 1 0,0-1 0,0 0 0,0 1 1,-1-1-1,1 0 0,-3 5 0,1-3-37,0-1-1,-1 1 1,1 0 0,-1-1-1,0 0 1,-1 0-1,1 0 1,-1 0-1,0 0 1,0-1 0,-8 6-1,3-2-180,-1-1 1,-1 0-1,1-1 0,-1 0 0,0-1 1,0 0-1,0-1 0,-1 0 1,1-1-1,-1 0 0,-12 0 0,16-3-292,1 1 1,-1-1-1,1-1 0,-1 0 0,-10-3 0,-36-22-2738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19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59 141 6897,'-59'-130'3752,"60"130"-3732,-1 0 0,0 0 0,0 0 0,1 1 0,-1-1 0,0 0 0,0 0 0,1 0 0,-1 0 0,0 0 0,1 0 0,-1 0 0,0 0 0,0 0 0,1 0 0,-1 0 0,0 0-1,0 0 1,1 0 0,-1 0 0,0-1 0,0 1 0,1 0 0,-1 0 0,0 0 0,0 0 0,1 0 0,-1-1 0,0 1 0,0 0 0,0 0 0,1 0 0,-1-1 0,0 1 0,0 0 0,0 0 0,0 0 0,1-1 0,-1 1 0,0 0 0,0 0 0,0-1 0,0 1 0,0 0 0,0-1 0,0 1 0,0 0 0,0 0 0,0-1 0,0 1 0,0 0 0,0-1 0,0 1 0,0 0 0,0 0-1,0-1 1,0 1 0,0 0 0,-1 0 0,1-1 0,0 1 0,0 0 0,0 0 0,0 0 0,0-1 0,-1 1 0,1 0 0,0 0 0,-1-1 0,33 14 374,0 4-362,0 2 0,-1 0 0,-1 2 0,-1 2 0,-1 0 0,-1 2-1,-2 1 1,0 1 0,23 33 0,-44-53-30,0 0 1,0 0-1,0 0 0,-1 1 0,0-1 1,-1 1-1,0 0 0,0-1 1,-1 1-1,0 0 0,0 0 0,0 0 1,-1 0-1,-1 0 0,1 0 1,-1 0-1,-3 12 0,-4 2 8,0 0-1,-1-1 1,-1 0-1,-20 30 1,13-23 3,-17 40 1,33-64-11,0-1 0,0 0 0,0 1 0,1-1 0,0 1 0,-1-1 0,1 1 0,0-1-1,1 1 1,-1-1 0,0 0 0,1 1 0,0-1 0,0 0 0,0 1 0,0-1 0,1 0 0,-1 0 0,1 0 0,0 0 0,-1 0 0,2 0 0,-1 0-1,4 3 1,6 7 10,1-1 0,1-1-1,24 17 1,-13-11 4,19 14 16,-26-19 284,-1 0 0,20 14 4653,-38-27-4901,1 1 0,0-1-1,-1 0 1,1 0 0,0 0 0,-1 0 0,1 0-1,-1 1 1,1-1 0,-1 0 0,0 0-1,1 1 1,-1-1 0,0 1 0,1-1 0,-1 0-1,-1 0 1,0 1-78,1 0-1,-1 0 1,0 0 0,1 1-1,-1-1 1,1 0-1,-1 1 1,1-1 0,-1 1-1,1 0 1,-1-1-1,1 1 1,0 0 0,-1 0-1,1 0 1,0 0-1,0 0 1,0 0 0,0 0-1,-2 2 1,-21 22-5,0 1 0,2 2-1,0 0 1,2 1 0,1 1 0,2 1 0,1 0 0,-18 51-1,-1 18 4,-38 178-1,-1 223-253,53-289-3644,21-208 3770,-10 105-3073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38.0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3457 1188 8010,'-21'-59'2258,"-2"0"-1,-47-86 1,32 80-591,-86-110 0,66 105-1299,-3 4 1,-3 2-1,-3 3 0,-106-75 1,110 96-323,-1 3 0,-2 3 1,-1 2-1,-2 4 0,0 2 0,-2 4 0,-1 3 0,0 3 1,-1 3-1,-75-4 0,64 14-65,0 2 0,-1 5 0,1 3-1,1 4 1,-102 26 0,114-17 7,0 2 0,1 4 0,1 2 0,2 4-1,1 2 1,-69 49 0,71-36 18,3 2-1,2 2 1,2 4 0,2 1-1,3 3 1,3 2 0,-55 90-1,64-80-11,3 2-1,3 1 1,3 2-1,4 1 0,3 1 1,-24 149-1,34-120 88,5 1 0,4 0 0,5 0 0,24 182 0,-9-193-45,4-1 0,5-1 0,3-1 0,5-2 0,3-1 0,88 160 0,-82-183-11,2-2 0,3-2 0,3-2-1,2-3 1,3-2 0,3-2 0,1-2 0,129 86 0,-102-88 15,1-3 0,3-5 0,1-3 0,2-5 0,187 46 0,-197-64-14,1-3 0,1-4 1,0-3-1,0-5 0,0-3 0,1-3 0,100-20 1,-121 10-19,-1-4 1,0-2 0,-1-2 0,-2-4 0,0-2-1,-2-3 1,-2-2 0,0-3 0,-3-1 0,-1-4-1,-2-1 1,-2-3 0,-1-2 0,65-86 0,-88 98 10,-1-2 1,-2 0 0,-1-1-1,25-70 1,38-170 39,-56 180-16,13-49 195,29-209 0,-61 288-52,-2-1 1,-4 0-1,-3 1 1,-3-1-1,-19-104 1,0 78-481,-4 2 0,-4 0 0,-4 2-1,-3 2 1,-5 1 0,-3 2 0,-75-103 0,16 56-3851,-11 8-286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1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3262 335 7826,'-5'-11'417,"-1"0"1,-1 1-1,1 0 1,-2 0-1,0 0 1,0 1 0,0 1-1,-1-1 1,-1 1-1,1 1 1,-1 0-1,0 0 1,-1 1-1,-17-8 1,-17-5 108,-1 1 0,-62-14 0,81 25-124,-118-29-6,-2 6 1,-222-16-1,161 36-84,-253 19-1,354-1-201,-198 40 0,253-35-73,1 2-1,1 3 1,0 1-1,1 3 0,-83 51 1,66-29 4,1 3 0,3 2 0,2 4 0,2 2 0,3 2 0,2 3 0,3 2 0,3 2 0,3 2 0,-59 117 0,84-137 40,2 0 0,2 1 1,2 0-1,2 2 1,-5 52-1,8-18 81,3 0 0,9 97 1,1-128-137,2 0 1,3 0 0,1-2 0,3 1 0,3-1-1,1-2 1,28 54 0,-18-49 11,2 0 0,3-2 0,2-2 0,2 0 0,79 77 0,-83-95-12,2-2 1,1-2-1,1-1 0,1-2 0,1-2 0,49 21 0,-30-20 15,1-3-1,1-2 0,114 18 1,-67-22 12,157-2 0,104-25-36,-230 2 20,-1-6-1,-1-6 0,196-58 0,-250 54 6,-1-3 0,-1-3 0,-2-4-1,-2-3 1,-1-4 0,122-94 0,-165 110 16,-2 0 1,-1-2-1,-1-1 1,-2-1-1,-1-2 1,-2 0-1,-1-2 0,-1 0 1,-3-1-1,-1-1 1,-1-1-1,-3 0 1,-1-1-1,-1-1 1,-3 0-1,-1 0 1,1-60-1,-6-1 237,-4 0 0,-5 1 0,-4 0 1,-4 0-1,-5 1 0,-52-155 0,57 212-294,-3 0-1,-1 1 1,-2 1 0,-2 0-1,-2 2 1,-1 1 0,-43-48 0,43 59-379,-1 0 0,-2 2 0,0 1 1,-1 2-1,-2 1 0,0 1 1,-1 1-1,-1 2 0,-56-19 0,-69-8-3933,2 14-344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3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38 114 10514,'-32'-55'2578,"32"55"-2508,-1-1 1,1 1-1,-1-1 0,1 1 0,0-1 1,-1 1-1,1-1 0,-1 1 0,1-1 0,0 0 1,0 1-1,-1-1 0,1 1 0,0-1 1,0 0-1,0 1 0,0-1 0,0 0 1,0 1-1,0-1 0,0 0 0,0 1 0,0-1 1,0 1-1,0-1 0,0 0 0,0 1 1,1-1-1,-1 0 0,0 1 0,0-1 1,1 1-1,-1-1 0,0 1 0,1-1 1,-1 1-1,1-1 0,-1 1 0,1-1 0,-1 1 1,1-1-1,-1 1 0,1 0 0,-1-1 1,1 1-1,-1 0 0,1-1 0,0 1 1,-1 0-1,1 0 0,0 0 0,-1 0 0,1 0 1,0-1-1,-1 1 0,1 0 0,-1 0 1,1 1-1,0-1 0,0 0 0,35 8 186,-26-1-221,0-1-1,-1 1 1,0 0 0,0 1 0,-1 0 0,0 1-1,0-1 1,-1 2 0,0-1 0,0 1 0,-1 0-1,7 17 1,-1-1-5,-1 1-1,-2 1 1,12 52 0,-16-58 4,-2-1 0,0 1 0,-2 0 0,0 0 0,-1 0 0,-6 38 0,6-59-28,0 1 0,-1 0 0,1 0 1,0-1-1,-1 1 0,1 0 0,-1-1 0,0 1 0,0-1 0,0 1 0,1-1 0,-1 1 0,-1-1 0,1 1 0,0-1 0,0 0 0,0 0 1,-1 0-1,-1 2 0,2-3 12,-1 1 1,1-1 0,0 0-1,0 0 1,-1 1-1,1-1 1,0 0 0,-1 0-1,1 0 1,0-1-1,-1 1 1,1 0 0,0 0-1,-1-1 1,1 1 0,0-1-1,0 1 1,0-1-1,-2-1 1,-2-1 44,0 0 0,1 0 0,-1-1 1,1 0-1,0 0 0,0 0 0,1-1 0,-1 1 0,1-1 0,-3-5 1,0-3-62,0-1 0,1 1 0,1-1 0,0-1 0,1 1 0,0 0 0,1-1 0,1 1 0,1-1 0,0 0 0,0 1 0,2-1 0,-1 1 0,2-1 0,0 1 0,1 0 1,0 0-1,1 0 0,1 1 0,0-1 0,1 2 0,0-1 0,1 1 0,0 0 0,1 0 0,1 1 0,0 0 0,0 1 0,1 0 0,0 0 0,1 1 0,0 1 0,0 0 1,14-6-1,-5 5-968,0 2 0,1 0 1,0 1-1,-1 1 1,34-2-1,23 0-3420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4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10 9458,'-9'-9'6088,"8"9"-5862,1-1-1,-1 1 1,0 0-1,1 0 1,-1 0-1,-23 10 767,13-4-690,-125 70 880,133-74-1184,1 1 0,-1 0 0,1-1-1,0 1 1,-1 0 0,1 0 0,1 0 0,-1 1 0,0-1 0,1 0 0,0 1 0,0-1 0,0 1-1,0-1 1,0 1 0,1 0 0,0-1 0,-1 1 0,1 0 0,1-1 0,-1 1 0,1 4 0,0 4 10,1 0 1,0 0 0,1 0-1,0-1 1,8 18 0,-8-24-1,-1-1 0,1 0-1,0 0 1,0 0 0,0 0 0,0 0 0,1-1 0,-1 0-1,1 1 1,0-1 0,0 0 0,0-1 0,1 1 0,-1-1 0,1 0-1,-1 0 1,1 0 0,9 1 0,7 2 40,0-2 0,0-1 0,29-1 0,25 4 0,-68-4-51,1 1 0,-1 0 0,0 1 1,0 0-1,-1 0 0,1 0 0,0 0 0,-1 1 0,0 1 0,0-1 0,0 1 0,0 0 0,-1 0 0,0 0 0,0 1 0,6 8 1,-9-11-14,-1 0 0,1 0 0,-1 0 0,1 0 1,-1 0-1,0 1 0,0-1 0,0 0 0,0 1 1,-1-1-1,0 0 0,1 1 0,-1-1 1,0 1-1,-1-1 0,1 0 0,0 1 0,-1-1 1,0 1-1,0-1 0,0 0 0,0 0 0,-1 0 1,1 0-1,-1 0 0,0 0 0,0 0 1,0 0-1,0 0 0,0-1 0,0 1 0,-1-1 1,1 0-1,-1 0 0,0 0 0,0 0 1,-4 3-1,-2 0-389,-1-1 0,1 0 0,-1 0 0,0 0 0,0-2 0,0 1 0,0-1 0,0 0 0,-1-1 0,1-1 0,-13 0 0,-80 0-3180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5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53 11226,'-2'-20'5642,"3"18"-5602,2-2-72,1 2 16,19 1 40,79-3-753,-30 4-463,17-9-2209,-1-2-127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6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65 359 6513,'-65'21'7618,"69"-26"-6047,22-13-1574,107-60 914,4 7-1,269-99 1,-343 149-7293,8 4 2527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7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22 497 7674,'-8'-4'1252,"7"4"-1080,1-1 1,-1 1-1,0 0 0,0 0 0,0-1 0,1 1 0,-1-1 0,0 1 1,1 0-1,-1-1 0,0 0 0,1 1 0,-1-1 0,1 1 0,-1-1 1,1 0-1,-1 1 0,1-1 0,-1 0 0,1 1 0,-1-3 0,2 2-92,1-1 0,-1 0 0,0 1-1,1-1 1,-1 1 0,1-1 0,0 1-1,-1-1 1,1 1 0,0 0 0,0 0-1,0 0 1,0 0 0,4-1 0,689-304 2735,-499 224-2016,-40 12-581,-153 70-1012,-8 4-185,-13 8-2723,-4-3 349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8.0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11 507 7842,'-10'-5'5778,"14"-1"-3268,26-7-2614,-3 2 445,65-44-15,63-35 235,-132 78-468,370-172 1177,-319 158-1195,-22 8-74,56-27 1,-79 26-455,4-2-4726,-21 20 1486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8.6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9 477 7634,'-8'-3'4848,"8"3"-4743,11-12 2303,364-184-988,-243 130-978,292-110 186,-379 159-825,-33 10-4039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9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22 317 3761,'-21'10'8972,"28"-14"-6038,18-9-3370,71-42 695,355-181 1311,-435 230-1528,4-1-725,-56 2-10703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49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10 235 5929,'-9'-7'10450,"13"5"-10025,28-11-25,57-28-192,-17 10 0,3 0-80,14-5-128,-7 6-696,8 3-2857,-27 10 632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51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1 170 9346,'0'-14'3485,"0"11"-3282,-1 0 0,1-1 0,0 1 0,0 0 0,0 0 0,1-1 1,-1 1-1,1 0 0,-1 0 0,1 0 0,0 0 0,0 0 0,1 0 0,-1 0 0,1 0 1,-1 0-1,1 0 0,0 1 0,2-3 0,-1 5-178,0 1 0,-1 0 0,1 0 1,-1 1-1,1-1 0,-1 0 0,0 1 0,1-1 0,-1 1 1,0 0-1,0 0 0,0 0 0,0 0 0,2 3 0,14 18-28,0 1 0,-2 1 0,-1 0 0,-1 1 0,-1 1 0,-1 0 0,15 52 0,-25-71 8,15 71-92,-17-75 93,1 0-1,-1 0 1,1-1 0,-1 1-1,0 0 1,0 0 0,-1 0-1,1 0 1,-1 0 0,0-1 0,0 1-1,0 0 1,-1-1 0,1 1-1,-1-1 1,0 1 0,-2 3-1,4-7 12,-1 1 0,1 0-1,-1-1 1,1 1 0,-1-1 0,0 1-1,1-1 1,-1 0 0,0 1-1,1-1 1,-1 0 0,0 1-1,1-1 1,-1 0 0,0 0-1,1 1 1,-1-1 0,0 0 0,0 0-1,1 0 1,-1 0 0,0 0-1,0 0 1,1 0 0,-1 0-1,0 0 1,0-1 0,1 1-1,-2 0 1,-14-20 262,13 13-239,1 0 0,0 0 0,0 0 0,0 0-1,-1-12 1,5-9-22,0-1 0,2 1 0,1 1 0,1-1-1,1 1 1,1 0 0,2 0 0,1 1 0,1 1-1,1 0 1,1 0 0,1 1 0,33-40 0,-43 59-116,-1 1 1,1-1-1,0 1 1,0-1-1,1 2 1,-1-1-1,1 0 1,0 1-1,0 0 1,0 1-1,0-1 1,1 1-1,10-2 1,-10 3-422,1 0 0,-1 0 1,1 1-1,-1 1 0,0-1 0,1 1 1,7 2-1,29 9-2987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52.7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1 569 7818,'14'4'770,"11"0"6579,-25 3-7187,-4 133 875,2-119-979,0-1-1,-2 1 1,0-1-1,-12 33 1,11-89 3759,3-54-3505,4-1 1,20-125 0,-15 168-285,3 0 1,2 1-1,2 1 0,2 0 0,1 1 1,36-63-1,-51 105-38,-1 0 1,1 1 0,0-1-1,0 1 1,0 0 0,0 0-1,0 0 1,0-1 0,0 2 0,1-1-1,-1 0 1,1 0 0,0 1-1,-1 0 1,1-1 0,0 1-1,0 0 1,0 0 0,0 1-1,-1-1 1,5 0 0,-1 1-5,0 1 0,0-1 0,0 1 1,0 0-1,-1 0 0,1 1 1,0 0-1,-1 0 0,0 0 0,8 5 1,8 5-13,-1 2 1,0 0-1,-1 2 0,20 20 1,-15-11 15,-1 0 0,-2 1 0,0 2 1,-2 0-1,-1 1 0,-2 0 0,0 2 0,-2 0 1,-2 0-1,0 1 0,-3 1 0,0 0 1,-2 0-1,5 66 0,-11-78-220,9 64 604,3-29-3707,-10-43-672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7:53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272 15 7922,'-13'-11'7150,"-9"7"-4993,-20 6-3095,35-1 1587,-14 0-338,18-2-270,1 1 0,-1 0-1,0 0 1,0 1 0,0-1 0,1 1-1,-1-1 1,0 1 0,0 0 0,-2 1-1,2 0-39,1 0 0,0 0-1,0 1 1,0-1 0,0 1-1,0-1 1,1 1 0,-1-1-1,1 1 1,0 0 0,0 0-1,-1 3 1,0-2 28,-12 39-63,14-41 48,-1 0 0,1 0 1,0 0-1,0 0 0,0-1 0,0 1 1,0 0-1,1 0 0,-1 0 0,0 0 1,1-1-1,-1 1 0,1 0 0,0 0 1,0-1-1,0 1 0,0 0 1,0-1-1,0 1 0,0-1 0,0 1 1,0-1-1,1 0 0,-1 1 0,1-1 1,1 1-1,51 32 140,-14-8-121,2-2-1,75 32 1,-113-55-36,-1 1-1,1-1 1,-1 0-1,1 1 1,-1 0-1,0 0 1,0 0 0,1 0-1,-1 0 1,-1 0-1,1 1 1,0 0 0,0-1-1,-1 1 1,0 0-1,0 0 1,0 1 0,0-1-1,0 0 1,0 1-1,-1-1 1,0 1-1,1-1 1,-1 1 0,-1 0-1,1-1 1,0 1-1,-1 0 1,0 0 0,0 0-1,0-1 1,0 1-1,-2 5 1,0-2 6,0-1 1,0 1-1,-1 0 0,1-1 0,-2 0 1,1 1-1,-1-1 0,0-1 0,0 1 1,0 0-1,-1-1 0,0 0 0,0 0 1,-1-1-1,1 1 0,-1-1 0,-7 4 1,-6 1 9,1 0 0,-1-2 1,0 0-1,-1-1 1,-29 4-1,37-7-425,1-2-1,-1 0 0,0 0 0,1-1 1,-1 0-1,0-1 0,1 0 1,-1-1-1,1-1 0,0 1 1,-12-6-1,-34-28-3060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02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65 144 11803,'-53'-61'2628,"52"60"-2447,0 0-1,0-1 1,0 1-1,0-1 1,0 1 0,0-1-1,0 1 1,0-1-1,1 0 1,-1 1-1,1-1 1,-1 0-1,1 0 1,0 1 0,0-4-1,0 4-152,0 1 0,0-1-1,1 0 1,-1 1 0,0-1 0,1 0-1,-1 1 1,0-1 0,1 1 0,-1-1-1,1 0 1,-1 1 0,1-1-1,-1 1 1,1 0 0,-1-1 0,1 1-1,0-1 1,-1 1 0,1 0 0,0 0-1,-1-1 1,1 1 0,0 0-1,0 0 1,2-1-36,1 0 0,-1 1 1,0 0-1,1 0 0,-1 0 0,1 0 0,-1 1 0,0-1 0,0 1 0,1 0 0,4 2 1,2 3 2,0 1 1,0 0-1,0 0 1,-1 1-1,0 1 1,-1 0 0,0 0-1,0 0 1,-1 1-1,0 0 1,-1 1-1,0-1 1,5 13 0,7 20-6,-1 0 0,11 48 1,-8-20 112,22 145 1,-44-214 273,-3-11-137,-6-15 53,0-17-89,1 0 0,2-2 0,2 1 0,-1-45 0,7 57-169,0 1 0,2-1 0,1 0 0,1 0 1,2 1-1,15-46 0,-19 69-32,1 0-1,0-1 1,1 1 0,-1 1 0,1-1-1,0 1 1,1-1 0,-1 1-1,1 0 1,0 1 0,0-1-1,1 1 1,-1 0 0,1 0 0,0 1-1,0-1 1,0 2 0,1-1-1,-1 0 1,1 1 0,7-1 0,1 0-632,1 0 0,0 1 0,0 1 1,0 1-1,0 0 0,0 1 0,24 4 1,45 13-3231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5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 8714,'-10'2'241,"8"-1"23,0 0 1,0 0 0,1 0 0,-1 0-1,0-1 1,0 1 0,0-1 0,0 0-1,0 1 1,0-1 0,0 0-1,0 0 1,0 0 0,0-1 0,0 1-1,0 0 1,0-1 0,0 1-1,0-1 1,0 0 0,0 0 0,0 0-1,0 0 1,1 0 0,-1 0-1,-2-2 1,22 4-988,248 12 625,-162-11-3947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04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40 490 12595,'18'0'372,"-3"3"3301,-21 19-1478,6-19-2207,-18 44-23,3 0-1,2 2 1,-8 53-1,23-232 1593,25-121-913,-19 205-522,1 1-1,3 1 1,26-68 0,-33 102-88,-1 0 1,2 0 0,-1 0 0,1 1 0,1 0-1,0 0 1,0 0 0,0 1 0,1 0 0,13-9-1,-16 13-41,0 1 0,0 1-1,0-1 1,0 1 0,0 0-1,0 0 1,1 0-1,-1 1 1,1-1 0,-1 1-1,1 1 1,0-1 0,-1 1-1,1 0 1,0 0 0,-1 1-1,1 0 1,0 0-1,-1 0 1,1 0 0,-1 1-1,7 3 1,7 4-12,-1 1 0,0 1 0,-1 0 0,0 1 0,0 1 0,-1 1 0,-1 1 0,-1 0 0,0 0 0,-1 1 0,0 1 0,-1 1 0,13 25 0,-1 5-1,-2 2 0,-2 1 0,25 98 1,-30-92 29,-2-12 57,-2 0 0,-2 0-1,6 91 1,-19-175-7230,2-38 2390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04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0 9770,'18'6'465,"-3"0"3144,-31 2 1115,-24 1-4408,0 2 1,1 2-1,-73 35 1,110-46-316,1-1 0,-1 0 0,1 1 0,0-1 0,-1 1 0,1-1 0,0 1 0,0-1 0,0 1 1,0 0-1,0 0 0,0-1 0,0 1 0,1 0 0,-1 0 0,1 0 0,0 0 0,-1 0 0,1 0 1,0 0-1,0 0 0,0 0 0,0 0 0,0 0 0,1 0 0,-1 0 0,1 0 0,-1 0 0,1-1 1,0 1-1,-1 0 0,1 0 0,1 2 0,2 4 13,0-1-1,0 1 1,1 0 0,-1-1-1,2 0 1,7 8 0,3-1 20,0-2 0,1 0 0,0-1 0,1-1 0,0 0 0,39 14 0,-38-17-31,0 1-1,0 0 1,-1 2-1,-1 0 1,1 1-1,24 21 1,-40-30-8,0 0-1,0 0 1,0-1-1,0 1 1,-1 0 0,1 1-1,-1-1 1,1 0 0,-1 0-1,0 1 1,1-1-1,-1 1 1,-1-1 0,1 1-1,0-1 1,-1 1-1,1-1 1,-1 1 0,1 0-1,-1-1 1,0 1-1,0 0 1,-1-1 0,1 1-1,-1 0 1,1-1 0,-1 1-1,0-1 1,1 1-1,-2-1 1,1 1 0,0-1-1,0 0 1,-1 0-1,1 1 1,-1-1 0,1 0-1,-1 0 1,0 0 0,0-1-1,0 1 1,0 0-1,0-1 1,-4 3 0,-4 3-6,-1-1 0,1 0 1,-1 0-1,0-1 1,0-1-1,-1 0 1,0 0-1,-20 3 1,20-6-373,0 0 0,1-1 0,-1-1 0,0 0-1,0-1 1,1 0 0,-1 0 0,1-1 0,-1-1 0,1 0 0,0-1 0,1 0 0,-1 0 0,-16-12 0,-36-37-3539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28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3151 451 3937,'9'4'15485,"-43"-43"-14101,14 20-1346,-1 1 0,0 1 1,-42-25-1,-42-21 256,49 28-239,-109-51 0,111 64-61,-1 3 0,0 1 0,-1 4 0,-1 1 0,-93-7 0,6 8-38,-81-3 38,216 15 6,-71-3-23,1 5-1,-116 16 1,109-2 6,1 4 0,1 4 0,1 3 0,1 4 0,-103 55 0,-46 40 94,208-112-69,-1 1 0,2 1 0,0 2 0,-32 33 0,-70 89 4,-73 145 272,168-235-247,2 1-1,3 1 1,2 1-1,2 2 1,2 0 0,-15 86-1,16-30 41,5 1 0,1 153 0,11-169-28,3 0 0,29 173 1,-5-129-9,37 154 68,-48-240-96,1 0-1,3-2 0,37 69 1,29 27 108,176 229 0,-210-317-84,2-2-1,2-3 0,3-2 0,2-2 0,2-4 1,120 69-1,-98-71 34,3-4 1,0-4-1,3-4 1,110 24-1,22-18 199,-28-7-65,-151-25-192,0-2-1,0-1 0,59-5 0,46 4-1,-100-3 11,1-2 0,-1-2 0,54-12 0,-55 9-13,26-8 68,108-36 1,-98 26-51,-67 20-39,-5 2 16,-1 1 1,0-1-1,0-1 1,0 0-1,-1-1 1,0 0-1,1 0 1,-2-1-1,1 0 0,-1-1 1,0 0-1,15-15 1,33-54-92,83-143 0,-35 32-47,-31 41 58,-50 99 110,28-77 0,-23 51-19,-21 30-21,2-3 40,-5 29 22,-5 14-150,0 1 0,0 0 0,1 0 0,-1-1 0,1 1 0,0 0 0,-1 0 0,1-1 1,0 1-1,0 0 0,1 0 0,-1 0 0,0 0 0,1 1 0,2-4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31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39 254 9354,'-1'7'4561,"1"-5"-4577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32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11891,'0'18'0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0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5 6537,'35'-4'6530,"-37"4"-6442,1 0-72,0 0-64,-2 1-112,0 2-24,-1 1-160,-4 10-80,-54 52-2161,41-41 625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0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283 1 8482,'-12'41'4465,"12"-36"-4313,-3-4-88,2-1-8,0 0-64,-1 2-96,0 0-528,-14 32-4249</inkml:trace>
  <inkml:trace contextRef="#ctx0" brushRef="#br0" timeOffset="1">40 317 8650,'-14'4'1936,"6"-4"713,-1 6-2593,3-1-472,4 4-568,11 3-4154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0.9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0 7842,'-11'10'2192,"4"-5"409,0 0-2097,4 1-648,2 3-96,-5 4-208,9-2-185,0 4-1943,-2 3 423</inkml:trace>
  <inkml:trace contextRef="#ctx0" brushRef="#br0" timeOffset="1">13 296 8754,'-10'8'1528,"9"1"881,-1 2-2665,5 2-80,1-1 56,1 0-769,0-3-1367,2 0 231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1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9194,'1'6'1760,"0"0"953,2 4-2865,1 4-232,-1 2-144,3 1-2201,2 2 433</inkml:trace>
  <inkml:trace contextRef="#ctx0" brushRef="#br0" timeOffset="1">112 425 10418,'2'-2'4081,"0"4"-4593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1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9802,'3'0'4425,"-3"1"-4577,24 7-8794</inkml:trace>
  <inkml:trace contextRef="#ctx0" brushRef="#br0" timeOffset="1">307 216 10818,'-7'-2'5521,"10"2"-5384,-2 0-594,2 0-271,0 2-368,15 0-2201,49 10 273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6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8258,'4'208'6735,"0"-179"-6807,2-39-194,5-50-177,-10 51 463,6-39-111,14-74 520,-17 108-350,0 1 1,0-1-1,1 0 0,1 1 0,0 0 0,9-14 1,-13 24-83,-1 1 0,1-1 0,0 0 0,-1 1 0,1 0 0,0-1 0,0 1 0,1 0 0,-1 0 0,0 0 0,1 0 0,-1 0 0,1 1 0,0-1 0,-1 1 0,1-1 0,0 1 0,0 0 0,0 0 0,0 1 0,0-1 0,0 1 0,0-1 0,0 1 1,0 0-1,0 0 0,0 0 0,0 0 0,0 1 0,0-1 0,0 1 0,0 0 0,0 0 0,0 0 0,0 0 0,4 3 0,0 1-8,0 0 0,-1 0 0,0 1 1,0 0-1,0 0 0,-1 0 0,0 1 0,0 0 0,-1 0 0,1 0 1,-2 0-1,6 14 0,0 7 19,-2 0 1,-1 0-1,5 52 0,1 14-700,-12-94 588,0 1-1,0-1 1,0 1 0,1 0 0,-1-1-1,0 1 1,0-1 0,0 1 0,0 0-1,1-1 1,-1 1 0,0-1-1,1 1 1,-1-1 0,0 1 0,1-1-1,-1 1 1,0-1 0,1 1-1,-1-1 1,1 0 0,-1 1 0,1-1-1,-1 0 1,1 1 0,-1-1-1,1 0 1,0 0 0,-1 1 0,1-1-1,-1 0 1,1 0 0,0 0-1,-1 0 1,2 0 0,15-5-2619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2.1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11370,'4'2'3617,"0"-5"-4633</inkml:trace>
  <inkml:trace contextRef="#ctx0" brushRef="#br0" timeOffset="1">244 119 11594,'0'-7'5418,"1"7"-5706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42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 4473,'-9'-4'0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8:58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16 397 5489,'-15'7'10696,"27"-15"-5636,6-3-6199,-16 10 1133,15-10-44,0 1-1,0 1 0,20-7 1,121-33 227,258-48 0,-260 59-84,16-2-28,-89 28-75,259-48 9,-289 50 17,1 2-1,56 0 1,-49 4-7,100-5 13,0 6 0,229 27 1,-119 23-6,-238-38-20,0 2-1,-1 2 1,0 1-1,-1 1 1,31 21-1,142 106-8,-169-116 8,44 38 14,-3 3 1,-4 3 0,97 119-1,-132-141 14,-2 1 0,-2 1 0,-2 2 0,-3 1 0,-2 2 0,-2 0 0,29 102 0,-42-104-13,-2 1-1,-3-1 1,0 93-1,-26 161 44,0-179 201,-58 206-1,53-255-81,-60 134 0,-59 67-34,103-214-37,-3-1 0,-3-3 0,-3-2 0,-2-2 0,-3-3 0,-122 97-1,142-129-70,0-2-1,-2-1 1,0-1-1,-1-3 0,-44 14 1,-10 5-44,42-17 86,-1-1 1,0-3-1,-1-3 0,0-1 0,-1-3 1,-83 1-1,53-9 25,0-4 0,0-4 0,-119-28 0,-1-5 69,88 21-86,-194-63 1,183 40 40,-132-53 304,36-5 98,175 84-1948,37 16 70,0 0-1,0 0 1,0 1 0,0 1-1,-15 1 1,-14 1-3398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0.7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15 3049,'-26'-9'8034,"17"4"-6743,14 4-3503,13 3-116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1.3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6 6801,'-38'-5'5682,"39"5"-5426,2 0-88,1 1-8,9 3-40,51 27-16,-37-17-48,6 5-40,-6 3-128,8 7-472,-8-4-2105,1 4 449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1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7770,'-8'5'1632,"12"4"761,0 3-2305,4 3-88,-1-1 24,2 5-8,0-3-8,0 5-8,0 1-249,3 4-2143,0-4 608</inkml:trace>
  <inkml:trace contextRef="#ctx0" brushRef="#br0" timeOffset="1">199 424 10146,'3'17'1921,"-2"-9"1079,1-5-3032,0 5 8,-2-7 48,0 1-56,2 0-416,-1 2-288,2 5-2281,3 7 249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2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7898,'7'9'4217,"-3"-5"-4081,-4-2-96,1-1-24,0 1-96,2 2-192</inkml:trace>
  <inkml:trace contextRef="#ctx0" brushRef="#br0" timeOffset="1">73 280 6425,'4'8'5818,"-3"-3"-4130,-1-4-1920,0 2-344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2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0 9730,'0'13'2177,"-2"-4"879,2 1-2792,-1 3-488,-2 1-192,1 9-408,-3-5-1497,-5 1-703,4-5-529</inkml:trace>
  <inkml:trace contextRef="#ctx0" brushRef="#br0" timeOffset="1">0 360 9178,'1'11'4801,"1"-6"-4657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2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 9610,'-5'16'5401,"5"-8"-4841,-2 0-672,1-7-424,0 3-216,-2 10-5233</inkml:trace>
  <inkml:trace contextRef="#ctx0" brushRef="#br0" timeOffset="1">1 444 13667,'5'-5'0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7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54 4105,'-17'-18'949,"-26"-18"13346,71 54-12410,12 6-2509,82 65 809,-98-67-175,-2 0-1,21 26 0,-22-24 17,45 41-1,-50-50 4,0 0 0,-1 1 1,-1 1-1,-1 0 0,0 1 1,-1 0-1,-1 1 1,13 29-1,-12-24 21,1-2 1,28 36 0,15 26 72,-32-37-70,-3 0 1,-1 2-1,-3 0 1,-2 1-1,-2 1 1,-2 0-1,-3 1 1,3 74-1,-6-40 30,-4 0-1,-17 138 1,14-197-30,0 1 1,5 38-1,-1-6 16,-7 49 374,-33 186-1,31-248-452,1-13 44,-25 125 125,25-137-171,-1 0 1,-2-1-1,0 0 0,-1-1 1,-18 27-1,-110 136-7175,83-120 2351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6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299 167 8034,'2'-6'496,"0"1"0,0-1 0,-1 0 0,1 0 0,-1 0 1,-1 0-1,1 0 0,-1 0 0,0-1 0,-2-6 0,2 9-409,-1-1-1,-1 0 0,1 1 0,0 0 1,-1-1-1,0 1 0,0 0 0,-1 0 1,1 0-1,-1 0 0,1 0 0,-1 1 1,0-1-1,-1 1 0,1 0 0,-1 0 1,1 0-1,-1 0 0,0 1 1,0-1-1,0 1 0,-5-2 0,4 2-116,0 0-1,-1 1 0,1 0 0,0 0 0,-1 0 1,1 0-1,-1 1 0,1 0 0,-1 0 1,1 0-1,0 1 0,-1 0 0,1 0 1,-1 0-1,-5 3 0,2-1 1,0 1 0,1 1 1,0-1-1,0 1 0,0 1 0,1-1 0,-1 1 1,-10 11-1,12-10-27,-1 0 1,1 0 0,1 0-1,-1 0 1,1 1-1,1 0 1,-1 0-1,1 1 1,1-1 0,0 1-1,0 0 1,0-1-1,1 1 1,0 0 0,1 1-1,0-1 1,1 0-1,1 19 1,0-25 24,-1 1 1,2 0-1,-1 0 1,0 0-1,1-1 1,0 1 0,0 0-1,0-1 1,0 0-1,1 0 1,-1 1-1,1-1 1,0-1-1,-1 1 1,1 0-1,1-1 1,-1 1-1,0-1 1,1 0-1,-1 0 1,1 0-1,0-1 1,-1 1-1,1-1 1,0 0-1,0 0 1,0 0-1,0-1 1,0 1-1,0-1 1,0 0-1,0 0 1,0 0-1,0-1 1,6-1-1,-1 1 21,0-1-1,0 0 0,0-1 1,0 0-1,-1 0 0,1-1 1,-1 0-1,0-1 1,0 0-1,0 0 0,0 0 1,-1-1-1,0 0 0,9-11 1,-7 5 103,0-1 1,-1 0 0,0 0-1,7-19 1,-13 27-35,0 0 0,0 0-1,-1 0 1,0 0 0,0-1 0,0 1 0,0 0-1,-1-1 1,0 1 0,0 0 0,0-1 0,-1 1-1,1 0 1,-1-1 0,-3-7 0,32 114 229,-21-77-307,-4-11-77,0 0 0,1-1 1,0 0-1,1 0 0,0 0 0,1-1 0,1 1 1,-1-1-1,2-1 0,9 12 0,-15-20-87,1-1-1,-1 1 0,0-1 1,1 1-1,-1-1 0,1 0 1,-1 0-1,1 0 0,0-1 1,-1 1-1,1-1 0,0 1 1,-1-1-1,1 0 0,0 0 1,0 0-1,-1 0 0,6-1 1,23-7-2264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9.0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1724 7394,'-18'-29'8323,"1"-21"-8470,12 33 886,-5-15-262,1 0 0,2-1 0,1 0 0,-2-51 1,11-123 240,3 147-633,2 0 0,3 0-1,3 1 1,2 0-1,3 2 1,2 0-1,2 1 1,3 1-1,3 2 1,1 1-1,3 1 1,71-84-1,231-200-1,-280 283-70,-50 46 97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09.3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94 11322,'-70'-16'2545,"68"15"-2324,0 0-1,0 1 1,0-1-1,0 0 1,0 0-1,0 0 1,0 0 0,0-1-1,0 1 1,0 0-1,1-1 1,-1 1-1,1-1 1,-1 0 0,1 1-1,0-1 1,-1 0-1,1 0 1,0 0-1,0 0 1,0 0 0,0 0-1,1 0 1,-1-1-1,1 1 1,-1 0-1,1-4 1,10 0 72,16 0-306,1 0 0,-1 2 1,38-2-1,-49 5 14,0 1 1,0 0 0,0 2-1,-1-1 1,1 2-1,0 0 1,27 10 0,-41-13-9,1 1 0,0-1 0,-1 1 0,1 0 0,-1-1 0,1 1 0,-1 0 0,1 0 0,-1 0 0,0 0 0,1 0 0,-1 0 0,0 1 1,0-1-1,0 0 0,0 1 0,0-1 0,0 1 0,0-1 0,0 1 0,-1-1 0,1 1 0,0-1 0,-1 1 0,0 0 0,1-1 0,-1 1 0,0 0 0,0-1 1,0 1-1,0 0 0,0-1 0,0 1 0,0 0 0,-1-1 0,1 1 0,-1 2 0,-3 5-31,-1-1 0,1 0-1,-1 0 1,-1-1 0,-11 13 0,0 3-343,6-8-913,1 0 0,0 1-1,-6 18 1,3 2-2647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10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87 5737,'-38'-27'3161,"30"9"3950,10 18-7058,1 1-1,-1 0 1,0 0-1,1 0 1,-1 0-1,0 0 1,0 1 0,0-1-1,0 1 1,0-1-1,0 1 1,0 0-1,2 3 1,7 9-40,-1 1-1,0 0 1,0 0 0,-2 1 0,0 0 0,-1 1-1,0 0 1,-1 0 0,-2 1 0,1-1 0,2 28-1,-4-19 9,-1 1 0,-1-1-1,-1 1 1,-1-1 0,-6 37-1,7-63-12,0 0-1,-1 0 1,1 0-1,0 0 1,0 0-1,0 0 1,0 0 0,0 0-1,0 0 1,0 0-1,0 0 1,-1 0-1,1-1 1,0 1-1,0 0 1,0 0-1,0 0 1,0 0-1,0 0 1,0 0-1,-1 0 1,1 0-1,0 0 1,0 0 0,0 0-1,0 0 1,0 1-1,0-1 1,0 0-1,-1 0 1,1 0-1,0 0 1,0 0-1,0 0 1,0 0-1,0 0 1,0 0-1,0 0 1,0 0-1,0 0 1,0 0 0,-1 1-1,1-1 1,0 0-1,0 0 1,0 0-1,0 0 1,0 0-1,0 0 1,0 0-1,0 0 1,0 1-1,0-1 1,0 0-1,0 0 1,0 0-1,0 0 1,0 0 0,0 0-1,0 1 1,0-1-1,0 0 1,0 0-1,0 0 1,0 0-1,0 0 1,0 0-1,0 1 1,-4-15 312,-3-22 38,3 2-195,2 0 0,2 0 0,1 0 0,1 0 0,11-53 0,-10 75-277,1 0 1,0 1-1,0 0 0,1-1 1,0 1-1,1 1 1,0-1-1,11-13 0,-12 19-240,0-1 0,1 1 0,-1 0 0,1 1 0,0-1 0,0 1 0,1 0 0,-1 1 0,1-1-1,0 1 1,0 0 0,0 1 0,0 0 0,14-2 0,23 0-3516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11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30 473 11995,'-8'-1'5487,"3"8"-3844,3 17-2891,2-11 1792,9 195-466,-20-258 1121,4-7-1025,3-2 1,2 1-1,3 0 1,2 0-1,3 0 1,3 0-1,24-85 1,-31 133-171,2 0 1,0 0 0,0 0-1,0 1 1,1 0-1,1 0 1,-1 0-1,11-11 1,-14 17-9,1 1-1,-1-1 1,1 1-1,0 0 1,-1 0-1,1 0 1,0 0-1,0 0 1,0 1-1,1 0 1,-1-1 0,0 1-1,0 0 1,1 0-1,-1 1 1,1-1-1,-1 1 1,1-1-1,-1 1 1,1 0-1,-1 1 1,1-1 0,-1 1-1,0-1 1,1 1-1,-1 0 1,0 0-1,5 2 1,2 3-8,1 0 0,-1 0 1,0 1-1,0 1 0,-1 0 0,0 0 1,-1 0-1,1 1 0,-2 1 0,1-1 0,-1 1 1,-1 1-1,8 14 0,3 10-10,-2 1-1,-2 0 1,9 37-1,-6-12 52,-3 0-1,-3 0 1,4 111 0,-14-159-357,4-37-4881,3-11 1330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12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2 7402,'-11'-1'7976,"-12"8"-6062,9-1-1270,-47 12 160,29-10-358,-43 18 0,73-25-454,0 0 0,1 0 0,-1 0-1,0 1 1,0-1 0,1 1 0,-1-1 0,1 1 0,0 0-1,-1-1 1,1 1 0,0 0 0,0 0 0,0 0 0,0 0-1,0 0 1,0 0 0,1 0 0,-1 0 0,1 0-1,0 1 1,-1-1 0,1 0 0,0 0 0,0 0 0,0 1-1,1-1 1,-1 0 0,0 0 0,1 0 0,-1 0 0,1 0-1,1 3 1,0 2 22,1-1-1,-1 0 0,1 0 1,0 0-1,0 0 1,1-1-1,0 0 0,0 1 1,9 7-1,7 2 49,0-2 1,2-1-1,41 18 0,-41-20-57,1 0 0,-2 2 0,0 0 0,33 25 0,-49-33-16,-1 1 0,1 0 0,-1 0 0,1 0 0,-1 0 0,-1 1-1,1-1 1,-1 1 0,0 0 0,-1 0 0,1 0 0,-1 0 0,0 1 0,-1-1 0,1 1 0,-1-1 0,0 1 0,-1-1 0,0 1 0,0-1 0,-2 12 0,1-13-49,0-1 0,0 1 0,0-1 1,-1 1-1,0-1 0,0 0 0,0 0 0,0 0 1,-1 0-1,1 0 0,-1 0 0,0-1 0,0 1 1,-1-1-1,1 0 0,-1 0 0,0 0 0,1 0 1,-1-1-1,0 1 0,-1-1 0,1 0 0,0 0 1,-8 1-1,-5 2-769,-1 0 1,1-2 0,-1 0-1,0-1 1,-22 0-1,-62-5-2982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18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93 10194,'0'-2'266,"1"0"-1,-1 0 0,1 0 1,-1 0-1,1 0 1,-1 0-1,1 0 1,0 0-1,0 0 0,0 0 1,0 0-1,1 0 1,-1 0-1,0 1 1,1-1-1,-1 1 1,1-1-1,-1 1 0,1 0 1,0-1-1,0 1 1,2-1-1,0 0-93,1 1 1,-1-1-1,1 1 0,-1 0 0,1 0 1,0 1-1,-1 0 0,1-1 1,9 2-1,3 1-57,-1 1-1,1 1 1,-1 0 0,0 2 0,16 6 0,-15-3-67,-1 1 0,0 0 1,0 1-1,-2 0 1,1 1-1,-1 1 0,-1 1 1,0 0-1,-1 0 1,-1 1-1,0 1 0,-1 0 1,-1 0-1,0 1 0,10 29 1,-1 6 70,-2-1-1,-2 2 1,-2 0 0,5 64 0,-16-108-119,2 16 27,-1-1-1,-1 26 1,-1-50-21,0 1-1,0-1 1,0 0-1,0 0 1,0 0-1,0 0 1,0 1 0,0-1-1,0 0 1,0 0-1,0 0 1,0 0-1,0 1 1,0-1-1,0 0 1,0 0 0,0 0-1,0 0 1,0 1-1,0-1 1,0 0-1,0 0 1,0 0 0,0 0-1,-1 1 1,1-1-1,0 0 1,0 0-1,0 0 1,0 0 0,0 0-1,-1 0 1,1 0-1,0 0 1,0 1-1,0-1 1,0 0 0,0 0-1,-1 0 1,1 0-1,0 0 1,0 0-1,0 0 1,-1 0 0,1 0-1,0 0 1,0 0-1,0 0 1,0 0-1,-1 0 1,1 0 0,0 0-1,0 0 1,0 0-1,0-1 1,-1 1-1,1 0 1,0 0-1,0 0 1,0 0 0,0 0-1,0 0 1,0 0-1,-1 0 1,1-1-1,0 1 1,0 0 0,0 0-1,0 0 1,-16-19 233,-11-28 28,21 28-251,0 0 1,0 0-1,2 0 0,1-1 1,0 1-1,1-1 0,1 0 1,1 1-1,1-1 0,1 0 1,0 1-1,2-1 0,0 1 1,1 0-1,1 0 0,1 0 1,11-22-1,-6 16-48,1 1 0,1 1 0,1 0-1,1 1 1,1 0 0,1 2 0,1 0 0,1 1 0,0 1-1,1 1 1,46-28 0,-55 38-293,0 1 0,0 0 0,1 1 0,0 1-1,0 0 1,0 1 0,15-3 0,-20 6-359,0-1 0,0 1-1,0 0 1,0 1 0,0 0 0,0 0-1,0 1 1,9 3 0,13 11-4631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19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14 7754,'-3'2'317,"0"0"0,0 1 0,0-1 0,0-1 0,0 1 0,-1 0 0,1-1 0,-1 1 0,1-1 0,-1 0 0,0 0 0,1-1 0,-1 1 0,0-1 0,0 0 0,1 0 0,-1 0 0,0 0 0,1-1 0,-1 1 1,0-1-1,1 0 0,-1 0 0,0 0 0,-3-3 0,-5 0 927,-33-18 3725,58 23-4601,206 7-132,295 2 238,-493-12-499,0 0 563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4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44 274 6569,'-19'-6'2442,"17"6"-2154,1 0 1,0 0-1,-1 0 1,1 0-1,-1-1 1,1 1 0,0-1-1,-1 1 1,1-1-1,0 1 1,-1-1-1,1 0 1,0 0-1,-5-4 2084,16 3-1318,681-65 687,-353 56-1264,376-62 0,-485 33-185,102-16 32,-322 55-447,3-2-122,0 1 0,1 1-1,-1 0 1,0 1 0,1 0 0,-1 1-1,1 1 1,11 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5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31 204 7490,'-5'-4'815,"-18"-24"3299,22 27-4019,1 0-1,0 1 0,0-1 0,-1 0 0,1 0 0,0 1 1,0-1-1,0 0 0,0 0 0,0 1 0,0-1 0,0 0 1,0 0-1,0 1 0,0-1 0,0 0 0,1 1 0,-1-1 1,0 0-1,0 0 0,1 1 0,-1-1 0,0 0 0,1 1 0,-1-1 1,1 1-1,-1-1 0,1 1 0,-1-1 0,1 1 0,-1-1 1,1 1-1,0-1 0,-1 1 0,1 0 0,0-1 0,-1 1 1,1 0-1,0-1 0,-1 1 0,1 0 0,0 0 0,0 0 0,-1 0 1,1 0-1,1 0 0,66-16 124,-1 4 0,79-4 0,145 4 286,-220 11-398,308-5 297,576-37 249,-552 13-637,-395 29-359,-25-4-4081,-14 1 1065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4 231 8346,'0'0'147,"0"-1"0,-1 1-1,1 0 1,0-1 0,0 1 0,-1-1 0,1 1 0,0-1 0,0 1-1,-1-1 1,1 1 0,0-1 0,0 1 0,0-1 0,0 0 0,0 1 0,0-1-1,0 1 1,0-1 0,0 1 0,0-1 0,0 1 0,0-1 0,1 1-1,-1-1 1,0 1 0,0-1 0,0 1 0,1-1 0,-1 1 0,0-1 0,1 1-1,-1-1 1,0 1 0,1 0 0,-1-1 0,1 1 0,-1 0 0,0-1-1,1 1 1,-1 0 0,2-1 0,29-6 624,-18 5-690,930-105 3422,16 57-2507,-750 27-957,-39 2 12,-167 21-78,22 0-264,-25 0 227,1 0 1,-1 0 0,0 0-1,1 0 1,-1 0-1,0 0 1,1 0 0,-1 0-1,0 0 1,0 0-1,1 1 1,-1-1 0,0 0-1,1 0 1,-1 0-1,0 1 1,0-1 0,0 0-1,1 0 1,-1 1-1,0-1 1,0 0 0,0 0-1,1 1 1,-1-1-1,0 0 1,0 1 0,0-1-1,0 0 1,0 0-1,0 1 1,0-1 0,0 0-1,0 1 1,0-1-1,0 0 1,0 1 0,0-1-1,0 0 1,0 1-1,0-1 1,0 0-1,0 1 1,0-1 0,0 0-1,0 0 1,-1 1-1,1-1 1,0 0 0,0 0-1,0 1 1,-1-1-1,1 0 1,0 0 0,0 1-1,-1-1 1,1 0-1,0 0 1,0 0 0,-1 1-1,1-1 1,0 0-1,-1 0 1,-20 16-3156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7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5161,'3'-18'3875,"-1"8"-12,5 21-3067,2 11-776,0 1-1,-2 0 1,0 0 0,-2 1 0,0 0-1,-2 0 1,0 0 0,-2 0 0,-2 35-1,3-174 55,1 94-73,1 0 1,0 0 0,2 0-1,0 0 1,1 1 0,1 0-1,19-34 1,-26 53-1,0-1 0,-1 1 0,1 0-1,0-1 1,0 1 0,0 0 0,0-1 0,0 1 0,0 0 0,1 0-1,-1 0 1,0 0 0,0 0 0,1 0 0,-1 0 0,1 1 0,-1-1-1,1 0 1,-1 1 0,1-1 0,-1 1 0,1 0 0,-1-1 0,1 1-1,1 0 1,0 0 0,0 1-1,-1 0 1,1 0-1,-1 0 1,1 0 0,-1 0-1,0 0 1,1 0-1,-1 1 1,0 0-1,0-1 1,0 1-1,3 3 1,4 6-6,-1-1 1,0 1 0,0 0-1,10 23 1,-8-13-158,-1 1-1,-1 0 1,-1 1-1,-1 0 1,-1 0-1,-1 0 1,-1 1 0,-1-1-1,-1 37 1,-11-117-928,10 35 1117,1 0 0,1 0 0,1 0 0,1 0 0,8-22 0,-9 31 15,2 0 1,0 0 0,0 1-1,1 0 1,1 0 0,0 1-1,0 0 1,1 0 0,16-16-1,-22 24-31,0 1-1,0-1 0,1 1 1,-1 0-1,1 0 0,0 0 1,-1 0-1,1 1 0,0-1 1,0 1-1,0-1 1,1 1-1,-1 0 0,0 0 1,0 1-1,0-1 0,1 1 1,-1-1-1,0 1 0,1 0 1,-1 0-1,0 0 1,1 1-1,-1-1 0,0 1 1,0 0-1,1 0 0,-1 0 1,0 0-1,0 1 0,0-1 1,0 1-1,4 3 0,-1 0 4,0 1 0,0 0-1,-1 0 1,0 1-1,0-1 1,0 1-1,-1 0 1,0 1-1,-1-1 1,1 1-1,-1-1 1,2 11-1,-2-2 9,0-1 0,-2 1 0,0-1 0,0 1 0,-4 26 0,2-21 19,0-1 0,3 29 0,-1-47-178,-2-2 143,1 1 1,0 0-1,1 0 1,-1 0-1,0-1 1,0 1 0,0 0-1,0 0 1,1 0-1,-1-1 1,0 1-1,1 0 1,-1 0-1,0-1 1,1 1-1,-1 0 1,1-1-1,-1 1 1,1-1-1,-1 1 1,2 0 0,9 1-2949,8-4 811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7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1 257 8474,'-1'-9'7896,"26"6"-8248,-12 2 768,500-51 1032,495-60 377,-528 64-1477,-278 30-301,-163 14-78,14-1-129,57 1 0,-87 6-743,-23-2 838,0 0-1,1 0 0,-1 0 1,0 0-1,0 0 0,1 0 1,-1 0-1,0 0 0,0 0 1,1 0-1,-1 0 1,0 0-1,1 0 0,-1 0 1,0 0-1,0 0 0,1 0 1,-1 0-1,0 0 0,0 0 1,1 0-1,-1 0 0,0 0 1,0 1-1,1-1 0,-1 0 1,0 0-1,0 0 1,0 0-1,1 1 0,-1-1 1,0 0-1,0 0 0,0 0 1,1 1-1,-1-1 0,0 0 1,0 0-1,0 1 0,0-1 1,0 0-1,0 1 1,0-1-1,0 0 0,0 0 1,0 1-1,0-1 0,0 0 1,0 0-1,0 1 0,0-1 1,0 0-1,0 1 0,0-1 1,0 0-1,0 0 1,0 1-1,0-1 0,0 0 1,-1 0-1,1 1 0,0-1 1,0 0-1,0 0 0,0 0 1,-1 1-1,1-1 0,-29 12-3804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8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40 202 6497,'-39'-26'6678,"49"21"-4288,934-70 1304,-8 31-2558,-918 44-1132,114-2 81,1-6 0,138-27 0,-265 34-212,37-4 335,-42 5-379,0 0 1,1 0-1,-1 0 0,0 0 0,0 0 0,0 1 0,0-1 1,0 0-1,0 1 0,0-1 0,0 1 0,0-1 0,0 1 1,0 0-1,0-1 0,-1 1 0,1 0 0,0 0 0,0-1 1,-1 1-1,1 0 0,0 0 0,-1 0 0,1 0 0,-1 0 1,1 0-1,-1 0 0,0 0 0,1 0 0,-1 0 1,0 0-1,1 2 0,-1 18-3709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8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7290,'1'-2'6445,"7"-1"-3631,28-6-3592,-25 6 1553,438-79 1192,15 27-456,541 1-503,-996 54-1009,45 1 39,-1-1 1,1-4-1,0-1 0,-1-3 0,55-15 1,-35 3 46,-67 19-106,0 0 0,0 1 0,0-1 0,0 1 1,0 0-1,1 0 0,-1 1 0,0 0 0,-1 0 0,10 3 1,-14-3-125,0-1 1,0 1 0,-1-1 0,1 1 0,0 0 0,-1 0 0,1 0 0,0-1 0,-1 1 0,1 0 0,-1 0 0,1 0 0,-1 0 0,1 0 0,-1 0 0,0 0 0,0 0 0,1 0 0,-1 0 0,0 0 0,0 0 0,0 0 0,0 0 0,0 0 0,0 0 0,0 0 0,-1 0 0,1 0 0,0 0 0,-1 0 0,1 0 0,0 0-1,-1 0 1,1 0 0,-1 0 0,1 0 0,-1 0 0,0 0 0,1-1 0,-1 1 0,0 0 0,0 0 0,-1 0 0,-20 23-4033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29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1 340 9346,'4'-5'6104,"16"2"-6080,-3 2 365,412-63 1766,-155 18-1024,291-20 73,24-3-526,-214 23-315,-94 13-11,-252 27-736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3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2 239 7810,'0'-1'204,"0"0"0,-1 1 1,1-1-1,0 0 1,0 0-1,-1 0 0,1 1 1,0-1-1,0 0 1,0 0-1,0 0 1,0 0-1,0 1 0,0-1 1,1 0-1,-1 0 1,0 0-1,0 1 0,1-1 1,-1 0-1,0 0 1,1 1-1,-1-1 0,1 0 1,0 0-1,31-11 1218,388-63 1931,-328 62-2928,693-69 1371,-734 80-2034,68-6 747,-42-6-6078,-44 2 1701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3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33 4953,'-12'-2'1120,"1"0"-36,0 1 1,1 0-1,-22 2 0,74-2 3239,33 6-3362,15 1-444,401-25 1818,-174 1-1806,-270 22-1002,-46-3 343,0-1-1,0 0 0,0 0 1,0 0-1,0 1 1,0-1-1,0 1 0,0-1 1,0 1-1,0-1 1,0 1-1,0-1 0,0 1 1,0 0-1,-1 0 0,1-1 1,0 1-1,-1 0 1,1 0-1,0 0 0,-1 0 1,1 0-1,-1 0 1,1 0-1,-1 0 0,0 0 1,1 0-1,-1 0 1,0 0-1,0 0 0,1 0 1,-1 0-1,0 0 1,0 0-1,-1 2 0,-10 13-3439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09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1349 224 8714,'-3'-2'6752,"-4"-2"-4804,-13-5-1411,-34-15-295,-1 3 1,-67-17 0,-1 11 276,-214-22 1,247 44-453,-1 2 0,1 5 0,-102 16 0,180-17-106,-1 0-65,0 1 1,0 0-1,0 0 1,0 1-1,1 1 1,-1 0-1,1 1 1,0 0-1,-22 14 1,34-19 94,0 0-1,-1 1 1,1-1 0,0 0-1,-1 1 1,1-1-1,0 1 1,-1-1 0,1 0-1,0 1 1,0-1 0,-1 1-1,1-1 1,0 1-1,0-1 1,0 0 0,0 1-1,0-1 1,0 1 0,0-1-1,0 1 1,0-1-1,0 1 1,0-1 0,0 1-1,0-1 1,0 1 0,0-1-1,0 1 1,0-1-1,1 1 1,-1-1 0,0 0-1,0 1 1,1-1 0,-1 1-1,0-1 1,1 0 0,-1 1-1,0-1 1,1 0-1,-1 1 1,0-1 0,1 0-1,-1 0 1,1 1 0,-1-1-1,0 0 1,1 0-1,-1 0 1,1 1 0,0-1-1,27 6-20,-25-7-178,1 0 1,-1 0-1,0-1 0,0 0 0,1 1 0,-1-1 0,0 0 1,0-1-1,-1 1 0,1 0 0,0-1 0,-1 0 0,0 0 1,1 1-1,-1-1 0,0 0 0,-1-1 0,1 1 0,0 0 0,-1 0 1,0-1-1,0 1 0,0-1 0,0 1 0,0-8 0,12-50-3531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09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1 11763,'-5'0'5561,"-15"11"-5633,-51 53-128,31-15 216,4-1 40,-1 5 32,7-7 16,2 2 0,9-7-40,-1-4-48,9-11 0,3-2-152,4-11-176,7-2-745,5-6-231,9 0-2225,4-5 81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10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9418,'-24'42'3369,"40"-40"167,2 8-1983,6 2-1625,17 4 112,6 4 104,14 5 40,-2 1-40,2 11 112,-24-1-3897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11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28 193 12939,'-10'-16'1058,"8"13"-611,0 0 0,0-1 0,0 1 0,0 0 1,1-1-1,0 1 0,-1 0 0,1-1 1,0 0-1,0-4 0,32 65-440,-1 13-27,37 132 0,-67-198 1426,-5-13-192,-9-25-475,11 22-732,-1 0 0,1 0 0,1-1-1,0 1 1,1-1 0,1 1 0,-1-1 0,2 0 0,0 1-1,0-1 1,2 1 0,-1 0 0,1-1 0,1 1-1,0 0 1,9-16 0,0 11-71,0 0 0,1 2 0,0-1 0,1 2 0,1 0 0,1 1 0,0 0 0,0 2 0,1 0 0,1 1 0,0 0 0,0 2 0,1 0 0,0 2 0,0 0 0,21-3 0,-23 9-619,-13 3-1380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7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41 301 10930,'10'-4'4336,"24"-10"-4637,-15 7 59,36-10 54,-38 12 92,-1 0 0,1-1 0,18-8-1,-31 11 79,1 0-1,0 0 0,-1 0 1,1 0-1,-1-1 1,0 0-1,0 0 0,-1 0 1,1 0-1,-1 0 0,0-1 1,0 1-1,0-1 1,2-7-1,-1 4 6,-1-1 0,0 0 0,-1 0-1,0 0 1,0 0 0,-1 0 0,0 0 0,-1-1 0,0 1 0,-2-14 0,2 21 13,-1-1 1,0 0 0,0 1 0,0-1 0,0 1 0,0-1 0,0 1 0,0 0 0,-1-1 0,1 1 0,-1 0 0,0 0 0,0 0 0,1 0 0,-1 0 0,-3-2 0,1 3-2,1-1 1,0 1-1,0 0 1,-1-1-1,1 2 1,0-1-1,-1 0 1,1 1-1,-1-1 1,1 1-1,-1 0 1,1 0-1,-1 1 1,1-1-1,-7 2 1,-2 2-14,1 0 0,0 0 0,0 1-1,0 0 1,1 1 0,-1 0 0,2 1 0,-1 0 0,1 1 0,0 0-1,0 0 1,1 1 0,-14 19 0,12-15-16,0 1-1,2-1 1,-1 2 0,2-1-1,0 1 1,1 1 0,0-1-1,2 1 1,-6 27-1,9-38 30,1-1-1,-1 1 0,1 0 0,0 0 0,0-1 0,1 1 0,-1 0 0,1-1 0,0 1 0,0 0 0,1-1 0,-1 0 0,1 1 0,0-1 0,0 0 0,0 0 0,1 0 0,0 0 0,0 0 0,0 0 0,0-1 0,0 0 0,1 1 0,7 4 0,-3-3-43,0-1-1,0-1 1,0 1 0,1-2-1,0 1 1,-1-1 0,1 0-1,0-1 1,0 0 0,0 0-1,0-1 1,9-1 0,110-12-4031,-67 6 1054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1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30 8826,'7'27'1625,"-7"-26"-1541,0 0 1,-1-1-1,1 1 1,0 0-1,0 0 0,0-1 1,-1 1-1,1 0 1,0-1-1,-1 1 0,1 0 1,0-1-1,-1 1 0,1-1 1,-1 1-1,1-1 1,-1 1-1,0-1 0,1 1 1,-1-1-1,1 1 0,-2 0 1,-2 0 223,0 0 1,0-1-1,-1 1 0,1-1 1,0 0-1,0 0 1,0 0-1,0 0 0,-1-1 1,1 0-1,0 0 0,-5-1 1,9 1-223,0 1-43,0 0 0,1 0 0,-1 0-1,0 0 1,0 0 0,0 0 0,0-1 0,0 1 0,0 0 0,0 0 0,0 0 0,0 0 0,0 0 0,0 0 0,0-1 0,0 1 0,0 0 0,0 0 0,0 0-1,0 0 1,0 0 0,0-1 0,0 1 0,0 0 0,0 0 0,0 0 0,0 0 0,0 0 0,0 0 0,0-1 0,0 1 0,-1 0 0,1 0 0,0 0 42,0 0-42,0 0 0,0 0 0,0 0 0,0 0 0,0-1 0,-1 1 0,1 0 0,0 0 0,0 0 0,0 0 0,0 0 0,0 0 0,-1 0 0,1 0-1,0 0 1,0 0 0,0 0 0,0 0 0,0 0 0,0 0 0,-1 0 0,1 0 0,17-3 341,-7 3-399,65-3 26,0 4-1,108 14 0,-182-16-299,0 0 0,0 0 1,0 0-1,0 0 0,0 0 0,0-1 0,0 1 0,0 0 0,0 0 0,-1-1 0,1 1 1,-1 0-1,1-1 0,-1 1 0,1 0 0,-1-1 0,0 1 0,0-1 0,1 1 0,-1-1 1,0 1-1,0-2 0,1-4-949,9-29-3707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12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 0 10442,'1'2'2,"0"1"342,1-1-1,-1 1 1,1-1 0,-1 1-1,0 0 1,0 0 0,-1-1 0,1 1-1,-1 0 1,1 3 0,-1-4-136,-1-1 1,0 1-1,1-1 1,-1 1-1,0-1 1,0 0 0,0 1-1,0-1 1,0 0-1,0 0 1,-1 1-1,1-1 1,0 0-1,-1 0 1,1-1-1,0 1 1,-1 0-1,1 0 1,-1-1-1,-1 1 1,-16 8 232,-1-1 0,0-2 0,0 0-1,0-1 1,-1 0 0,-28 1 0,-49 11-145,90-15-303,0 0 0,0 1-1,0 0 1,1 0 0,0 1 0,-1 0 0,1 0 0,0 1-1,1 0 1,-1 0 0,-9 11 0,14-13 2,0-1 1,1 0-1,-1 1 1,0-1-1,1 1 0,0-1 1,0 1-1,0 0 1,0 0-1,0 0 1,0-1-1,1 1 0,-1 0 1,1 0-1,0 0 1,0 0-1,0 0 1,0 0-1,1 0 0,-1 0 1,1 0-1,-1-1 1,1 1-1,0 0 1,0 0-1,1-1 0,-1 1 1,0-1-1,1 1 1,0-1-1,-1 1 1,1-1-1,0 0 0,0 0 1,4 3-1,3 3-4,0 0-1,0-1 0,1-1 1,0 1-1,0-2 1,1 1-1,-1-1 0,1-1 1,12 4-1,20 3-48,45 7 0,-51-11 14,11 2 20,-26-7 29,-1 2 0,0 1 0,1 0-1,-2 1 1,1 2 0,24 11 0,-43-17-8,1-1 0,-1 1 0,1-1 0,-1 1 0,0 0 1,0 0-1,0 0 0,0 0 0,0 0 0,0 1 0,0-1 1,-1 1-1,1-1 0,-1 1 0,0-1 0,0 1 0,0 0 1,0 0-1,0-1 0,-1 1 0,1 0 0,-1 0 0,1 0 0,-1 0 1,0 0-1,-1-1 0,1 1 0,0 0 0,-1 0 0,1 0 1,-1 0-1,0 0 0,0-1 0,0 1 0,0 0 0,-1-1 1,1 1-1,-3 3 0,-3 3-54,0 1 0,0-1 0,0 0 0,-1-1 0,-1 1 0,1-2 0,-1 1 0,-18 10-1,-5-1-955,-1-2 0,0-1 0,-2-1 0,1-2 0,-1-2-1,-58 9 1,-18-8-3453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26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649 39 14739,'-27'-39'2417,"-20"41"1672,-7 23-4426,-17 37-31,-11 18 232,-11 55 104,2 22 8,6 74 32,20 10 0,32 45 16,34-23-32,48 10-200,29-66-432,57-25-1144,16-64-2289,31-52-48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26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22 10378,'-5'-22'6148,"18"46"-4980,19 62-911,-3 2 0,-4 0-1,-4 2 1,12 125-1,-33-191 4,-6-34 363,-9-38 156,8 22-666,1-1-1,1-1 1,2 1-1,0-43 1,3 51-149,1 1-1,1 0 1,1 0 0,0 1 0,2-1 0,0 1 0,13-32-1,-15 42-90,1 1-1,1-1 1,-1 0-1,1 1 1,0 0-1,1 0 1,-1 1-1,1 0 1,0-1-1,1 2 1,9-7-1,-3 4-753,0 1 0,0 0 0,1 1 0,0 0 0,15-2 0,31-5-3349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27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45 10666,'-1'1'156,"1"0"1,-1 0-1,0 0 0,1 0 0,-1 0 1,0 0-1,0-1 0,0 1 0,0 0 0,0 0 1,0-1-1,0 1 0,0-1 0,0 1 0,0-1 1,0 1-1,0-1 0,0 1 0,-1-1 0,1 0 1,0 0-1,0 0 0,0 0 0,0 0 0,-1 0 1,1 0-1,0 0 0,0 0 0,0 0 0,-1-1 1,1 1-1,0 0 0,0-1 0,0 1 1,0-1-1,0 1 0,0-1 0,0 0 0,0 1 1,0-1-1,0 0 0,0 0 0,0 0 0,1 0 1,-2-1-1,-2-1 221,4 3-344,-1-1-1,1 1 1,0 0 0,0 0-1,0 0 1,0-1-1,0 1 1,0 0-1,0 0 1,0-1 0,0 1-1,0 0 1,0 0-1,0 0 1,0-1-1,0 1 1,0 0 0,0 0-1,0-1 1,0 1-1,0 0 1,0 0 0,0 0-1,0-1 1,0 1-1,1 0 1,-1 0-1,0 0 1,0-1 0,0 1-1,0 0 1,0 0-1,1 0 1,-1 0-1,0-1 1,0 1 0,0 0-1,0 0 1,1 0-1,-1 0 1,0 0 0,0 0-1,1 0 1,-1 0-1,0 0 1,0 0-1,0 0 1,1 0 0,-1 0-1,0 0 1,0 0-1,1 0 1,-1 0-1,0 0 1,0 0 0,0 0-1,1 0 1,-1 0-1,0 0 1,0 0 0,1 0-1,29-5 315,159-14-665,207 7-1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27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0 13907,'-36'12'5767,"-26"0"-3829,-16 4-1788,50-10-106,22-5-66,1 0 1,-1 0 0,1 1-1,-1-1 1,1 1 0,0 0-1,-9 5 1,13-5 9,-1-1-1,1 0 1,-1 1 0,1 0 0,0-1-1,-1 1 1,1 0 0,0 0 0,0 0-1,0 0 1,1 0 0,-1-1 0,0 2-1,1-1 1,-1 0 0,1 0 0,0 0-1,0 0 1,0 0 0,0 0 0,0 0 0,0 0-1,0 0 1,1 0 0,0 5 0,1-4 5,-1 1 0,0 0 0,1-1 0,0 1 1,0-1-1,0 1 0,0-1 0,1 0 1,-1 0-1,1 0 0,0 0 0,0 0 1,0-1-1,0 1 0,0-1 0,0 0 0,1 0 1,-1 0-1,1 0 0,3 1 0,13 5 6,0-2 0,33 8 0,-29-8-13,-16-4 14,20 4 0,-1 2-1,0 0 0,0 2 0,-1 1 0,32 18 1,-53-26-17,-1 0 1,1 0 0,-1 0-1,0 1 1,0-1-1,0 1 1,0 0 0,-1 0-1,1 0 1,-1 0-1,0 1 1,-1 0 0,1-1-1,-1 1 1,0 0 0,0 0-1,0 0 1,-1 0-1,1 1 1,-1-1 0,-1 0-1,1 1 1,-1-1 0,0 0-1,0 1 1,0-1-1,-1 1 1,0-1 0,0 0-1,0 0 1,-1 0 0,1 1-1,-1-1 1,-1-1-1,-4 9 1,1-2-706,-1-1 0,0 0-1,-1-1 1,0 1 0,0-2 0,-1 1 0,0-1-1,-1 0 1,0-1 0,-12 7 0,-18 2-3399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28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14147,'8'-25'2841,"10"9"1432,0 16-4137,19 14 216,0 14 128,15 40 184,-2 30 8,-1 60-40,-14 27-232,-10 63-112,-19 3-176,-18 43-464,-12-33-784,-33 28-3873,-7-65 608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44 9602,'-17'-4'4009,"15"-8"-248,9 8-1897,6 3-2048,17 0-72,10-5 176,18 1 8,3-3-392,9 6-3265,-20 2 840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13491,'96'-5'5073,"26"-19"-7161,27-18-977,13-1-744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8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0 10690,'-8'0'767,"0"1"-1,1 0 0,-1 0 0,0 1 1,-13 4-1,8-1-348,0 1 0,1 1 0,-1 0 0,-21 16 0,6 0 59,1 1-1,-33 39 1,58-61-460,0 1 0,0-1 0,1 0 0,-1 0 0,1 1 0,-1-1 0,1 1 0,0-1-1,0 1 1,0-1 0,1 1 0,-1 0 0,1-1 0,-1 1 0,1 0 0,0 0 0,0-1 0,0 1 0,0 0 0,0 0 0,1-1 0,-1 1 0,1 0 0,0-1 0,0 1-1,0-1 1,0 1 0,0-1 0,1 1 0,2 4 0,6 5-19,-1-1-1,2 1 0,-1-2 0,20 16 1,-14-12 50,28 21-22,54 33 0,-56-40-46,76 64 0,-116-91 20,-1 0-1,0 0 1,1 0 0,-1 1-1,0-1 1,1 0 0,-1 0-1,0 1 1,0-1 0,0 1-1,0-1 1,0 1 0,-1 0-1,1-1 1,0 1 0,-1 0-1,1-1 1,-1 1-1,0 0 1,1 0 0,-1-1-1,0 1 1,0 0 0,0 0-1,0 0 1,-1-1 0,1 1-1,0 0 1,-1 0 0,1-1-1,-1 1 1,0 0 0,1-1-1,-1 1 1,0-1-1,0 1 1,0-1 0,0 1-1,0-1 1,-1 1 0,1-1-1,0 0 1,-1 0 0,1 0-1,0 0 1,-3 1 0,-7 5 3,0 0 1,-1-1 0,0-1-1,0 0 1,-15 4-1,-11 2-34,-1-1 0,0-2 0,0-2 0,-1-2 0,0-1-1,-52-4 1,64-1-1006,-1-1 0,-51-14-1,74 15-556,36-1-3801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7 11186,'2'-6'5522,"0"5"-5490,-1 1-96,0 3 56,1 3 0,0 29-48,-19 50-3297,-13-44 1104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8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14707,'23'-48'7026,"-26"44"-7170,5 1-40,-1 2 16,2 1 208,33-2 8,73-6-449,1 6-3839,7-6 1119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622 14 8050,'-51'-13'5113,"-3"26"-936,-24 30-681,-7 25-3488,-14 40 40,11 11 16,4 30-24,27 2 0,32 27 9,66 14-602,23-12-623,63-23-3025,27-33 216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59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0 12283,'-7'3'898,"0"0"0,0 0 0,-1-1 1,1 0-1,0-1 0,-14 2 1,-32 8-270,42-7-536,0-1-45,0 1 1,0 0 0,0 1 0,0 0-1,1 1 1,0 0 0,0 0 0,1 1-1,-16 15 1,25-21-57,-1-1 0,1 1 0,-1 0 0,1 0 0,0 0 0,0 0 0,-1 0 0,1 0 0,0 0-1,0 0 1,0 0 0,0 0 0,0 0 0,0 0 0,0 0 0,0 0 0,0 0 0,0 0 0,1 0 0,-1 0 0,0 0 0,1 0-1,-1-1 1,1 1 0,-1 0 0,1 0 0,-1 0 0,1 0 0,0-1 0,1 2 0,27 24-222,-20-19 157,64 46-169,-47-37 223,0 2 0,39 38 0,-59-50 13,0 0-1,-1 0 0,0 0 1,0 1-1,-1 0 0,1 0 1,-1 0-1,-1 1 0,0-1 1,0 1-1,0 0 0,-1 0 0,0 0 1,-1 0-1,1 10 0,-2-13-16,0 0 0,-1 0 0,0 0 0,0-1 0,-1 1 0,1 0 0,-1 0 0,0-1 0,0 0-1,0 1 1,-1-1 0,0 0 0,1 0 0,-1 0 0,-1 0 0,1-1 0,-1 1 0,1-1 0,-1 0 0,0 0 0,0 0-1,0-1 1,-1 1 0,1-1 0,-1 0 0,1 0 0,-1 0 0,1-1 0,-10 2 0,8-1-268,-1-1 0,1 1 1,-1-1-1,1 0 0,-1-1 1,1 0-1,-1 0 0,1 0 0,-1-1 1,1 0-1,-1 0 0,1 0 1,-1-1-1,1 0 0,0 0 0,0-1 1,0 0-1,0 0 0,1 0 1,-1-1-1,-9-7 0,-5-22-2904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00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12859,'57'8'2568,"-56"-18"1249,5 6-3793,13-1-88,11-2 48,23 0 32,12 0 0,30 0-1584,12 3-2273,11-7 200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00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92 13747,'-33'-52'3165,"25"31"699,20 34-3789,25 53-116,-28-53 36,-1 1 0,-1-1 0,0 1-1,-1 1 1,0-1 0,4 20 0,10 70-15,-19-94 20,0-1 0,-1 0 0,0 1 0,0-1 0,-1 1 0,0-1 1,-1 0-1,0 0 0,-4 11 0,6-20 3,0 1 1,0-1-1,0 0 0,0 0 0,0 0 0,0 0 1,0 1-1,0-1 0,0 0 0,0 0 1,0 0-1,0 0 0,0 0 0,0 0 0,0 1 1,0-1-1,0 0 0,-1 0 0,1 0 0,0 0 1,0 0-1,0 0 0,0 0 0,0 1 1,0-1-1,0 0 0,-1 0 0,1 0 0,0 0 1,0 0-1,0 0 0,0 0 0,0 0 1,-1 0-1,1 0 0,0 0 0,0 0 0,0 0 1,0 0-1,-1 0 0,1 0 0,0 0 1,0 0-1,0 0 0,0 0 0,0 0 0,-1 0 1,1 0-1,0 0 0,0 0 0,0-1 0,0 1 1,0 0-1,0 0 0,-1 0 0,1 0 1,0 0-1,0 0 0,0 0 0,0-1 0,-7-13 138,0-17 48,6 13-170,0 1 0,2-1 0,0 1 1,1 0-1,1 0 0,0-1 1,1 2-1,1-1 0,1 0 1,0 1-1,1 0 0,1 1 1,10-16-1,-12 21-227,1 1-1,0-1 1,1 1-1,-1 1 1,2-1 0,-1 1-1,1 1 1,1 0-1,-1 0 1,1 1-1,0 0 1,1 0 0,-1 1-1,1 1 1,0 0-1,1 0 1,-1 1 0,0 1-1,1 0 1,15-1-1,47 5-3733,3 7-712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334 106 15963,'31'-76'3233,"-8"47"1520,13 66-4721,8 18-120,0 32 16,-13 8 8,-15 41 64,-18 9 24,-37 41-24,-27-3-104,-53 39-1936,-31-27-2721,-33-9 112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37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24 140 10538,'-24'-77'6152,"24"77"-6141,1 0-1,-1 0 1,0 0 0,0 0-1,0 0 1,0 0-1,0 0 1,0 0 0,0 1-1,0-1 1,0 0-1,0 0 1,0 0 0,0 0-1,1 0 1,-1 0-1,0 0 1,0 0 0,0 0-1,0 0 1,0 0-1,0 0 1,0 0 0,0-1-1,0 1 1,0 0-1,0 0 1,0 0-1,1 0 1,-1 0 0,0 0-1,0 0 1,0 0-1,0 0 1,0 0 0,0 0-1,0 0 1,0 0-1,0 0 1,0 0 0,0 0-1,0 0 1,0 0-1,0-1 1,0 1 0,0 0-1,0 0 1,0 0-1,0 0 1,0 0 0,0 0-1,0 0 1,0 0-1,0 0 1,0 0 0,0 0-1,0-1 1,0 1-1,0 0 1,0 0 0,0 0-1,9 12 312,12 38-272,-3 0 0,-2 1-1,-2 1 1,-2 0 0,8 100 0,-19-115 49,-2-30 307,-1-25 392,-1-43-109,7-71 0,-2 102-709,2 0-1,2 1 1,0 0-1,15-42 1,-18 65-38,0-1 0,0 1-1,0 0 1,1 0 0,-1 0 0,2 0 0,-1 1 0,0 0-1,1 0 1,0 0 0,1 0 0,-1 1 0,8-6-1,-2 5-610,-1 0 0,1 0-1,0 1 1,1 0 0,-1 1 0,21-4-1,33-2-3007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38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49 644 9698,'-2'33'5742,"-4"18"-4206,-4 35-2083,10-74 580,-1 19 8,-1-27 244,-2-17 360,-5-33-78,3 0 0,-2-83 0,15-95 59,-5 175-406,-1 28-149,0-19 57,2 0 1,1 0-1,2 0 1,1 1-1,18-53 1,-24 90-127,1-1 1,-1 0-1,1 1 0,-1-1 1,1 1-1,0 0 0,0 0 1,0-1-1,0 1 1,1 0-1,-1 1 0,0-1 1,1 0-1,-1 1 1,1-1-1,0 1 0,-1 0 1,1 0-1,0 0 1,0 0-1,0 0 0,0 1 1,0-1-1,0 1 0,0 0 1,0 0-1,0 0 1,0 0-1,0 1 0,0-1 1,0 1-1,-1-1 1,1 1-1,4 2 0,3 0-16,-1 0 0,-1 1-1,1 0 1,0 1 0,-1-1-1,0 2 1,0-1-1,0 1 1,12 12 0,-6 1-5,0 1 0,-1 0 0,-1 1 0,0 0 1,-2 1-1,-1 0 0,-1 1 0,7 29 0,33 190-688,-48-238 680,35 251-5312,-20-145 1294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38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5 7946,'-6'-5'8883,"-2"7"-6396,-13 14-4115,12-9 2491,-77 63-697,85-70-184,0 0-1,1 1 0,-1-1 1,1 1-1,-1-1 0,1 1 1,-1-1-1,1 1 0,-1-1 1,1 1-1,0-1 0,-1 1 1,1 0-1,0-1 0,-1 1 1,1 0-1,0-1 0,0 1 1,0 0-1,0-1 0,-1 1 1,1 0-1,0-1 0,0 1 1,0 0-1,1-1 0,-1 1 1,0 0-1,0 0 0,0 0 1,17 27-224,1-9 250,0-1 0,1-1 0,1 0 0,1-2 0,35 21 0,-43-27 1,19 10 42,42 34 0,-67-48-51,-1 0 1,0 0-1,0 1 0,-1 0 1,1 0-1,-1 1 1,-1-1-1,1 1 1,-1 0-1,0 0 0,-1 1 1,5 13-1,-7-18-11,-1-1-1,0 1 1,-1-1 0,1 1-1,0-1 1,-1 0-1,1 1 1,-1-1 0,1 0-1,-1 1 1,0-1-1,0 0 1,0 0 0,-1 0-1,1 0 1,0 0-1,-1 0 1,0 0 0,1 0-1,-1-1 1,0 1 0,0 0-1,0-1 1,0 0-1,0 1 1,0-1 0,0 0-1,0 0 1,0 0-1,-1 0 1,1-1 0,-3 2-1,-11 3-188,0-1-1,0 0 1,-22 2 0,24-4-260,0 0 0,0-1 0,0 0 0,-1-2 0,1 1 0,0-2 0,0 0 0,0 0 0,1-1 0,-27-10 0,9-13-2354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3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64 8834,'-49'-42'8866,"52"41"-8186,2-1-336,26 0-104,46-5-96,-32 3-64,-3 2-144,3-1-1176,-7 4-1953,-1 2-664,-10 1-1560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8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8 7026,'12'1'1069,"13"-6"4083,-25 4-4990,0 1 0,0 0 0,0-1 0,0 1 0,0-1 0,0 1 0,0-1 0,-44 4 1153,38-2-1382,-47 8 191,50-8-184,0 0 0,0 0 0,0 0 0,-1 0 0,1 0 0,1 0 0,-1 1 0,0-1 0,0 1 0,0 0 0,1 0 0,-1 0 0,1 0 0,0 1 0,-3 2 0,6-3 28,0 0 0,0 0 0,0-1 0,0 1-1,1 0 1,-1-1 0,0 1 0,1-1 0,-1 1 0,1-1 0,0 0-1,-1 1 1,1-1 0,0 0 0,0 0 0,0 0 0,0-1 0,3 2-1,10 7 3,119 67 38,-128-72-3,1 0 1,0 0 0,-1 0 0,0 1-1,0 0 1,0 0 0,-1 1-1,0-1 1,0 1 0,0 0 0,0 1-1,-1-1 1,3 8 0,-5-11-5,-1 1 1,0-1 0,0 0-1,0 0 1,-1 1 0,1-1-1,-1 0 1,1 1 0,-1-1-1,0 1 1,-1-1 0,1 0-1,-1 1 1,1-1 0,-1 0-1,0 1 1,0-1 0,0 0-1,-1 0 1,1 0 0,-1 0-1,0 0 1,0 0 0,0-1-1,0 1 1,0 0-1,0-1 1,-1 0 0,1 1-1,-1-1 1,0 0 0,-3 2-1,2-2-74,-1 1 0,1-1-1,-1 0 1,0 0 0,0 0-1,0 0 1,0-1-1,0 0 1,-1 0 0,1-1-1,0 1 1,0-1 0,0 0-1,-1 0 1,1-1-1,0 0 1,0 0 0,0 0-1,0 0 1,0-1 0,0 0-1,0 0 1,0 0 0,1-1-1,-1 1 1,1-1-1,-5-4 1,-12-8-161,1-2 1,0 0-1,-33-37 1,52 52 249,-2-1-180,-3-4 160,27 5-4158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0:39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8322,'-56'37'8818,"58"-37"-8026,27 2-24,68 8-344,-17-4-160,7-3-1320,0-6-2785,-30-3 320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1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13 285 6985,'-8'-17'1939,"8"16"-1775,-1 1 0,1-1 0,-1 0 0,1 0 0,-1 0 0,1 0 1,0 1-1,-1-1 0,1 0 0,0 0 0,0 0 0,0 0 0,-1 0 0,1 0 0,0 0 0,0 0 0,0 0 0,1-1 0,0 1-130,0 1 0,0-1-1,1 0 1,-1 0 0,0 0-1,1 1 1,-1-1-1,1 1 1,-1-1 0,1 1-1,-1 0 1,1 0 0,-1-1-1,1 1 1,-1 0-1,1 0 1,2 1 0,433-48 1159,-81 4-339,94 9-408,349-31-132,-87 24-117,-675 39-298,13 0-576,-32 5-5894,-34-15 2294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1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24 250 7034,'-12'-7'1640,"0"-2"1099,32 6-1829,6 1-1148,80-9 267,598-47 1525,238-19-735,-130 7 392,-328 58-2669,-467 12-1273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44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495 0 4473,'-11'11'12794,"-41"25"-11865,18-14-749,19-11-143,0 0 0,1 0-1,0 1 1,0 1 0,2 1 0,-1 0 0,2 0-1,0 1 1,-12 22 0,-38 56 50,45-72-11,2 0-1,0 1 1,-21 46-1,12-10 193,-28 117-1,35-98 0,-7 113 0,21-150-132,2-1 0,1 0 0,2 0 0,17 75-1,26 121 653,-21-90-285,-13-94-282,3 0 0,31 76 0,57 93 165,-85-182-317,-1-3-14,0-1-1,3-1 0,0-1 1,2-1-1,2 0 0,0-2 1,2-1-1,47 39 0,-27-34 59,66 33 0,-63-39-118,194 107 159,-195-118-126,-41-14-124,0 0-1,0 0 1,0 0 0,0 1 0,-1 0 0,1 1-1,-1-1 1,12 10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19:47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42 6145,'-36'-12'1899,"36"12"-1786,-1 0-1,1-1 1,-1 1 0,1 0-1,0-1 1,-1 1-1,1-1 1,0 1-1,0-1 1,-1 1-1,1-1 1,0 1-1,0 0 1,0-1 0,-1 1-1,1-1 1,0 0-1,0 1 1,0-1-1,0 1 1,0-1-1,0 1 1,0-1-1,0 1 1,0-1-1,0 1 1,1-1 0,-1 1-1,0-1 1,0 1-1,0-1 1,1 1-1,-1-1 1,0 1-1,0 0 1,1-1-1,-1 1 1,1-1 0,0 0-1,-1 1 28,0-1 0,1 0 1,-1 1-1,1-1 0,-1 0 0,1 1 1,0-1-1,-1 0 0,1 1 0,0-1 0,-1 1 1,1-1-1,0 1 0,0 0 0,-1-1 0,1 1 1,0 0-1,0-1 0,0 1 0,-1 0 1,1 0-1,0 0 0,0 0 0,1 0 0,20 9-121,0 2 0,33 22 0,-13-8 124,7 5 151,-2 1-1,-2 3 1,64 59-1,-81-65-62,-1 2 0,-2 0 1,-1 2-1,-1 0 0,34 67 0,-10 5 846,53 175 0,6 118 1123,-66-236-1317,-31-114-538,-3 1 0,2 94 0,-8-132-296,2 101 111,-4 1 0,-22 137-1,12-184-52,-3-1 1,-3 0-1,-3-1 0,-2-1 0,-4-1 1,-50 87-1,12-58 324,38-66-133,24-21-571,-1 3 600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2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7610,'2'0'293,"0"0"0,-1 0 1,1 1-1,0-1 0,-1 0 0,1 0 1,0-1-1,-1 1 0,1 0 1,0 0-1,-1-1 0,1 1 1,-1-1-1,1 0 0,-1 1 0,2-2 1,51-21-15,24-9-290,-53 27 84,0 0 0,26-1 0,4-1 52,134-4 345,-47 6-72,1882-125 1668,-1855 132-1985,-109 1-516,-1-3 1,73-9-1,-91-1-2288,-9-2-111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2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9 237 8018,'-9'-8'3859,"16"4"-3077,28-1-1193,-32 5 578,2033-164 3053,-1853 149-3150,459-25 43,-540 45-1387,-59-2-2922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3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4 128 7698,'-3'-2'1354,"3"2"-1257,0 0 0,0-1 0,0 1-1,0 0 1,0 0 0,0-1 0,0 1 0,0 0-1,0 0 1,0-1 0,0 1 0,0 0-1,0 0 1,0-1 0,0 1 0,0 0 0,0-1-1,0 1 1,0 0 0,0 0 0,0-1-1,1 0 679,0 0-679,17 0 666,-2 2-733,415-14 1786,-119 1-790,859-43 341,-642 33-837,-133 9-6146,-380 10 2322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3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33 7114,'-10'-1'5197,"41"7"-4513,430-6 2077,-215-8-1981,108 9-288,202-2-1518,-195-12-3052,-153-3 604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62 123 7538,'-14'-32'2447,"11"22"-1714,-1 0 1,0 0-1,-1 0 0,0 1 0,-1 0 0,0 0 0,-8-10 0,14 19-726,0 0-1,0 0 1,0 0 0,0-1-1,0 1 1,1 0 0,-1 0 0,0 0-1,0 0 1,0 0 0,0 0-1,0 0 1,0 0 0,0 0-1,0 0 1,1-1 0,-1 1-1,0 0 1,0 0 0,0 0-1,0 0 1,0 0 0,0 0-1,0 0 1,0-1 0,0 1-1,0 0 1,0 0 0,0 0-1,0 0 1,0 0 0,0-1 0,0 1-1,0 0 1,0 0 0,0 0-1,0 0 1,0 0 0,0-1-1,28 13 193,-15-7-186,165 72 158,285 111-4,-388-163-121,2-3 0,1-3-1,0-4 1,103 7 0,-145-20-81,63-6 1,-85 2-22,0 0 1,0 0-1,-1-2 1,1 0-1,-1 0 0,0-1 1,19-10-1,-30 14-4,1-1 0,-1 1 0,0-1 0,0 0 0,0 1 0,0-1 0,0 0 0,0 0 0,0 0 1,0-1-1,-1 1 0,1 0 0,-1-1 0,0 1 0,0-1 0,0 1 0,2-5 0,-3 5-97,0 1 0,0-1 1,-1 1-1,1-1 0,0 1 0,-1-1 1,1 1-1,0-1 0,-1 1 1,0-1-1,1 1 0,-1 0 0,0-1 1,0 1-1,0 0 0,0 0 0,0-1 1,0 1-1,0 0 0,0 0 1,0 0-1,0 0 0,-1 1 0,1-1 1,0 0-1,-1 0 0,1 1 0,-1-1 1,1 1-1,-1-1 0,1 1 1,-1 0-1,-1-1 0,-22-4-2583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9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238 148 9938,'-10'-47'5493,"7"31"-5249,0 1 1,-1 0-1,-10-26 1,13 40-232,1 0 0,-1 1 0,1-1 0,-1 0 0,1 0 0,-1 0 0,0 1 0,1-1 0,-1 0 0,0 1 0,1-1 0,-1 1 0,0-1 0,0 1 0,0-1 0,0 1 0,1-1 0,-1 1 1,0 0-1,0 0 0,0-1 0,0 1 0,0 0 0,0 0 0,0 0 0,0 0 0,-2 0 0,-34 11-214,26-6 166,1 0 1,-1 1 0,1 1-1,0 0 1,1 0-1,0 1 1,-12 11 0,16-13-29,0 0 1,0 0 0,0 1 0,1 0-1,0 0 1,0 0 0,1 0 0,-1 0-1,2 1 1,-1-1 0,1 1-1,0 0 1,-1 14 0,3-16-53,0 1 0,0-1-1,0 1 1,1-1 0,0 1 0,1-1 0,-1 0 0,1 1-1,0-1 1,1 0 0,5 11 0,-6-14 59,0 0 0,0-1 1,0 1-1,0-1 0,1 1 0,-1-1 0,1 0 1,-1 0-1,1 0 0,0 0 0,0-1 0,0 1 1,0-1-1,0 0 0,0 1 0,0-1 0,0-1 1,0 1-1,1 0 0,-1-1 0,0 0 1,1 1-1,-1-1 0,0-1 0,7 0 0,-1-1-20,0 0 0,0-1 0,0 0 0,0 0-1,0-1 1,-1 0 0,0-1 0,0 0-1,0 0 1,0-1 0,-1 1 0,0-2 0,0 1-1,-1-1 1,0 0 0,0-1 0,9-14 0,-9 12 226,1-2 0,-2 1 0,0-1 0,0 1 0,-1-2 0,0 1 0,-1 0 0,-1-1 0,0 1 0,-1-1 0,0 1 0,-1-24 0,-8 157 58,8-87-166,9 66-1,-8-90-325,1 1-1,1-1 1,0 0-1,1 0 1,-1-1 0,2 1-1,-1-1 1,2 0-1,-1 0 1,7 9-1,17 6-2542,6-15-751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4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32 6481,'-7'-3'1178,"0"-1"0,0 0 0,0 0 0,0 0-1,-7-8 1,73 23 993,-51-8-2135,7 1-60,0 0 0,-1 2 0,0-1 0,0 2 0,26 16 0,-37-21 26,0 1 0,0-1 0,0 1 0,-1 0 0,1-1 0,-1 1 0,1 1 0,-1-1 0,0 0 0,0 0 1,0 1-1,-1-1 0,1 1 0,-1 0 0,0-1 0,0 1 0,0 0 0,-1 0 0,1-1 0,-1 1 0,0 0 0,0 0 1,0 0-1,-1 0 0,1-1 0,-1 1 0,0 0 0,0 0 0,0-1 0,0 1 0,-1 0 0,-2 3 0,-4 8-402,-1 1 0,0-1 0,-1-1-1,-1 0 1,-1 0 0,-14 13-1,-10 1-1906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5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11 9722,'0'-1'150,"0"1"0,0-1 0,0 1 0,0-1 0,-4-5 2552,3 6-2552,1 0 0,0 0 0,-1-1 0,1 1 0,-1 0 0,1 0 0,0 0 0,-1 0 0,1 0 0,-1 0 0,1 0 0,0 0 0,-1 0 1,1 0-1,-1 0 0,1 0 0,-1 0 0,1 0 0,0 0 0,-1 0 0,0 0 0,-23 16-579,11-6 777,-18 13-312,7-4 21,-1 0-1,-30 15 1,55-33-84,1 0 0,-1 0 1,1 0-1,-1-1 0,0 1 1,1 0-1,-1 0 0,1-1 0,0 1 1,-1 0-1,1-1 0,-1 1 1,1-1-1,0 1 0,0-1 1,-1 1-1,1-1 0,0 1 1,0-1-1,0 0 0,-1 1 1,1-1-1,0 0 0,0 0 1,2 1-1,11 7-5,-5-3 28,108 67 174,-98-60-154,0 2 1,-2 0-1,1 1 0,20 25 0,-36-38-23,0 0 0,0 0 0,-1 0 0,1 1 0,-1-1 0,0 1-1,1-1 1,-1 1 0,0-1 0,-1 1 0,1 0 0,0 0 0,-1-1 0,0 1 0,1 0 0,-1 0 0,0 0 0,0-1 0,-1 1 0,0 4 0,0-3 9,-1 0-1,1-1 1,-1 1 0,0-1-1,0 0 1,-1 1 0,1-1-1,-1 0 1,1 0 0,-1 0 0,0-1-1,-6 5 1,-1 0-68,0-1 0,1-1 0,-2 0 0,1 0 0,-1-1 0,1 0 0,-1-1 0,0 0 0,-14 1 0,18-4-100,-1 1 0,1-2 0,0 1-1,-1-1 1,1 0 0,-12-4 0,17 5 33,1-1 0,-1 1 0,0 0 0,1-1 1,-1 0-1,1 1 0,-1-1 0,1 0 0,-1 0 0,1 0 1,-1 0-1,1 0 0,0 0 0,-1 0 0,1 0 0,0-1 1,0 1-1,0 0 0,0-1 0,0 1 0,1-1 0,-1 1 1,0-1-1,1 0 0,-1 1 0,1-1 0,-1 1 0,1-1 1,0 0-1,-1 1 0,1-1 0,0 0 0,0-2 0,9-13-2344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5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12243,'42'-22'6401,"-45"19"-6225,3 2-368,2 1-168,2 0 224,33 3-928,50 2-241,-25-12-2295,-4-3-273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21:15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8266,'24'-39'1213,"-5"6"3094,-19 32-4218,1 1 0,-1 0 0,0 0 0,1-1 0,-1 1 0,0 0 0,1 0 0,-1 0 0,0-1 0,1 1 0,-1 0 1,1 0-1,-1 0 0,0 0 0,1 0 0,-1 0 0,1 0 0,-1 0 0,0 0 0,1 0 0,-1 0 0,1 0 0,-1 0 0,0 0 0,1 0 1,-1 1-1,0-1 0,1 0 0,-1 0 0,0 0 0,1 1 0,-1-1 0,0 0 0,1 0 0,-1 1 0,0-1 0,1 0 0,-1 0 1,0 1-1,0-1 0,1 1 0,11 14-27,15 31 16,-22-39-66,0 0 0,-1 0-1,0 1 1,-1-1 0,0 1-1,0 0 1,-1 0-1,1 0 1,0 12 0,6 23 56,-2-11 175,-2 1 0,2 40 0,-6-86-119,-1 1 0,2-1-1,0 1 1,0-1 0,2 1 0,-1 0-1,1-1 1,1 2 0,0-1-1,1 1 1,0-1 0,1 2-1,0-1 1,0 1 0,1 0 0,16-15-1,-8 11-1030,1 0-1,0 2 1,0 0-1,1 1 1,1 0-1,-1 2 1,2 0-1,0 1 1,29-7-1,22-3-4340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47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8370,'1'-7'1789,"3"-8"1447,-1 14-2500,0 9-1224,2 6 466,0-1 0,0 0 0,1-1 0,1 0-1,10 16 1,-8-15 9,-1 0-1,0 1 1,-1 0-1,-1 0 1,5 18 0,4 22 66,-4 1 1,-1 1-1,-4 0 1,1 86 0,-7-142-17,0 1 1,1-1-1,-1 1 1,0 0-1,0-1 1,0 1-1,0 0 1,0-1-1,0 1 1,0-1-1,0 1 1,0 0 0,0-1-1,0 1 1,0 0-1,0-1 1,0 1-1,-1 0 1,1-1-1,0 1 1,-1-1-1,1 1 1,0-1-1,-1 1 1,1-1 0,0 1-1,-1-1 1,1 1-1,-1-1 1,0 1-1,-16-31 1720,3-8-1660,2 0-1,2 0 1,-7-49-1,14 66-95,0 0 0,2 1-1,1-1 1,0 0 0,2 0-1,0 1 1,1-1 0,10-34-1,-8 45-11,1-1 1,0 1-1,0 0 0,1 1 0,0-1 0,0 2 0,1-1 0,0 1 0,1 0 1,0 0-1,0 1 0,1 0 0,0 1 0,0 0 0,0 1 0,1 0 1,19-6-1,-9 4-16,0 0 1,0 2 0,0 0 0,1 2-1,-1 0 1,1 1 0,0 2-1,35 2 1,4 11-452,-58-12 354,0 0 1,0 0-1,-1 0 0,1 0 0,0 1 1,0-1-1,-1 1 0,1 0 0,0 0 1,-1 0-1,0 0 0,0 0 0,1 0 1,-1 1-1,0-1 0,2 6 0,-3-8 27,-1 1 0,0-1-1,0 1 1,0 0 0,1-1-1,-1 1 1,0 0-1,0-1 1,0 1 0,0 0-1,0-1 1,0 1 0,0 0-1,-1-1 1,1 1 0,0-1-1,0 1 1,0 0 0,-1-1-1,1 1 1,0-1 0,0 1-1,-1 0 1,1-1-1,-1 1 1,1-1 0,-1 1-1,1-1 1,-1 1 0,-29 12-2921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4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70 6985,'-5'-2'709,"-24"-9"1793,22 5-1081,14 4 170,606-10-1254,-258-1-316,-282 10-21,100 2-91,-226-13-4393,13 8 1686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4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21 7938,'-3'-4'804,"-8"-13"2736,43 35-3038,8 8-488,0-2 1,71 31-1,-41-33 53,-47-16-24,-1 1 1,42 20-1,-64-27-41,0 1-1,0-1 1,0 0-1,0 1 1,0-1 0,0 1-1,0-1 1,0 0-1,0 1 1,-1-1 0,1 1-1,0-1 1,0 0-1,0 1 1,0-1 0,-1 1-1,1-1 1,0 0-1,0 1 1,-1-1 0,1 0-1,0 0 1,-1 1-1,1-1 1,0 0 0,0 0-1,-1 1 1,1-1-1,-1 0 1,1 0-1,0 0 1,-1 1 0,1-1-1,-1 0 1,1 0-1,0 0 1,-1 0 0,1 0-1,-1 0 1,0 0-1,0 1 5,-59 33 94,-199 116-3167,136-77 853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8890,'3'-2'349,"0"1"1,-1-1 0,1 1-1,0 0 1,0 0-1,0 0 1,0 0-1,0 1 1,0-1-1,0 1 1,0-1-1,5 1 1,-3 1-368,0 0 0,-1 0 0,0 0 1,1 0-1,-1 1 0,0-1 0,0 1 0,0 0 0,0 1 1,0-1-1,0 1 0,0 0 0,-1-1 0,1 2 0,-1-1 1,0 0-1,0 1 0,0-1 0,-1 1 0,1 0 0,1 4 0,7 14 26,-1 0-1,-2 1 0,0 0 0,-1 1 0,-2-1 0,0 1 0,-1 0 0,0 27 0,-33-99 77,26 43-74,1 0 0,0 0 0,0-1 0,0 0 0,1 1-1,0-1 1,0 0 0,0 1 0,1-1 0,0 0 0,0 0 0,0 0-1,1 1 1,0-1 0,0 0 0,0 1 0,1-1 0,0 1-1,0-1 1,0 1 0,1 0 0,0 0 0,3-6 0,-2 5-12,1 0 0,0 0 0,0 0 0,0 1 0,0 0 0,1 0 0,0 0 0,0 0 0,0 1 0,0 0 0,1 1 0,0-1 0,0 1 0,0 1 0,0-1 1,10-1-1,-12 3-9,1 0 0,-1 1 1,1 0-1,0 0 0,-1 0 1,1 1-1,-1 0 1,1 0-1,-1 0 0,0 1 1,1 0-1,-1 0 0,0 0 1,0 1-1,0-1 1,-1 1-1,1 0 0,-1 1 1,1-1-1,-1 1 0,0 0 1,7 8-1,-5-3 3,0 0-1,-1 0 0,1 0 1,-2 1-1,1-1 1,-1 1-1,-1 1 1,0-1-1,0 0 1,-1 1-1,-1-1 0,1 1 1,-2 0-1,1-1 1,-3 20-1,-1-7-16,0-1-1,-2 0 1,0 0 0,-1 0-1,-2-1 1,-13 28-1,22-48 19,-2-1-1,1 0 1,0 1 0,0-1-1,0 1 1,0-1-1,0 0 1,0 1-1,0-1 1,0 0-1,-1 1 1,1-1-1,0 0 1,0 1-1,0-1 1,-1 0-1,1 1 1,0-1 0,-1 0-1,1 1 1,0-1-1,0 0 1,-1 0-1,1 0 1,0 1-1,-1-1 1,1 0-1,-1 0 1,1 0-1,0 0 1,-1 0 0,1 1-1,-1-1 1,1 0-1,0 0 1,-1 0-1,0 0 1,-4-16-119,3-29 37,4 24 70,1 2 0,1-1 0,1 0 0,1 1 0,0 0 0,2 0 0,0 0 0,13-20 0,-15 28 36,1 1 0,0-1 1,0 1-1,1 0 0,1 1 0,-1 0 0,1 0 0,1 1 0,0 0 1,0 1-1,1 0 0,-1 1 0,2 0 0,16-7 0,-22 12 4,0 0 0,0 1 0,0 0-1,0 0 1,-1 0 0,1 1 0,0 0-1,0 0 1,0 0 0,0 1 0,0 0-1,-1 0 1,1 0 0,-1 1 0,0 0-1,0 0 1,0 0 0,0 1 0,0-1-1,-1 1 1,7 7 0,4 4 15,-1-1 1,0 2-1,-2 0 0,0 0 1,12 21-1,-13-14-1,0 0 0,-2 1 0,0 0 0,5 27 0,-3 9-2496,-9-38 549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5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17 8858,'-3'-3'1954,"-2"-5"1523,-5 2-2502,8 7-1006,-1 0 0,0 0 0,1 0 0,-1 0 0,0 0 0,1 1 0,-1-1 0,1 1 0,0-1 0,-4 4 0,-24 19 52,1 1-1,1 2 1,1 0-1,-29 39 1,55-65-24,0 1 0,0-1-1,0 0 1,1 1 0,-1-1 0,1 0 0,-1 1-1,1-1 1,-1 1 0,1-1 0,0 0 0,0 1 0,0-1-1,-1 1 1,2-1 0,-1 1 0,0-1 0,0 1-1,0-1 1,1 1 0,-1-1 0,0 1 0,1-1 0,0 0-1,-1 1 1,1-1 0,0 0 0,0 1 0,-1-1 0,1 0-1,0 0 1,0 0 0,0 0 0,1 0 0,-1 0-1,0 0 1,0 0 0,0 0 0,1-1 0,0 2 0,10 5 14,1-1 1,-1 0 0,23 7-1,-11-4 14,-21-7-24,162 75 43,-143-65-68,-1 1 0,-1 1 0,0 1 0,-1 0 0,24 26 1,-39-37 6,-1 0 1,1 0 0,-1 0 0,0 0 0,-1 0 0,1 1 0,-1 0 0,0-1-1,0 1 1,0 0 0,-1 0 0,1 0 0,0 5 0,-2-7 5,0 0 1,-1 0 0,1 0-1,-1 0 1,1 0 0,-1 0-1,0 0 1,0 0-1,0-1 1,0 1 0,0 0-1,-1-1 1,1 1-1,-1-1 1,0 1 0,0-1-1,0 0 1,0 0-1,0 0 1,0 0 0,-1 0-1,1 0 1,-1 0-1,-2 1 1,-10 5-238,0-1 1,-1-1-1,0 0 0,0-1 1,0 0-1,0-2 1,-1 0-1,0 0 0,1-2 1,-1 0-1,0-1 0,0-1 1,0 0-1,0-1 0,1-1 1,-1-1-1,1 0 0,0-1 1,-19-8-1,-27-18-2189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5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89 9466,'-33'-18'2197,"24"14"-1699,1-1 0,-1 0 0,1-1-1,-10-7 1,53 12-308,734 7-133,-522-9-44,-61 0-85,-205-9-1482,-16-2-662,-10 4-192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0:11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338 125 6065,'34'7'10503,"-48"-37"-11114,10 23 582,0 1 0,0-1 0,0 0 0,-1 1 0,0 0 0,0 0 0,-1 1 1,0-1-1,0 1 0,0 0 0,-1 1 0,1 0 0,-1 0 0,0 0 0,0 1 0,0 0 1,-15-4-1,17 5 29,0 1 0,0 0 1,-1 0-1,1 0 0,0 1 1,-1 0-1,1 0 0,0 0 1,0 0-1,-1 1 0,1 0 1,0 0-1,0 1 0,0-1 1,0 1-1,0 0 0,0 0 1,0 1-1,1 0 1,-1-1-1,1 2 0,0-1 1,0 0-1,0 1 0,0 0 1,1 0-1,-1 0 0,1 0 1,0 0-1,-3 6 0,-6 7-7,0 1 1,1 0-1,1 1 0,1 1 0,1-1 0,0 1 0,2 1 1,-8 36-1,13-47 16,0 0 0,0 0 0,1 0 0,0 0 1,1-1-1,0 1 0,0 0 0,1 0 0,0 0 0,1-1 0,0 1 1,1-1-1,0 0 0,0 0 0,1 0 0,0-1 0,1 0 1,0 0-1,0 0 0,14 13 0,-20-20-10,1 0 0,-1 0 0,1-1 0,0 1 0,-1 0 0,1 0 0,0-1 0,0 1 0,-1-1 0,1 1 0,0 0 0,0-1 0,0 1 0,0-1 0,0 0 0,0 1 0,0-1 0,0 0 0,0 0 0,0 1-1,0-1 1,0 0 0,0 0 0,0 0 0,0 0 0,0 0 0,0-1 0,1 1 0,0-2 38,0-1 0,0 1 0,0 0 0,0-1 0,-1 0 0,1 1 0,-1-1 0,1 0 0,0-3 0,4-7 0,118-306 409,-124 319-438,0 0 1,0-1 0,0 1-1,0 0 1,0-1 0,0 1-1,0 0 1,0-1 0,0 1-1,0 0 1,0-1 0,0 1-1,0 0 1,0-1 0,1 1-1,-1 0 1,0-1 0,0 1-1,0 0 1,1 0 0,-1-1-1,0 1 1,0 0 0,1 0-1,-1-1 1,0 1 0,0 0-1,1 0 1,-1 0 0,0 0-1,1-1 1,-1 1 0,0 0-1,1 0 1,-1 0 0,0 0-1,1 0 1,-1 0 0,0 0-1,1 0 1,-1 0 0,0 0-1,1 0 1,-1 0 0,0 0-1,1 0 1,-1 0 0,0 0-1,1 0 1,-1 1-1,1-1 1,15 21-4,-5-3-12,-2-6-4,-1 1 1,0 0-1,-1 1 0,-1 0 1,0 0-1,0 0 0,-2 1 1,4 15-1,0 35-12,-7-48 6,1 0 0,0 0 1,1 0-1,1 0 0,0-1 0,2 0 0,9 22 1,-14-36-128,0-1 0,-1 1 1,1 0-1,0-1 0,0 0 1,0 1-1,0-1 0,1 0 1,-1 1-1,0-1 0,1 0 1,-1 0-1,0 0 1,1 0-1,-1 0 0,1 0 1,0-1-1,-1 1 0,1 0 1,-1-1-1,1 1 0,0-1 1,0 0-1,-1 0 0,1 1 1,0-1-1,0 0 0,-1-1 1,1 1-1,0 0 1,0 0-1,-1-1 0,1 1 1,0-1-1,-1 1 0,1-1 1,2-1-1,27-23-3367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09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52 133 10482,'-41'-73'2369,"40"70"-2112,0 0 1,-1 1-1,1-1 1,1 0 0,-1 0-1,0 0 1,1 0-1,-1 0 1,1 0-1,0 0 1,0 0-1,1-5 1,-1 7-98,0 1 0,1-1 0,-1 0 0,0 0 0,0 0 0,0 1 0,0-1 0,0 0 0,0 0 0,-1 0 0,1 1 0,0-1 0,0 0 0,0 0 0,-1 1 0,1-1 0,0 0 0,-1 0 0,0-1 119,3 10-336,17 44 29,-4 0 0,-1 1-1,-3 1 1,-2 0 0,-2 0-1,-3 1 1,-5 90 0,0-100 17,1 147 19,1-181-539,1 0 0,1 0-1,6 19 1,-4-17-3564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6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7314,'0'-4'4195,"11"4"-3085,23 8-2003,-24-5 1326,51 16-403,-2 2 0,0 3 0,-1 3 1,-2 2-1,62 43 0,-118-72-29,0 0 0,0 0-1,1 0 1,-1 0 0,0 0 0,0 0-1,0 0 1,0 0 0,1 1 0,-1-1-1,0 0 1,0 0 0,0 0 0,0 0-1,0 0 1,0 1 0,1-1 0,-1 0 0,0 0-1,0 0 1,0 0 0,0 1 0,0-1-1,0 0 1,0 0 0,0 0 0,0 1-1,0-1 1,0 0 0,0 0 0,0 0-1,0 1 1,0-1 0,0 0 0,0 0 0,0 0-1,0 0 1,0 1 0,0-1 0,0 0-1,0 0 1,-1 0 0,1 1 0,0-1-1,0 0 1,0 0 0,0 0 0,0 0-1,0 0 1,-1 0 0,1 1 0,0-1 0,0 0-1,0 0 1,0 0 0,-1 0 0,1 0-1,0 0 1,0 0 0,0 0 0,-1 0-1,1 0 1,0 0 0,0 0 0,0 0-1,0 0 1,-1 0 0,1 0 0,0 0 0,-26 6-61,6-2-265,-52 18-1587,-14 9 153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9378,'9'12'3926,"26"47"-4054,-27-41 116,0 0 0,-1 1-1,-1 0 1,-1 1 0,4 27 0,-7-37 20,-1 0 1,0 1 0,-1-1 0,0 1 0,-1-1-1,0 1 1,-1-1 0,0 0 0,0 1 0,-1-1-1,-6 12 1,5-22 126,0-10-199,-1-19-162,5 18 205,1 0-1,0 0 1,0 1-1,1-1 1,0 1-1,1-1 1,0 1-1,1 0 1,0 0-1,0 0 0,1 1 1,10-15-1,-13 21 27,69-90-9,-64 85 31,0 1 0,1 0 0,0 0 0,0 0 1,0 1-1,1 0 0,0 1 0,0 0 0,12-5 0,-13 9 6,0 0 0,0 1 0,0 0 0,0 0-1,0 1 1,0 0 0,0 0 0,-1 1-1,9 2 1,0 0 8,13 0 29,-18-3 0,0 1-1,0 0 0,0 0 1,-1 1-1,20 9 0,-29-11-33,1 1 0,-1-1 0,0 1-1,0 0 1,0-1 0,0 1 0,-1 0-1,1 0 1,0 0 0,-1-1 0,1 1-1,-1 0 1,0 3 0,4 10-2,70 357 158,-65-321-729,-6-20-1933,-3-31 2435,0 0-1,0 0 1,0 0 0,0 0-1,0 0 1,0 0 0,0-1 0,0 1-1,0 0 1,0 0 0,0 0 0,0 0-1,0 0 1,0 0 0,0-1-1,0 1 1,0 0 0,0 0 0,0 0-1,0 0 1,0 0 0,0 0 0,0-1-1,0 1 1,0 0 0,0 0-1,0 0 1,0 0 0,0 0 0,0 0-1,0 0 1,-1-1 0,1 1 0,0 0-1,0 0 1,0 0 0,0 0-1,0 0 1,0 0 0,0 0 0,-1 0-1,1 0 1,0 0 0,0 0 0,0 0-1,0 0 1,0 0 0,0 0-1,-1 0 1,1 0 0,0 0 0,0 0-1,0 0 1,0 0 0,0 0 0,-1 0-1,1 0 1,0 0 0,0 0-1,0 0 1,0 0 0,0 0 0,0 0-1,0 0 1,-1 0 0,1 0 0,0 0-1,0 1 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8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10338,'18'-8'865,"-14"6"-324,0 0 0,0 0 0,0 0 0,-1-1 0,1 1 0,0-1 0,3-4 0,-6 7-546,0 0 0,0 1 0,0-1 1,0 0-1,0 1 0,0-1 0,0 1 0,0-1 0,0 1 0,0 0 0,0-1 0,-1 1 0,1 0 0,0-1 0,0 1 0,-1 0 0,1 0 0,-1 0 0,1 0 0,0 1 0,19 23-5,-1 1 0,-1 0 0,-2 1 0,0 1-1,-2 0 1,-1 1 0,9 31 0,-8-14 39,-2 2 0,10 75 0,-23-118 413,-5-16-232,-5-27-137,6 19-62,2 1 1,0 0-1,2-1 0,0 1 0,1-24 1,1 36-24,-1 0 1,2 0 0,-1-1 0,0 1-1,1 0 1,0 0 0,1 0 0,-1 1-1,1-1 1,1 0 0,-1 1 0,0 0-1,1 0 1,0 0 0,1 0 0,-1 1-1,1-1 1,0 1 0,0 0 0,0 1-1,8-5 1,30-12-1207,58-19 1,-51 21-744,26-12-947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9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9714,'9'-42'2286,"-9"27"1401,1 11-2274,7 6-1217,1 1-482,25 9 249,-1 2-1,-1 2 0,-1 0 0,0 3 0,51 39 1,-38-23-245,-2 2 1,-2 2-1,37 47 1,-44-40-4003,-32-38 1064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5:59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9 11987,'0'-9'5401,"-2"10"-5641,1-1-40,0 0 136,-2 2 160,-1 3-72,-17 46 104,-71 81-80,12-4-176,-5 11-649,-17 34-2455,15-23 375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0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 8634,'-6'4'4278,"-1"-1"-3338,-18 9-1265,-36 22 330,38-23 5,0 1 0,1 0 1,0 2-1,1 1 0,-37 34 1,56-47-18,1-1 0,0 1 1,-1 0-1,1 0 0,0 0 1,0 0-1,0 1 0,1-1 1,-1 0-1,0 0 1,1 0-1,0 1 0,-1-1 1,1 0-1,0 1 0,0-1 1,0 0-1,0 0 0,1 1 1,-1-1-1,0 0 0,1 0 1,0 1-1,0-1 1,-1 0-1,1 0 0,1 0 1,-1 0-1,0 0 0,3 3 1,-1-1 12,1 0 0,-1 0 0,1-1 0,-1 0 1,1 1-1,0-1 0,1-1 0,-1 1 0,0-1 1,1 1-1,-1-1 0,10 2 0,75 17 116,155 57-1,-237-76-128,0 1 0,-1 0 1,1 1-1,-1-1 0,0 1 0,0 0 0,-1 1 0,1 0 1,9 10-1,-13-13 14,-1 1 0,0 0 0,1-1 0,-1 1 0,0 0 0,0-1 1,-1 1-1,1 0 0,0 0 0,-1 0 0,0 0 0,0 0 0,0 0 0,0-1 0,0 1 0,0 0 1,-1 0-1,1 0 0,-1 0 0,0 0 0,0-1 0,0 1 0,0 0 0,-1-1 0,1 1 0,-1-1 1,-1 3-1,-5 6-11,0 0 1,0-1-1,-1-1 1,-1 1-1,1-1 1,-2-1-1,1 0 1,-1 0 0,0-1-1,-1-1 1,-13 7-1,2-3-634,0-1-1,-1-1 1,0-2-1,-48 9 1,-4-10-1656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38 10058,'-151'-32'4955,"223"43"-4865,135 2 1,73-20-49,-207 4-20,56-2-59,384-3-712,-456 9-758,-52-3-169,-14 0-298,-13-1-283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2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 10050,'-8'-4'5883,"8"3"-5863,0 1 0,0 0 1,1-1-1,-1 1 0,0 0 0,0 0 1,0-1-1,0 1 0,0 0 0,1 0 0,-1-1 1,0 1-1,0 0 0,1 0 0,-1 0 0,0-1 1,0 1-1,1 0 0,-1 0 0,0 0 0,0 0 1,1 0-1,-1-1 0,0 1 0,1 0 1,-1 0-1,0 0 0,0 0 0,1 0 0,-1 0 1,0 0-1,1 0 0,-1 0 0,0 0 0,1 0 1,-1 0-1,0 1 0,0-1 0,1 0 0,-1 0 1,0 0-1,0 0 0,1 1 0,50 4-54,0 3 1,-1 2-1,0 2 0,-1 2 0,65 29 1,-112-43 14,0 1 0,0 0 0,0 0 0,0 0 0,0 0 0,0 0 0,-1 1 1,1-1-1,0 1 0,-1-1 0,1 1 0,-1-1 0,0 1 0,1 0 0,-1 0 1,2 3-1,-3-4-2,0 1 0,0-1 0,1 1 1,-1-1-1,0 0 0,0 1 0,-1-1 1,1 1-1,0-1 0,0 1 0,-1-1 1,1 0-1,-1 1 0,1-1 0,-1 0 1,0 1-1,1-1 0,-1 0 0,-1 2 1,-6 6-174,0-1 0,0 0 0,-1 0 0,0-1 0,-13 8 0,-1 2-375,-64 49-2192,-20 4-43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9378,'20'48'1738,"-12"-30"-1263,0 0 0,9 33 0,-10-23-491,-3 1-1,0-1 0,0 45 1,-5-87-44,1-1 1,0 1-1,1 0 0,1-1 1,0 1-1,1 0 1,0 0-1,1 0 1,1 1-1,0-1 1,1 1-1,0 0 1,1 1-1,1-1 1,0 1-1,18-20 0,-16 21 52,1 2 0,0 0 0,0 0-1,1 1 1,0 0 0,0 1 0,1 0-1,0 1 1,0 1 0,18-6 0,-27 11-2,0 0 0,-1 1 1,1-1-1,0 1 0,0-1 0,-1 1 1,1 0-1,0 1 0,-1-1 0,1 1 1,-1-1-1,0 1 0,1 0 0,-1 0 1,0 0-1,0 1 0,0-1 0,-1 1 1,1 0-1,-1 0 0,5 5 1,3 5-15,-1 0 0,0 1 0,12 25 0,-14-23 19,0 0 0,-2 1 0,1 0 0,-2 0 0,0 0-1,-1 1 1,-1-1 0,-1 1 0,0 0 0,-1-1 0,-1 1-1,-1 0 1,0-1 0,-7 23 0,7-40-150,0-11-153,1-24-6,0 8 326,0 6 185,0 1-1,2-1 1,0 1 0,1-1-1,2 1 1,0 0 0,7-22-1,-8 38-177,-1 0 0,1-1 0,1 1 0,-1 0 0,1 1 0,-1-1 0,1 0 0,0 1 0,0 0 0,1 0 0,-1 1 0,1-1 0,-1 1 0,1 0 0,0 0 0,0 0 0,9-2 0,2 1-6,-1 0 1,1 0 0,-1 2 0,27 0 0,-28 1-9,0 1 0,0 0 1,0 1-1,0 1 0,0 0 1,-1 1-1,21 9 0,-28-11 2,-1 1-1,0 0 1,0 1 0,0 0 0,0-1-1,0 1 1,-1 1 0,0-1-1,0 1 1,0 0 0,-1 0-1,1 0 1,-1 0 0,0 0-1,-1 1 1,1-1 0,-1 1 0,0 0-1,-1 0 1,2 7 0,4 36 97,2 55 0,-2-8-942,-4-84-1238,9-8 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4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10210,'4'-14'6247,"7"17"-6268,17 11-204,0 2 0,-1 0 1,-1 2-1,0 1 1,-2 1-1,0 1 0,-1 1 1,-1 1-1,34 48 1,-30-35-2638,-5-4-304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1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308 150 10178,'-2'-4'6016,"-4"-14"-5482,2 4-395,2 5-95,-1 0 1,0-1-1,0 1 0,-1 0 0,0 0 0,-1 1 0,0-1 1,0 1-1,-10-11 0,12 17-63,1 0-1,0 1 1,-1 0 0,1-1-1,-1 1 1,0 0-1,0 0 1,1 0 0,-1 1-1,0-1 1,0 1 0,0-1-1,0 1 1,1 0-1,-1 0 1,0 0 0,0 0-1,0 1 1,0-1 0,0 1-1,1 0 1,-1 0 0,0 0-1,1 0 1,-5 2-1,-3 3-69,-1-1 0,1 1-1,1 1 1,-18 14-1,17-10 0,-1 0 0,2 0-1,0 1 1,0 0 0,1 1 0,0 0 0,1 0-1,-6 16 1,9-20-57,1 1-1,0 0 0,0 0 1,1 0-1,0 0 0,0 0 1,1 0-1,1 1 0,0-1 1,0 0-1,1 0 1,3 17-1,-4-25 126,1-1 0,-1 0 0,0 0 0,1 0 0,-1 1-1,1-1 1,0 0 0,-1 0 0,1 0 0,0 0 0,-1 0 0,1 0 0,0 0 0,0 0 0,0 0 0,0-1 0,0 1 0,0 0-1,0-1 1,0 1 0,0 0 0,0-1 0,0 1 0,0-1 0,1 0 0,-1 1 0,0-1 0,0 0 0,1 0 0,-1 0 0,0 1 0,0-1-1,1-1 1,-1 1 0,0 0 0,0 0 0,0 0 0,1-1 0,-1 1 0,0 0 0,0-1 0,0 1 0,0-1 0,0 0 0,1 1-1,0-2 1,6-3 14,0 0-1,0-1 1,-1 0-1,12-10 1,13-20 58,0-1 0,-3-2 0,37-62 0,-66 100-51,0 1 0,0 0 1,1-1-1,-1 1 0,0 0 1,0 0-1,0-1 0,0 1 1,0 0-1,0 0 0,1-1 0,-1 1 1,0 0-1,0 0 0,1-1 1,-1 1-1,0 0 0,0 0 1,0 0-1,1 0 0,-1 0 1,0-1-1,1 1 0,-1 0 0,0 0 1,0 0-1,1 0 0,-1 0 1,0 0-1,1 0 0,-1 0 1,0 0-1,0 0 0,1 0 1,-1 0-1,0 0 0,1 0 0,-1 0 1,0 0-1,0 0 0,1 1 1,-1-1-1,0 0 0,1 0 1,-1 0-1,0 0 0,0 0 1,0 1-1,1-1 0,-1 0 1,0 0-1,0 1 0,0-1 0,1 0 1,-1 0-1,0 1 0,0-1 1,0 0-1,0 0 0,0 1 1,0-1-1,1 0 0,-1 0 1,0 1-1,0-1 0,0 1 0,8 31-9,-5-20 36,5 19-10,5 24-26,30 80 0,-42-133-132,-1 0 0,1 0 0,0-1 0,0 1-1,0 0 1,0 0 0,0-1 0,0 1 0,0 0 0,0-1 0,1 1 0,-1-1 0,1 0-1,-1 1 1,1-1 0,-1 0 0,1 0 0,0 0 0,0 0 0,-1 0 0,1 0 0,0-1-1,0 1 1,0-1 0,0 1 0,0-1 0,0 0 0,0 1 0,0-1 0,0 0 0,3-1-1,22-7-2804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4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33 12123,'1'-15'1664,"-2"1"1537,0 10-3577,-1 4-33,1 2 393,0-2-56,-1 0 24,0 2-96,-7 12 96,-55 77-80,18-27 152,-12 15-192,3-6-248,3 6-552,13-21-56,12-8-2153,17-23 345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5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7450,'5'13'1232,"1"1"0,-2 0 0,0 0 0,3 18 0,-3-6-1232,-1 1 0,-1 0 0,-1 0 0,-1 0 0,-2-1 0,-1 1 0,-9 41 0,7-57 61,3-21-177,3-29-34,0 34 208,-1 2-59,0-17 117,2 0 0,0 0 0,8-27 0,-9 42-109,0-1-1,1 1 1,0 0 0,0-1 0,1 1 0,0 0 0,-1 0 0,2 0 0,-1 1-1,0-1 1,1 1 0,0-1 0,0 1 0,0 1 0,1-1 0,-1 1 0,1-1-1,8-3 1,20-7 116,1 1-1,1 2 0,66-13 1,-100 25-105,0-1-1,0 0 1,0 1 0,0-1 0,0 1 0,-1-1 0,1 1-1,0 0 1,0-1 0,-1 1 0,1 0 0,0-1-1,-1 1 1,1 0 0,-1 0 0,1 0 0,-1 0 0,1 0-1,-1-1 1,1 1 0,-1 0 0,0 0 0,0 0-1,0 0 1,1 2 0,3 7 24,11 37 37,-1-1-1,11 87 0,-9-47-266,-16-84-415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77 8906,'54'-76'6745,"-40"75"-5304,6 5-1521,7 5-56,8 10 64,6 12 8,-1 12 104,6 28 0,-8 13 8,-7 30-24,-18 6 24,-25 36-56,-29-3 32,-54 27-681,-25 0-2455,-53 12-273,2-44-1424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0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502 41 8714,'-34'-14'1808,"-6"-2"881,-6 6-2433,13 11 56,0 4 224,5 6 8,-7 18 0,-1 17-168,-15 41-72,-1 26-216,-2 50 0,16 15-16,17 33 49,31-17-49,44 9-16,33-42-128,60-7-3233,19-65 1008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4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46 7282,'-51'-2'1720,"43"-4"672,5 5-2200,4 1 241,-1-1-233,2-1-80,6 1 40,27-2-128,62-4-184,-35 1-280,9-3-2081,-9 1 409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5 250 9946,'-5'-12'2209,"12"2"439,6 7-2952,15 0-184,7 2-104,22-7 8,4 4 144,16-5-2137</inkml:trace>
  <inkml:trace contextRef="#ctx0" brushRef="#br0" timeOffset="1">842 34 4257,'29'-33'0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92 7170,'-2'-31'5085,"3"-6"-4631,-1 36-443,0 1 1,0-1-1,0 0 0,0 0 0,0 0 0,0 0 0,0 0 0,0 0 0,1 1 0,-1-1 0,0 0 1,0 0-1,1 0 0,-1 1 0,1-1 0,-1 0 0,0 0 0,1 1 0,0-1 0,-1 0 0,1 1 0,-1-1 1,1 0-1,0 1 0,-1-1 0,1 1 0,0-1 0,0 1 0,-1 0 0,1-1 0,0 1 0,0 0 1,0 0-1,0-1 0,-1 1 0,1 0 0,2 0 0,0 0-32,1 1 0,0 0-1,-1 0 1,1 0 0,-1 1 0,1-1 0,-1 1-1,5 3 1,2 0-2,-1 2-1,0-1 0,-1 1 1,0 0-1,14 16 1,-18-18 18,-1-1 1,1 0 0,-1 1 0,-1 0-1,1 0 1,-1 0 0,1 0 0,-1 0-1,-1 0 1,1 1 0,-1-1 0,0 1-1,0-1 1,-1 1 0,1 10 0,-3-7 5,1 1-1,-1-1 1,-1 0 0,0 1 0,0-1 0,-1-1 0,0 1 0,-1-1 0,1 1-1,-2-1 1,1 0 0,-1-1 0,0 0 0,-1 0 0,-7 7 0,-12 8 24,-2-1 1,-55 32-1,49-31-33,166-20 1170,-22 2-1154,-65-2-1573,81-5 0,-43-15-742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6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34 8202,'-8'1'4241,"4"-1"-4129,2 0-176,1 0 96,-1 0 0,4-1 72,1-1-48,24-3 48,44-8-128,-27 8-96,-5-1-208,5 4-809,-7 3-1439,-4 8 39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6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50 7458,'-19'-2'3944,"18"0"-3872,4 1-48,-2 0-80,4 0 112,35-1-192,56-6-1256,-25-5-864,-6-7-393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7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9 11026,'-4'-9'4339,"-6"10"-3504,-25 20-1229,-241 217-1048,258-228 1011,34-12 410,214 24-795,-162-13-2515,-43-7 744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10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10258,'0'-19'4745,"7"40"-3920,0 1-954,5 27 114,-1 0-1,-3 1 0,-3 0 0,0 82 1,-5-138 226,0-21-174,0 1 0,2-1 0,1 1 0,1 0 0,13-44 0,-9 52-145,0 0 1,1 1-1,1 1 0,23-31 1,-27 39 54,1 0 1,0 0 0,1 1 0,0 0 0,0 0 0,1 1-1,-1 0 1,1 0 0,1 1 0,14-6 0,-22 11-110,0-1 1,0 1-1,0 0 1,0-1-1,0 1 1,0 0-1,0 0 1,0 1-1,0-1 1,0 0-1,0 0 1,0 1-1,0 0 1,0-1-1,0 1 1,0 0-1,0 0 1,-1 0-1,1 0 1,0 0-1,0 0 1,-1 0-1,1 1 1,-1-1-1,1 1 1,-1-1-1,2 3 1,5 10-2401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17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35 126 6137,'-9'-31'1190,"-1"-4"252,-4-1 2781,12 18-1629,4 13-1201,3 17-1862,6 29 408,-2 0 0,-2 0-1,-1 1 1,0 64 0,-6-31-2083,-20 131 0,4-104-818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11 209 6953,'0'-50'932,"1"34"-147,-1 0 0,0 0-1,-2-1 1,-6-29 0,8 44-712,0 1-1,-1 0 1,1-1-1,0 1 1,0 0-1,0 0 1,0-1-1,0 1 1,0 0-1,0-1 1,1 1 0,-1 0-1,0-1 1,1 1-1,-1 0 1,1 0-1,0 0 1,-1-1-1,1 1 1,0 0-1,-1 0 1,1 0-1,0 0 1,0 0-1,0 0 1,0 0-1,2-1 1,1 0-17,-1 0-1,1 1 1,0-1 0,0 1-1,0 0 1,0 0 0,0 0-1,1 0 1,3 1 0,13-1-24,-1 2 1,35 4 0,-47-4-32,0 0 0,0 1 0,0 0 0,0 0 0,0 1-1,-1-1 1,1 2 0,-1-1 0,0 1 0,0 1 0,0-1 0,0 1 0,-1 0 0,0 1 0,8 8-1,-10-9-14,0 1-1,-1-1 0,0 1 0,0-1 0,-1 1 0,0 0 1,0 0-1,0 1 0,-1-1 0,1 0 0,-2 1 0,1-1 0,-1 0 1,0 1-1,0-1 0,0 1 0,-1-1 0,0 0 0,-1 0 1,-2 9-1,2-7 24,0 0 1,-1 0 0,0 0 0,-1 0-1,1 0 1,-1-1 0,-1 1-1,0-1 1,0 0 0,0-1-1,-1 1 1,0-1 0,0 0 0,0-1-1,-1 1 1,0-1 0,-10 6-1,70 5-1868,21-3-409,-12-6 33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4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55 8866,'-29'-46'4553,"30"46"-4377,1-3 32,-2 2-56,0-1 88,2 1-96,3 0-88,27 2-88,53 12 24,-27 12-16,-2 6-8,-3 2-72,-3 4-216,-9-3-200,-17-8-704,0 2-1617,-6-8 192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4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3 7570,'-25'11'3896,"6"-24"-647,-6 35-904,-3 7-2689,-6 11 64,2 2 199,-5 11 41,3-4-352,-7 9-544,7-10-360,2 0-1969,9-20 81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4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 10002,'-15'1'7153,"-12"16"-7624,16-9 936,-44 32-517,-81 79 0,36-19-2615,102-99 2636,0 0 0,0 0 1,0 0-1,0-1 0,0 1 1,0-1-1,1 0 1,-1 0-1,0 1 0,0-1 1,0-1-1,0 1 0,0 0 1,0 0-1,3-2 0,1 2 3,240-7-3764,-188 6 1231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5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39 8586,'-14'-21'5449,"5"4"-1300,13 25-3580,7 32-593,-1 1 0,-2 0 0,3 72 0,-9 133-1636,-3-70-2717,6-63 591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5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24 10738,'0'-3'5385,"2"3"-5337,-2-1-128,0 0 0,2-1 56,2 1-72,21 0-704,49-2-368,-34-1-2041,-15-4-103</inkml:trace>
  <inkml:trace contextRef="#ctx0" brushRef="#br0" timeOffset="1">1 214 12179,'22'1'872,"-9"-3"1824,7 2-3600,17-4-80,10-2 688,27-1 128,5-1-392,32 5-2145,-7 3 369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26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403 311 8602,'-4'-19'206,"-2"-15"1039,-2 2-1,-17-45 1,20 66-997,0 0-1,0 0 1,-1 1-1,-1 0 1,0 0-1,0 1 1,-1 0-1,0 0 1,-1 1-1,-13-11 1,18 16-256,1 0 0,-1 0 0,0 0 1,0 0-1,0 1 0,0-1 0,-1 1 0,1 0 1,0 1-1,-1-1 0,0 1 0,1 0 1,-1 0-1,0 0 0,1 1 0,-1-1 0,0 1 1,0 0-1,1 1 0,-1-1 0,0 1 1,0 0-1,1 0 0,-1 0 0,1 1 0,-1-1 1,1 1-1,-1 1 0,1-1 0,0 0 1,0 1-1,0 0 0,1 0 0,-5 4 1,-5 4-18,1 0 0,1 0 1,0 1-1,0 1 1,1-1-1,-14 26 1,21-33 6,0 0 0,0 1 1,1-1-1,0 1 0,0-1 0,0 1 0,0 0 1,1 0-1,0-1 0,0 1 0,1 0 1,0 0-1,0 0 0,0 0 0,0 0 0,1 0 1,0 0-1,1 0 0,-1 0 0,1-1 1,3 9-1,-1-10 2,-1 1-1,1 0 1,0-1 0,1 1 0,-1-1 0,1 0 0,-1-1-1,1 1 1,0-1 0,1 0 0,-1 0 0,8 3-1,76 23 66,-54-19-37,-33-9-10,32 9 15,-1 2 1,0 1-1,52 30 1,-78-39-14,0 0 0,-1 0 1,1 0-1,-1 1 0,0 0 0,-1 0 1,1 1-1,-1 0 0,0 0 0,-1 0 1,1 0-1,-1 1 0,0-1 0,-1 1 1,0 0-1,0 1 0,0-1 0,-1 0 1,0 1-1,0-1 0,-1 1 0,0 0 1,0 12-1,-2-14-9,0-1 0,-1 1 1,1-1-1,-1 0 1,0 0-1,0 0 0,-1 0 1,0 0-1,1 0 0,-2 0 1,1-1-1,0 0 0,-1 0 1,0 0-1,0 0 1,0 0-1,-1-1 0,1 1 1,-1-1-1,1-1 0,-1 1 1,0-1-1,0 1 0,-1-1 1,1-1-1,0 1 0,-1-1 1,-5 1-1,5 0-10,0-1 0,0 0-1,-1 0 1,1-1 0,0 0 0,0 0-1,-1 0 1,1-1 0,0 0 0,0 0-1,0 0 1,0-1 0,0 0 0,0 0-1,0-1 1,0 1 0,1-1-1,-1 0 1,1-1 0,0 1 0,0-1-1,0 0 1,1-1 0,-8-8 0,6 3-31,0-1 0,1 0 0,0-1 0,1 1 0,0-1 0,1 0 0,0 0 0,1 0 0,0 0 0,1-1 1,0 1-1,1 0 0,1-1 0,2-20 0,1 12-386,1-1 0,0 1 0,2 0 0,0 1 1,2 0-1,0 0 0,17-27 0,29-30-1936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0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53 10538,'-12'-22'2817,"4"4"752,4 10-2913,1 3-344,6 7 8,-2-2-224,4 1-80,30 16 0,66 48-64,-31-13 72,17 18-16,-7 2 16,5 13-360,-20-17-360,-6-5-873,-18-18-2103,-9-18 39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0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0 14379,'-28'3'7578,"17"6"-7450,-9 18-272,-9 11-88,-18 36-120,-10 14-161,-9 30-1559,11 0-2241,11-24-160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11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9386,'3'-7'7358,"-3"-5"-5469,0 7-2449,0 20 574,0-3-90,0 0 0,1-1 1,1 1-1,0-1 1,1 1-1,0-1 0,0 0 1,1 0-1,10 20 1,-11-27 24,0 0 0,-1 0 1,1 0-1,1 0 1,-1 0-1,0-1 1,1 1-1,0-1 1,0 0-1,0 0 1,0-1-1,1 1 1,-1-1-1,0 0 0,1 0 1,0 0-1,-1-1 1,1 1-1,0-1 1,0-1-1,0 1 1,0 0-1,0-1 1,0 0-1,0 0 1,5-2-1,1 1 47,-1-1-1,0-1 1,0 0-1,0 0 1,-1-1-1,1 0 0,-1-1 1,0 0-1,0 0 1,0-1-1,13-12 1,-17 14 156,1-2 1,-1 1-1,0 0 0,0-1 0,-1 0 1,0 0-1,0-1 0,0 1 1,-1-1-1,0 0 0,0 0 1,-1 0-1,0 0 0,0 0 0,-1 0 1,1-1-1,-1-9 0,-43 147 502,-71 168-876,64-180 233,-36 135 1,83-239-117,-2 3 146,4-17-122,-1 0 0,1 1 0,0-1 0,0 0 0,0 0 0,-1 0 0,1 0-1,0 0 1,0 0 0,-1 0 0,1 1 0,0-1 0,-1 0 0,1 0-1,0 0 1,0 0 0,-1 0 0,1 0 0,0 0 0,0 0 0,-1-1 0,1 1-1,0 0 1,0 0 0,-1 0 0,1 0 0,0 0 0,0 0 0,-1 0 0,1-1-1,0 1 1,0 0 0,0 0 0,-1 0 0,1 0 0,0-1 0,0 1-1,0 0 1,0 0 0,0-1 0,-1 1 0,1 0 0,0 0 0,0 0 0,0-1-1,0 1 1,0 0 0,0-1 0,0 1 0,0 0 0,0 0 0,0-1-1,-9-13-3084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1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58 9706,'4'-47'5010,"-4"46"-4907,0 0 0,-1 1 0,1-1 0,0 0-1,-1 1 1,1-1 0,-1 1 0,1-1-1,-1 1 1,1-1 0,-1 1 0,1 0-1,-1-1 1,1 1 0,-1 0 0,0-1-1,1 1 1,-1 0 0,0-1 0,1 1-1,-1 0 1,0 0 0,1 0 0,-1 0-1,0 0 1,1 0 0,-1 0 0,0 0-1,1 0 1,-1 0 0,0 0 0,1 0 0,-1 0-1,0 1 1,1-1 0,-1 0 0,0 0-1,0 1 1,-33 8-352,25-6 238,-78 32-32,81-33-13,1 0 0,1 0 0,-1 1 0,0 0-1,1 0 1,-1 1 0,1-1 0,0 1 0,0 0 0,0 0 0,1 0 0,-1 0 0,1 1 0,0-1 0,-2 7 0,4-9 25,1 1 1,0-1 0,0 1-1,0-1 1,0 1 0,1-1-1,-1 1 1,1-1 0,-1 1-1,1-1 1,0 1 0,0-1-1,0 1 1,0-1 0,0 0-1,1 0 1,-1 0 0,1 0-1,-1 0 1,1 0 0,0 0-1,0 0 1,0-1 0,2 3-1,57 37-104,-56-38 121,35 17-12,1-1 1,49 15 0,-46-19 29,-1 2-1,48 26 0,-84-39-4,0 0 0,-1 1-1,1-1 1,-1 1 0,0 1 0,0-1-1,-1 1 1,0 0 0,0 0 0,0 1-1,-1 0 1,0-1 0,6 13 0,-9-16-5,0 0 0,-1 0 0,1 0 1,-1 1-1,1-1 0,-1 0 1,0 0-1,0 0 0,0 0 1,-1 0-1,1 0 0,-1 1 0,0-1 1,1 0-1,-3 4 0,1-3-20,-1 0-1,0 0 1,1 0-1,-1 0 1,-1-1-1,1 1 1,0-1-1,-1 0 1,0 0-1,0 0 1,0 0-1,-7 3 1,-13 4-572,0-1 0,0-1 0,-1-1 0,0-1 0,-1-2-1,1 0 1,-1-2 0,-27 0 0,-40-4-2770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1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55 12843,'-5'-28'2704,"4"10"1161,2 10-3793,4 11-200,12 11 56,7 11-16,12 33 104,6 21-16,3 57 56,-13 26-56,-18 64 56,-26 5-80,-35 46-288,-18-18-864,-39 14-2673,-20-64 248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6:59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10770,'0'-3'265,"1"1"0,-1-1 0,1 1 0,-1-1 0,1 1-1,0-1 1,0 1 0,0 0 0,1-1 0,-1 1 0,1 0 0,-1 0-1,1 0 1,-1 0 0,1 0 0,0 0 0,0 1 0,0-1-1,3-1 1,-1 1-182,-1 0-1,1 1 0,-1 0 1,1 0-1,-1 0 1,1 0-1,0 1 0,0-1 1,-1 1-1,1 0 1,0 0-1,5 1 0,-2 0-112,0 0 0,-1 0-1,1 1 1,0 0 0,-1 1-1,1-1 1,-1 1 0,0 1 0,1-1-1,-2 1 1,1 0 0,0 0-1,-1 1 1,9 9 0,-2 4 13,0 0 1,-1 1 0,-2 0 0,0 1-1,0 1 1,-2-1 0,5 23 0,23 150 107,-30-153-49,0-15 3,-1 1 0,-2-1 0,0 1 0,-2 0-1,-1 0 1,-6 36 0,7-62-39,1 0 1,-1 1 0,0-1-1,0 0 1,0 0-1,0 0 1,-1 1-1,1-1 1,0 0-1,0 0 1,0 0-1,0 1 1,0-1-1,0 0 1,0 0-1,0 0 1,0 1-1,0-1 1,-1 0-1,1 0 1,0 0-1,0 1 1,0-1 0,0 0-1,-1 0 1,1 0-1,0 0 1,0 0-1,0 0 1,0 0-1,-1 1 1,1-1-1,0 0 1,0 0-1,0 0 1,-1 0-1,1 0 1,0 0-1,0 0 1,-1 0-1,1 0 1,0 0-1,0 0 1,0 0 0,-1 0-1,1 0 1,0 0-1,0 0 1,0-1-1,-1 1 1,1 0-1,-11-13 213,-5-25 74,8 3-230,1 0 0,1-1 0,3 0 0,0 0 0,4-45 0,5 2-116,21-102-1,-22 152 51,1-1 1,2 2 0,20-50-1,-26 74-53,0 1 0,0-1 0,0 1 0,0 0 0,0-1 0,1 1 0,-1 0 0,1 0 0,0 1-1,0-1 1,0 0 0,0 1 0,0 0 0,0 0 0,1 0 0,-1 0 0,1 0 0,0 1 0,0-1 0,-1 1 0,1 0 0,0 1 0,0-1-1,5 0 1,2 1-563,1 1 0,-1 0 0,0 1 1,0 0-1,1 1 0,18 8 0,45 18-3070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1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53 13691,'-53'-37'2745,"-1"22"1327,8 19-4120,-18 27-24,4 18-64,-9 70 88,6 26-16,6 84 40,25 25-16,36 89 40,33-21 0,57 36-152,37-54-432,47 2-1504,13-87-1937,53-58-288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06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27 339 9602,'0'-3'319,"0"1"-1,0 0 1,1 0-1,-1 0 1,1 0-1,-1 0 1,1 0 0,0 0-1,0 0 1,0 0-1,0 0 1,0 0 0,0 0-1,1 0 1,-1 1-1,0-1 1,1 1-1,-1-1 1,1 1 0,0-1-1,3-1 1,-1 2-211,1 0 0,-1 0 0,1 0 1,-1 0-1,1 1 0,-1 0 0,1 0 1,0 0-1,8 2 0,1 0-94,-1 1-1,0 1 0,1 0 1,-1 1-1,-1 0 1,1 1-1,-1 0 0,0 1 1,0 0-1,-1 1 1,0 1-1,0-1 1,-1 2-1,0 0 0,-1 0 1,0 0-1,-1 1 1,14 22-1,0 6 24,-2 1 1,-1 1-1,-2 1 0,16 60 1,36 180 4,-60-227-60,-1 0 0,-4 1 0,-2 60 0,-2-110 13,-1 0 1,1 1-1,-1-1 0,-1 0 0,1 1 0,-1-1 1,0 0-1,-4 8 0,4-11 4,1-1 1,-1 0 0,1 1-1,-1-1 1,0 0-1,0 0 1,0 0-1,0 0 1,0-1-1,0 1 1,-1 0 0,1-1-1,0 0 1,-6 3-1,2-3 0,0 0 0,0-1 0,0 1 0,0-1 0,0 0 0,0 0 0,0-1 0,0 0 0,0 0 0,0 0 0,1-1 0,-1 0 0,0 0 0,1-1 0,-10-5 0,-7-4-38,1-1 1,0-2 0,1 0 0,1-1 0,1 0-1,0-2 1,1 0 0,1-1 0,0-1 0,-20-35 0,11 12-63,3-1 0,1-1 0,2-1 0,-19-69 0,28 79 138,2 1-1,1-1 1,2 0-1,2 0 1,1-1-1,1 1 1,8-64-1,-4 88-7,0 1-1,0 0 0,1 0 1,1 0-1,0 1 0,0 0 0,1 0 1,1 0-1,-1 0 0,1 1 1,1 0-1,0 1 0,0-1 1,1 2-1,0-1 0,17-10 0,8-3-9,2 2 0,0 1 0,55-19 0,32-5 0,2 6 0,244-39 0,254 13-5348,-484 53 1832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1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7 133 6857,'-5'-13'6225,"4"3"-3375,9 6-2151,13 10-930,-10-1 229,0 1 0,0 0 1,0 1-1,-1 0 0,0 0 1,-1 1-1,1 1 0,-1-1 1,-1 2-1,0-1 0,0 1 1,12 21-1,-6 0 13,-1 0 0,-2 0-1,-1 2 1,-2-1 0,-1 1-1,5 63 1,-11-96-10,-1 1 1,0-1 0,0 1-1,0-1 1,1 1-1,-1-1 1,0 1 0,0-1-1,0 1 1,0-1-1,0 1 1,0-1 0,0 1-1,0-1 1,0 1 0,0 0-1,-1-1 1,1 1-1,0-1 1,0 0 0,0 1-1,-1-1 1,1 1-1,0-1 1,0 1 0,-1-1-1,1 1 1,0-1-1,-1 0 1,1 1 0,0-1-1,-1 0 1,0 1-1,-13-12 61,-15-33 55,21 25-92,0 1 0,1-2 0,1 1 0,1-1-1,1 0 1,1 0 0,0 0 0,2 0 0,0-1 0,1 1-1,6-38 1,-5 48-125,1 0 0,1 0 0,-1 1 0,2-1-1,0 1 1,0-1 0,0 1 0,1 0 0,1 1 0,-1-1 0,1 1-1,1 0 1,-1 0 0,2 1 0,-1 0 0,1 0 0,0 1 0,0 0-1,0 0 1,1 1 0,0 0 0,0 1 0,1 0 0,-1 0 0,16-3-1,-8 3-907,1 0 0,29 0 0,38 5-2386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2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11690,'-8'4'9619,"5"-3"-9547,1 1-112,0-1 24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2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64 10602,'7'-29'2337,"-10"5"943,2 16-3128,-1 5-87,-2 6-105,2-2 40,-2 3-49,-11 47 17,-67 63 8,30-19 8,5 0 0,3 2-224,16-27-312,12-15-480,13-29-184,11-22-2033,3-25 409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3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32 12667,'-2'-24'4223,"1"16"-1863,8 13-1920,17 21-443,0 2 0,-2 0 1,-1 1-1,-1 2 0,-2 0 1,-1 1-1,-1 0 0,-2 2 1,20 68-1,7 86-364,-32-106-3512</inkml:trace>
  <inkml:trace contextRef="#ctx0" brushRef="#br0" timeOffset="1">1 406 12283,'6'-17'6329,"10"12"-6137,6 4-472,10-1-96,12-2-304,14 3-2945,5 1 712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4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51 9298,'-9'-16'4913,"15"12"-4681,7 1-264,4-2 8,9-1 56,14-1 40,1 3-72,9 1-416,-2 1-304,6 7-2193,-10 4 217</inkml:trace>
  <inkml:trace contextRef="#ctx0" brushRef="#br0" timeOffset="1">15 269 7434,'5'-3'3456,"3"-4"-511,5 6-1289,10 1-1872,10-1-184,18-3 344,10-4-472,10-4-2401,-11-7 593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12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8 6793,'-2'-7'10503,"16"11"-10255,30 30-142,-20-10-89,-2 1 0,-1 1 0,-1 1 0,-1 1-1,-1 0 1,-2 2 0,0 0 0,-3 0 0,12 34-1,-13-19-3,-1 1-1,-3-1 0,-1 2 0,-3-1 0,-1 1 0,-3-1 0,-1 1 0,-11 62 0,6-72-171,-2-1 0,-1 0 1,-2-1-1,-2 0 0,-1-1 0,-1 0 1,-2-1-1,-1-1 0,-2-1 1,-1 0-1,-32 36 0,9-24-1424,-57 43-1,101-86 1580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6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35 7826,'22'-34'5340,"-33"35"-3542,-12 6-1339,11 1-467,1-1 0,0 2 0,1-1 0,0 2 1,0-1-1,1 1 0,-11 15 0,0-1-19,19-23 14,0 0 0,1 0 0,-1 0 0,1 0-1,-1 0 1,1 0 0,-1 0 0,1 0 0,-1 0 0,1 0 0,0 0 0,0 0 0,-1 0 0,1 0 0,0 1 0,0-1 0,0 0 0,0 0 0,0 0 0,1 0 0,-1 0 0,0 0 0,0 0 0,1 2 0,1 1-2,0-1 0,0 1 1,1 0-1,-1-1 0,1 1 0,0-1 0,0 0 1,4 4-1,57 42 10,-35-28 11,0 1 0,41 42 0,-65-59 26,-4-4-38,-1-1 0,1 1 0,0-1 0,-1 1 0,1-1-1,-1 1 1,1-1 0,-1 1 0,1 0 0,-1-1-1,1 1 1,-1 0 0,0-1 0,1 1 0,-1 0-1,0 0 1,0-1 0,1 1 0,-1 0 0,0 0-1,0-1 1,0 1 0,0 0 0,0 0 0,0 0-1,0 0 1,-32 27-370,20-19 303,1 0-25,-1 0-1,-1-1 0,0 0 0,0-1 1,0 0-1,-20 6 0,19-8-199,-45 11-160,57-16 312,0 1 0,0-1 0,0 0 0,-1 0 0,1 0 0,0 0 0,0 0 0,0 0 0,0-1 0,0 1 0,0-1 0,0 1 0,0-1 0,0 0-1,0 0 1,0 0 0,0 0 0,0 0 0,0 0 0,1 0 0,-1-1 0,1 1 0,-4-3 0,-4-14-2043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11338,'40'36'5594,"-42"-37"-5530,4 1-112,-2-2 56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18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297 167 6953,'6'-9'3466,"7"-13"2535,-12 19-5919,-1 0-1,1 0 1,-1-1-1,0 1 1,0 0-1,0 0 1,0 0-1,0 0 1,-1 0-1,1 0 1,-1 0-1,0 0 1,-2-6-1,0 1-69,-1 0 1,0 0-1,0 0 0,-1 0 1,1 0-1,-12-12 1,15 19-15,0-1 0,-1 1 1,1-1-1,0 1 0,-1 0 1,1-1-1,-1 1 1,1 0-1,-1 0 0,0 0 1,1 0-1,-1 1 0,0-1 1,0 0-1,1 1 1,-1-1-1,0 1 0,0 0 1,0-1-1,0 1 1,0 0-1,0 0 0,0 0 1,0 1-1,1-1 0,-1 0 1,0 1-1,0-1 1,0 1-1,0-1 0,1 1 1,-1 0-1,0 0 0,1 0 1,-1 0-1,0 0 1,1 0-1,0 1 0,-1-1 1,1 0-1,0 1 1,-1-1-1,1 1 0,0-1 1,-1 3-1,-27 32-11,1 2 0,1 0 0,3 2 0,1 1-1,2 1 1,-17 49 0,36-83 4,0 0 0,1 1 0,0-1 0,0 0 0,1 0 0,1 1 0,-1-1 0,1 0 0,0 0 0,1 0 0,0 0 0,0 0-1,1 0 1,0 0 0,0-1 0,1 1 0,0-1 0,0 0 0,1 0 0,0 0 0,0-1 0,0 0 0,1 0 0,0 0 0,0-1 0,1 1 0,-1-2 0,1 1 0,0-1 0,1 0 0,-1 0 0,1-1 0,-1 0-1,1 0 1,0-1 0,13 3 0,-1-3-210,0-1 0,0-1 0,0 0 0,0-1 0,0-1 0,26-7 0,-27 4-763,0 0-1,-1-2 1,28-12 0,7-14-2580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39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82 6217,'-21'-12'4343,"19"12"-4047,0 0 0,0-1-1,1 0 1,-1 0 0,0 1-1,1-1 1,-1 0 0,1 0-1,-1 0 1,1-1 0,-1 1 0,1 0-1,0 0 1,-1-1 0,0-1-1,2 2-275,0 1-1,1-1 1,-1 1-1,1-1 1,-1 1-1,0 0 1,1-1 0,-1 1-1,1 0 1,-1-1-1,1 1 1,-1 0-1,1 0 1,0 0-1,-1-1 1,1 1-1,-1 0 1,1 0 0,-1 0-1,1 0 1,0 0-1,-1 0 1,1 0-1,0 0 1,2 0 7,136-18 33,206 0 0,-9 18 15,877-11 335,-507 22-59,87-3 182,-80-15 67,-559 15-261,-153-8-305,6 0-896,-16-4-1921,-15-6 26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47.1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291 154 6969,'-1'0'-1,"-5"-6"283,0 0 0,0 1 0,-1 0 0,0 0 0,0 0 0,0 1 0,0 0 0,-1 1 0,1-1 0,-1 1 0,0 1 0,0 0 0,-14-2 0,-23 1 35,33 4 105,0-1 0,0-1 1,0 0-1,1-1 0,-1 0 1,0-1-1,1 0 1,-21-9-1,28 8 454,15 2-220,614-23-195,313-7-378,-399 26-67,703 42 151,-1046-34-238,199-24-1,-381 23-362,-39 17-4199,-24-3 1288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47.7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5 139 8434,'-3'-16'1516,"3"15"-1358,-1-1 0,1 1 0,0 0 0,0 0 1,-1 0-1,1-1 0,0 1 0,0 0 0,0 0 0,0 0 0,0-1 0,1 1 0,-1 0 0,0 0 1,0 0-1,2-3 0,-1 3-130,1 0 0,0 0 0,-1 0 0,1 0 1,0 0-1,0 0 0,0 0 0,0 0 0,0 1 0,0-1 0,0 1 0,0 0 1,0-1-1,0 1 0,0 0 0,3 0 0,282-21 636,549-29 925,789 36-483,-607 11-884,-544 11-122,-537-3-4846,1 7 1697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48.2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16 276 7954,'-1'0'174,"0"-1"0,-1 0 0,1 0 0,0 1 0,1-1 0,-1 0 0,0 0 0,0 0 0,0 0 0,1 0 0,-1-1 0,0 1 0,1 0 0,-1 0 0,1 0 0,-1-1 0,1 1 0,0 0 0,-1 0 1,1-1-1,0 1 0,0 0 0,0-2 0,3 0-78,0 2 0,0-1 0,0 0 1,1 1-1,-1-1 0,0 1 0,1 0 1,-1 0-1,1 0 0,-1 0 0,6 0 1,553-76 807,-421 61-687,555-55 679,473 4 215,3 109-816,-902-16-498,-261-23-542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53.1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 93 7034,'-12'-8'782,"-1"1"0,2-2 0,-1 1 0,2-2 0,-18-17 1,28 27-766,0 0 0,0-1 0,0 1 0,0 0 0,0 0 0,0 0 0,0 0 1,0-1-1,0 1 0,0 0 0,0 0 0,0 0 0,0 0 0,0-1 0,0 1 1,0 0-1,0 0 0,0 0 0,0 0 0,0-1 0,0 1 0,0 0 0,0 0 1,0 0-1,0 0 0,1 0 0,-1-1 0,0 1 0,0 0 0,0 0 0,0 0 1,0 0-1,0 0 0,1 0 0,-1 0 0,0-1 0,0 1 0,0 0 0,0 0 1,1 0-1,-1 0 0,0 0 0,0 0 0,0 0 0,0 0 0,1 0 0,-1 0 1,0 0-1,0 0 0,0 0 0,0 0 0,1 0 0,-1 0 0,0 0 0,0 0 1,1 1-1,20-3 15,-14 2 54,316-3 557,133-4 341,577 0 666,1 38-1452,-269-6-151,-572-17-20,197-1 137,-364-11-66,-18 0-311,-17-2-833,-22 2-1708,-11-1-71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53.8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59 7178,'-1'-2'169,"-1"0"0,1 0 0,-1 0 0,0 1 0,0-1 0,1 1 0,-1-1 0,0 1 0,-1 0 0,1 0 0,0 0 0,0 0 0,0 0 0,-1 0 1,1 0-1,0 1 0,-1-1 0,1 1 0,-1 0 0,1 0 0,-3 0 0,50-8 1950,969-19 346,-379 47-2058,-1 0-270,931-15 268,-1306 3-366,-255-8-38,5 0-84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54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 7098,'10'-5'538,"0"0"1,1 0 0,-1 1 0,1 1 0,-1-1 0,1 2 0,0 0 0,22-2 0,10 2-555,45 5-1,4-1 499,344-19 785,49-2-475,1018 19-59,-882-9-588,16 1-40,-621 8-105,-10-1-13,0 1-1,1 0 1,-1 0 0,0 1 0,0 0-1,0 0 1,10 3 0,-18-2-330,-1 0 1,1 0-1,-1 0 1,1 0 0,-1 0-1,0-1 1,0 1-1,0-1 1,0 0 0,0 1-1,-4 0 1,-36 5-2480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1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 10250,'0'0'12,"-4"-17"5438,6 46-4170,23 258-1302,5 41-78,-30-320-651,-3-16-1314,-4-8-453,-7-9-864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59.0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163 257 6665,'-150'-66'3713,"138"59"-2622,16 1-77,30-3-13,-22 7-1189,254-49 661,2 11 0,1 12 0,392 10 1,-519 21-411,1116 1 747,-832-17-389,197-10-78,-598 24-1982,-50 6-2888,-12-5 1381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7:59.6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3 123 4337,'-2'-17'7569,"26"15"-5767,0 1-1952,307-21 1089,479-24 246,492 52-473,-227-29-578,-993 18-112,307-8 138,-359 20 221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00.3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94 8674,'-1'-2'148,"0"1"1,1-1-1,-1 1 1,0-1-1,1 1 0,-1-1 1,1 0-1,0 1 1,-1-1-1,1 1 1,0-1-1,0 0 1,0 1-1,0-1 0,0 0 1,1 1-1,-1-1 1,0 0-1,1 1 1,-1-1-1,1 1 0,0-1 1,-1 1-1,1-1 1,0 1-1,0 0 1,2-3-1,1 1-113,0 1 0,0 0 1,1 0-1,0 0 0,-1 0 0,1 1 0,0-1 1,6 0-1,56-9 196,0 2 1,1 3 0,102 5-1,-37 1 74,1624-2 1616,-1529 7-1732,1065 2 437,-1036-15-360,-248 6-552,-50 7-8406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00.9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2 126 7482,'0'-3'287,"-1"0"-50,1 1-1,-1 0 1,1-1-1,0 1 1,0-1-1,0 1 1,0 0 0,1-1-1,-1 1 1,1-1-1,-1 1 1,1 0-1,0 0 1,2-5-1,-1 6-205,1-1-1,0 0 1,0 1-1,0 0 0,0 0 1,0 0-1,1 0 0,-1 0 1,0 1-1,0-1 1,0 1-1,1 0 0,-1 0 1,4 1-1,514-32 1328,589-10 1128,-303 70-1743,188 1-519,-938-30-208,509 17-7,-606-15-5242,-54 0 1899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01.3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61 6289,'1'20'6098,"0"-21"-6037,25-5 17,-20 5 56,156-20 135,165 0 0,-143 12-155,-108 4-74,396-12 330,-453 18-814,1 0 1,-1 1 0,0 1 0,0 1 0,28 9-1,-16 2-1632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56.5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167 422 5417,'-17'-7'601,"1"-1"0,0 0 0,1-2 0,0 0 0,0 0 1,1-2-1,0 1 0,1-2 0,-14-16 0,27 28-585,-1 1-1,1-1 1,-1 1 0,1-1 0,0 0-1,-1 1 1,1-1 0,0 0 0,0 1-1,-1-1 1,1 0 0,0 1 0,0-1-1,0 0 1,0 1 0,0-1 0,0 0-1,0 0 1,0 1 0,0-1 0,0 0-1,0 1 1,0-1 0,1 0 0,-1 1-1,0-1 1,0 0 0,1 1 0,-1-1-1,1 0 1,-1 1 0,0-1 0,1 1-1,-1-1 1,1 1 0,-1-1 0,2 0-1,26-14-1,-22 13 1,40-16-65,1 2 1,70-13-1,101-9-108,-174 31 127,1041-112-429,-405 84 345,-398 37 254,0 11-1,309 56 0,-561-64-123,-21-5-12,1 1 0,-1 1 0,0 0-1,0 0 1,0 1 0,17 7 0,-26-9-28,1-1 1,-1 1-1,0-1 1,0 1-1,0 0 1,0-1-1,0 1 1,0-1-1,0 1 1,0-1-1,0 1 0,0 0 1,0-1-1,-1 1 1,1-1-1,0 1 1,0-1-1,-1 1 1,1-1-1,0 1 1,0-1-1,-1 1 1,1-1-1,-1 1 1,1-1-1,0 0 1,-1 1-1,1-1 1,-1 1-1,1-1 0,-1 0 1,1 0-1,-1 1 1,1-1-1,-1 0 1,1 0-1,-1 0 1,0 1-1,-24 12-1668,-11-1-215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57.0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0 317 9242,'1'-2'174,"0"0"0,0-1 0,0 1 0,0 0 0,0 0 0,1 0 0,-1 0 0,1 0 0,-1 0 0,1 0 0,0 0 0,0 1 0,0-1 0,0 1 0,0-1-1,0 1 1,0 0 0,0 0 0,0 0 0,1 0 0,-1 0 0,4 0 0,7-2-385,0 0 0,1 2-1,17-1 1,12-1 305,283-46-204,133-17 211,295 9-33,49 8-3,-782 48-64,1187-43 31,-1051 51-366,-237 16-2522,7-5 751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8:57.4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189 234 8250,'-26'-4'957,"11"1"-241,-1 1 1,1 0-1,-25 2 0,35 0-711,0 1-1,0 0 0,0 0 1,0 1-1,0-1 0,0 1 1,0 0-1,0 0 0,1 1 1,-1-1-1,1 1 0,-1 0 1,1 0-1,-6 7 0,25-15 107,0 0-1,1 1 1,-1 1-1,18-1 1,-2-1-29,767-81 284,-695 78-335,692-40 86,-25 2-9,-19 9-27,-483 29-377,-467 17-3429,119-2 1313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9:00.7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668 508 6033,'-20'0'317,"-16"-1"771,1 1-1,-40 6 1,74-6-1065,1 0 0,0 0 0,0 1 0,0-1 0,0 0 1,0 0-1,-1 0 0,1 0 0,0 0 0,0 0 0,0 0 1,0 0-1,0 0 0,-1 0 0,1 0 0,0 0 0,0 0 0,0 0 1,0 0-1,-1 0 0,1 0 0,0 0 0,0 0 0,0 0 0,-1 0 1,1 0-1,0 0 0,0 0 0,0 0 0,0 0 0,0 0 1,-1 0-1,1 0 0,0 0 0,0 0 0,0-1 0,0 1 0,0 0 1,-1 0-1,1 0 0,0 0 0,0 0 0,0-1 0,0 1 0,0 0 1,0 0-1,0 0 0,0 0 0,0 0 0,0-1 0,0 1 1,0 0-1,0 0 0,0 0 0,0 0 0,0-1 0,0 1 0,9-11 678,18-11-130,2 5-481,1 0 0,0 2 0,1 2 0,40-12 0,133-29-194,482-54-63,0 58 89,-37 41 38,-581 9 40,1023 14 229,-984-15-163,-489 16-84,-66-2 17,161-32 14,192 12-226,220 9 2,149-16 0,-143 4 245,83-4-1,385-10 81,-572 26-377,-18 36-405,4 41 799,-3 1 0,0 126 0,-7-100 589,-6-96 580,-4-35 762,4 13-2196,-17-50 367,19 61-197,-4-7-1588,-11 8-99,2 2 2133,-1544 60-161,357-43-334,894-12-106,-336-24-796,507 14 836,85 3-77,-63-6 0,93 1 241,0-1 1,0-1-1,0 0 0,1-1 1,0-2-1,1 0 0,-23-16 1,29 17 1,1-2 1,0 0-1,0 0 1,-11-16-1,-12-10-46,31 31-40,0-1-1,0 0 0,1 0 0,0 0 0,0 0 0,0 0 0,1-1 1,0 1-1,1-1 0,-2-14 0,1 8-11,-1-3-48,0 1-1,1-1 1,0 0-1,2 1 1,0-1-1,2-18 1,-1 33-37,-1 1 0,0-1 0,1 1 0,-1-1 0,1 1 0,-1 0 0,1-1 0,0 1 0,-1 0 1,1 0-1,0-1 0,0 1 0,0 0 0,0 0 0,0 0 0,0 0 0,1 0 0,-1 0 0,2-1 0,35-12-1553,-36 13 1684,89-24-305,2 4 1,0 5-1,112-7 0,293 18 97,668-11 1089,-538-3-373,425 16-223,-834-1-187,115 3 117,-330 21-4658,-3 67 4350,-20 119 1173,2-20 1852,17-155-2383,0-21-356,0 1 1,0-1-1,-1 1 0,-4 18 0,3-29-145,1-1-1,-1 1 0,1 0 1,0 0-1,-1-1 1,1 1-1,-1-1 0,1 1 1,0-1-1,-1 1 0,1-1 1,0 0-1,0 0 0,0 0 1,0 0-1,-1 0 0,1 0 1,0 0-1,1 0 0,-1 0 1,-1-1-1,-20-15-205,12 9 95,4 3 13,0 1 0,0-1-1,-1 2 1,0-1 0,1 1-1,-1 0 1,0 0 0,-1 0-1,1 1 1,-11-2 0,-64-4-78,0 4 0,-143 10 0,107-1 94,-438 12 64,-679 31-16,136-27-321,993-25 67,-195-33 0,297 36 139,1 0 0,-1 0 1,0 1-1,0-1 0,0 1 0,0 0 0,1 0 0,-1 0 0,0 0 0,0 1 0,0-1 1,0 1-1,1 0 0,-1 0 0,0 1 0,1-1 0,-1 1 0,1 0 0,-5 3 0,4-4 135,-11 7-33,-1-2 1,-1 1 0,1-2-1,-1 0 1,0-1 0,0-1-1,-28 0 2246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39:04.8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198 137 4809,'-24'-16'1530,"18"11"-1179,0 1-1,0-1 1,0 1-1,-1 1 1,1-1-1,-1 1 1,0 1-1,0-1 1,0 1-1,0 0 0,-12-1 1,53 11-3088,36 6 3093,1-3-1,0-3 1,91-2-1,232-23 988,-365 16-1327,250-20 272,420-19 24,424 9 254,-1017 37-584,-100 22-874,48 279 1410,-34-176 562,-9-101 732,-6-22-666,-8-14-632,1 4-571,0 0 0,1 1 0,-1-1 0,0 1 0,0 0 0,0-1 0,0 1 0,0 0 0,0 0 0,0 0 0,0 0 0,0 1 0,-1-1 0,1 0 0,0 1 0,-1 0 0,1-1 0,0 1 0,-1 0 0,1 0 0,0 1 0,0-1 0,-3 1 0,-12-1-107,-1167 10 185,758 24 38,-87 5 22,-1-32-322,422-14-210,-147-33 1,238 39 577,1 0 1,-1 0 0,1 0 0,-1-1 0,1 1 0,-1 0 0,1 0 0,0-1 0,-1 1 0,1 0 0,0-1 0,0 1 0,0 0 0,0-1 0,0 1 0,1 0 0,-1-1 0,1-1 0,-1-8-80,-20-407-1533,20 418 1431,0-1-1,0 1 0,0-1 0,0 1 0,0-1 0,0 1 1,0-1-1,0 1 0,0-1 0,0 1 0,0-1 1,0 1-1,0-1 0,0 1 0,0 0 0,0-1 0,1 1 1,-1-1-1,0 1 0,0-1 0,0 1 0,1-1 0,-1 1 1,0 0-1,1-1 0,-1 1 0,0 0 0,1-1 0,-1 1 1,1-1-1,19 2-1841,-2 2 2261,846 51-341,6-90 683,-810 30-692,319-29 25,-276 31-32,166 12 0,-224-1-38,75 21 0,-93-21 47,-16-4 37,-6-1-10,-9-2-34,-31 2-91,-397 47 98,-238 20 35,95-28 6,-364 42-198,880-75 109,23-1 11,-1-3-1,0-1 0,0-1 1,-51-5-1,111 4 8,0-1 0,41-5-1,-13 1-7,227-9 64,754-28 389,506-12 177,-1495 52-682,-40 1-23,-33 1 81,-665 27 138,-48 1-99,296-23 78,-611 29-1168,1058-38 1122,-1 0 0,1 0 0,0 0 0,0 0 1,0 0-1,0 0 0,0 0 0,1 0 0,-1 0 1,1 0-1,0 0 0,1-4 0,-1 3-25,4-14-17,-1 1 0,-1-1 0,0 0 1,-2-1-1,0 1 0,-1 0 0,-1 0 0,-1 0 0,-4-21 0,7 39-51,-1-1 0,0 1 0,0-1 0,0 1 0,0-1 0,1 1 0,-1-1 0,0 1 0,1 0 0,-1-1 0,0 1-1,1-1 1,-1 1 0,0 0 0,1-1 0,-1 1 0,1 0 0,-1 0 0,0-1 0,1 1 0,-1 0 0,1 0 0,-1-1 0,1 1-1,-1 0 1,1 0 0,-1 0 0,1 0 0,-1 0 0,1 0 0,-1 0 0,1 0 0,-1 0 0,1 0 0,-1 0 0,1 0 0,-1 1-1,1-1 1,0 0 0,11-1-55,599-63-193,82 55 471,107-5 204,-704 9-356,343-4 37,-435 9-90,1 1-1,0 0 1,-1 0-1,1 0 1,-1 1-1,1 0 0,-1-1 1,0 2-1,0-1 1,0 0-1,0 1 0,0 0 1,0-1-1,-1 2 1,1-1-1,3 4 0,1 3 1,0 1 0,0 0-1,9 17 1,-13-20 20,3 6 9,0 1 0,-1-1-1,-1 1 1,0 1 0,4 29-1,1-1 114,2 8 87,-7-31-1,0 1-1,1-1 1,14 30 0,-25-61 192,0 0 0,-1 1 1,0-1-1,-8-8 0,11 15-437,0 0 1,0 0-1,0 0 0,0 0 1,0 1-1,-1 0 1,1 0-1,-1 0 0,1 0 1,-1 0-1,0 0 0,0 1 1,0 0-1,0 0 0,0 0 1,-5 0-1,-44 0-62,0 3 1,-71 11-1,47-4 100,-496 42 58,-5-47-133,336-17-164,-510-34-1026,572 42 1059,168 4 63,3 0-15,0 0 0,0 0 0,0 0 1,0 1-1,0 1 0,0 0 0,0 0 0,1 0 1,-1 1-1,0 0 0,1 1 0,-1 0 0,-7 4 1,-1 3-1528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1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87 9506,'-5'-11'2513,"1"-2"631,4 2-2560,3 5-608,6-1 32,8-1-40,5 0 8,13-1-8,4 1 8,9 4-480,-1 3-368,7 5-2249,-4 4 185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17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8754,'0'-57'1864,"0"57"-1820,0-1-1,0 1 1,0-1 0,0 1-1,0-1 1,0 1 0,0-1-1,0 1 1,0-1-1,0 1 1,1-1 0,-1 1-1,0 0 1,0-1-1,0 1 1,1-1 0,-1 1-1,0-1 1,0 1-1,1 0 1,-1-1 0,0 1-1,1 0 1,-1-1 0,0 1-1,1 0 1,-1-1-1,0 1 1,1 0 0,-1 0-1,1-1 1,-1 1-1,1 0 1,-1 0 0,1 0-1,-1 0 1,1 0-1,-1 0 1,1 0 0,-1-1-1,0 1 1,1 1 0,-1-1-1,1 0 1,-1 0-1,1 0 1,-1 0 0,1 0-1,-1 0 1,1 0-1,-1 1 1,1-1 0,-1 0-1,0 0 1,1 1-1,0-1 1,23 17-500,-23-16 539,16 16-110,0 0 1,-1 2 0,-1-1-1,0 2 1,22 40 0,-14-15 43,33 88 1,-55-121 467,-9-18 868,-16-29-277,16 21-962,0-1 0,1 0 0,1-1 0,-5-16 0,10 25-82,-1 1 1,1-1-1,0 1 1,1-1-1,0 1 1,0-1-1,0 1 1,0-1-1,1 1 1,1-1-1,-1 1 1,1 0-1,0-1 1,0 1-1,4-7 1,2 1-23,0 1 1,0 0 0,1 0-1,1 1 1,-1 0 0,2 0 0,-1 2-1,2-1 1,-1 1 0,1 1 0,0 0-1,0 0 1,15-4 0,-8 3-199,0 1 0,0 1-1,0 1 1,1 1 0,0 0 0,0 2 0,0 0 0,27 2 0,-9 6-2673,-20 3-169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7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33 4761,'2'-2'1005,"-2"1"-670,1 1 0,-1-1-1,1 0 1,-1 0 0,1 0 0,-1 0 0,0 0 0,1 0 0,-1 0 0,0 0 0,0 0-1,0 0 1,0 0 0,0 1 0,0-1 0,0 0 0,0 0 0,0 0 0,0 0 0,0 0 0,0 0-1,-1 0 1,1 0 0,0 0 0,-1 0 0,1 0 0,-1 0 0,1 1 0,-2-2 0,1 1-206,-1 1 0,0-1 0,0 1 0,0 0 0,0 0 0,0 0 0,1 0 0,-1 0 0,0 0 0,0 0 0,0 1 0,0-1 0,0 0 0,-2 2 0,-55 23-1087,55-23 955,0 0 0,1 0 0,-1 0 0,1 0 0,-1 0 0,1 1 0,0-1 0,0 1-1,0 0 1,0 0 0,0 0 0,1 1 0,0-1 0,-1 1 0,1-1 0,0 1 0,1 0 0,-1-1 0,1 1 0,0 0-1,-1 0 1,2 0 0,-1 0 0,0 0 0,1 0 0,0 1 0,0-1 0,1 8 0,0-6-4,1 0 0,1 0 1,-1-1-1,1 1 0,-1 0 0,2-1 1,-1 0-1,1 0 0,-1 0 0,1 0 1,1 0-1,-1-1 0,1 1 0,0-1 1,0 0-1,9 5 0,11 4-28,1-1 0,0-1 1,29 7-1,-24-8 25,-2 0 0,35 19 0,-55-24-7,-1 0 0,0 0 0,0 1 0,0 0 0,-1 0 0,1 1 1,-2 0-1,1 0 0,-1 1 0,0 0 0,6 12 0,-10-17 13,-1 0 0,0 1-1,0-1 1,0 0 0,0 1 0,-1-1-1,1 1 1,-1-1 0,0 1 0,0 0 0,0-1-1,-1 1 1,1-1 0,-1 1 0,0-1-1,0 0 1,0 1 0,0-1 0,0 0-1,-1 1 1,0-1 0,0 0 0,0 0 0,0 0-1,0-1 1,0 1 0,-1 0 0,1-1-1,-1 0 1,0 1 0,-4 2 0,-2 2-3,0-1-1,0 0 1,-1 0 0,0-1 0,0 0 0,0-1 0,0 0 0,-1-1 0,-11 3-1,-1-4-12,0-1-1,0-1 0,-1 0 0,-36-8 0,38 5-534,-1 1-1,1 0 1,-45 4 0,39 7-2231,17-2-180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39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9 449 9842,'-8'-14'4900,"26"39"-4239,6 8-682,-4-2 55,1-2-1,44 47 1,-65-76 35,0 0 0,1 0 0,-1 1 0,0-1 0,1 0 0,-1 0 0,0 0 0,1 0 0,-1 0-1,1 0 1,-1 1 0,0-1 0,1 0 0,-1 0 0,1 0 0,-1 0 0,0-1 0,1 1 0,-1 0 0,0 0-1,1 0 1,-1 0 0,0 0 0,1 0 0,-1 0 0,1-1 0,-1 1 0,0 0 0,0 0 0,1-1 0,-1 1 0,0 0-1,1 0 1,-1-1 0,0 1 0,0 0 0,0-1 0,1 1 0,-1 0 0,0-1 0,0 1 0,0 0 0,0-1-1,1 0 1,13-30 160,-1 2-58,163-296-4080,-51 87 701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0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0 247 10258,'3'3'5584,"14"24"-5800,8 6 271,-1 0 122,1-1 0,49 49-1,-73-80-80,-1-1-1,1 1 0,-1-1 1,1 0-1,0 1 0,-1-1 1,1 0-1,0 1 0,0-1 1,-1 0-1,1 0 0,0 0 1,-1 0-1,1 0 0,0 0 1,0 0-1,-1 0 0,1 0 1,0 0-1,0 0 0,-1 0 1,1-1-1,0 1 0,-1 0 1,1 0-1,0-1 0,-1 1 1,1 0-1,0-1 0,-1 1 1,1-1-1,-1 1 0,1-1 1,0 1-1,0-2 0,28-34-51,0-3-424,117-139-2600,13-22-48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102 166 9474,'0'-2'189,"0"1"-1,0 0 1,0 0 0,0 0-1,0-1 1,1 1 0,-1 0 0,1 0-1,-1 0 1,1 0 0,-1 0-1,1 0 1,0 0 0,-1 0-1,1 0 1,0 0 0,0 0-1,-1 0 1,1 0 0,0 1-1,0-1 1,0 0 0,0 1-1,0-1 1,2 0 0,0 1-92,0 0 0,0 1 0,0 0 0,0-1-1,0 1 1,-1 0 0,1 0 0,0 1 0,-1-1 0,5 3 0,12 8-98,-1 0 0,-1 1 0,0 1 0,-1 1 0,-1 0 0,0 1 0,-1 1 0,0 0 0,17 31 0,-4-1-16,-2 1 0,30 83 0,-33-71 29,-4 1 0,-2 1 0,-3 1 0,-3 0 0,4 106 0,-14-157-2,0 1 0,0 0 0,-1-1 1,-1 0-1,0 1 0,-5 17 0,6-28 0,0 1 0,0-1 0,0 1 0,-1-1 0,1 1 0,-1-1 0,1 0 0,-1 0 0,0 0 0,0 0 0,0 0 0,0 0 0,0 0 0,0-1 0,0 1 0,-1-1 0,1 1 0,-1-1 0,1 0 0,-1 0 0,1 0 0,-1 0 0,0 0 0,1-1 0,-1 0 0,0 1 0,0-1 0,1 0 0,-1 0 0,0 0 0,0 0 0,-3-1 0,-8-2 44,-1-1 0,1 0 0,-1-1-1,1-1 1,0 0 0,1 0 0,0-2 0,-22-14-1,11 4-50,0-2 0,1 0-1,-27-31 1,30 27-22,0-1 0,2-1 0,1-1 0,1 0 0,1-1 0,2-1 0,0 0 0,2-1 1,-7-31-1,14 45 46,1 0 0,0 0 0,1 0 0,1-1 0,0 1 0,2 0 0,0-1 0,0 1 0,1 0 0,1 0 0,1 0 0,1 0 0,0 1 1,1-1-1,0 1 0,1 1 0,1-1 0,0 1 0,15-18 0,-2 9-11,2 1-1,0 1 1,1 1 0,2 1-1,0 2 1,0 0 0,2 2 0,56-24-1,1 7 0,158-37 0,-128 43 5,2 5 1,0 5 0,1 6 0,124 4 0,-216 7-194,52 8 0,-77-9 127,-1 0 0,0 0 0,0 0 1,1 0-1,-1 1 0,0-1 0,0 0 0,0 0 0,1 0 0,-1 0 0,0 0 0,0 1 0,0-1 0,1 0 0,-1 0 0,0 0 1,0 1-1,0-1 0,0 0 0,0 0 0,1 0 0,-1 1 0,0-1 0,0 0 0,0 0 0,0 1 0,0-1 0,0 0 1,0 0-1,0 1 0,0-1 0,0 0 0,0 0 0,0 1 0,0-1 0,0 0 0,0 0 0,0 1 0,0-1 0,0 0 0,0 0 1,-1 1-1,1-1 0,0 0 0,0 0 0,0 0 0,0 1 0,0-1 0,-1 0 0,1 0 0,0 0 0,0 0 0,0 1 0,-1-1 1,-8 9-1376,-32-3-2128,-13-6-949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4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54 141 8682,'-39'-31'2344,"38"30"-2228,0 0-1,0 1 1,0-1-1,0 0 1,0 0-1,0 0 1,0 0-1,0 0 1,1 0 0,-1 0-1,0 0 1,1 0-1,-1 0 1,1 0-1,-1-1 1,1 1-1,-1 0 1,1 0-1,0-1 1,0 1-1,0 0 1,0 0-1,0-1 1,0 1-1,0 0 1,0 0-1,0-1 1,0 1-1,1 0 1,-1 0-1,0-1 1,1 1-1,-1 0 1,1 0-1,0 0 1,-1 0-1,1 0 1,0 0 0,0 0-1,-1 0 1,1 0-1,0 0 1,1-1-1,0 1-77,0-1 0,0 1 0,0 0 0,1 0 1,-1-1-1,0 2 0,0-1 0,1 0 0,-1 0 0,0 1 0,1-1 0,-1 1 0,1 0 0,-1-1 1,0 1-1,1 0 0,-1 1 0,6 0 0,-2 2-36,1 0 0,-1 1 0,1 0 0,-1 0 0,0 1 0,0 0 0,-1 0 1,0 0-1,0 1 0,0 0 0,0-1 0,-1 2 0,0-1 0,0 0 0,-1 1 0,0 0 0,4 11 0,3 13-29,-1 0 0,8 55 0,-11-54 52,-4-24-5,5 33 29,-9-31 67,-7-21 137,0-7-221,0-1 0,2 0 1,0-1-1,1 0 0,1 0 1,1 0-1,1 0 0,1 0 1,0-1-1,2 1 0,3-38 1,-3 54-67,1 0 1,0 0 0,-1 0-1,1 0 1,1 0 0,-1 0 0,0 0-1,1 0 1,0 1 0,0-1-1,0 1 1,0-1 0,1 1-1,0 0 1,-1 0 0,1 0-1,0 0 1,0 0 0,0 1-1,1-1 1,-1 1 0,8-4-1,2 1-719,0 1 0,0 1-1,1-1 1,-1 2-1,21-2 1,-30 4 523,57-6-3235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29 11418,'-8'-10'2481,"4"-2"944,0 6-3417,2 5-696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7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47 8962,'11'-7'731,"-9"6"-550,0 0 0,0 0-1,-1 0 1,1 0 0,0 0 0,0 0 0,-1 0 0,1 0 0,-1-1 0,1 1 0,-1-1-1,0 1 1,1-1 0,-1 1 0,0-1 0,0 0 0,0 0 0,0 0 0,0 1 0,-1-1-1,1 0 1,-1 0 0,1 0 0,0-2 0,-3 30-219,-1 1 1,-7 33-1,5-37 38,-17 76 83,-4-1 1,-50 122-1,65-199 38,6-13-259,3-14-790,7-19-1458,4-11-41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8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9850,'12'-13'4919,"-8"19"-3861,3 3-1436,24 30 382,-9-11 1,-1 0-1,-1 1 1,-2 1-1,-1 0 1,14 35 0,-1 20 1,-4 2 1,22 139 0,-47-221-629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8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11082,'-16'3'5466,"28"-4"-5402,12 1-160,10 4 40,20-2-697,3 1-447,10 5-2121,-8-4-167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2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8386,'0'-12'4505,"0"11"-4209,0 0 232,1 1-280,3 0-40,21-1-56,56-3-120,-23-3-264,-2 2-488,9 10-2137,-10 3 241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9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26 8026,'-2'0'5433,"2"-1"-5249,3-1-16,1 1-176,31-7-496,46-5-248,-35 13-2049,-12 3 209</inkml:trace>
  <inkml:trace contextRef="#ctx0" brushRef="#br0" timeOffset="1">1 198 10362,'6'-4'2105,"7"4"951,11-2-2960,4 0-224,22-4-296,3 1-232,15 6-2401,-10-2 321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4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11 8226,'-6'-8'4847,"-3"5"-3819,-19 11-1078,-3 7 369,-55 37 1,23-14-52,35-27-223,-6 4-54,35-14 7,-1 0 0,0 0-1,1 1 1,-1-1 0,1 0 0,0 0 0,-1 0 0,1 0 0,0 0 0,0 0-1,-1 0 1,1 0 0,0 0 0,0 0 0,0-1 0,0 1 0,0 0 0,0-1-1,0 1 1,1-1 0,-1 1 0,2 0 0,5 4-9,7 5 12,1-1 0,-1-1 0,2 0 0,-1-1 0,1-1 0,32 7 0,-19-7-5,54 13 32,-77-17-27,0 0 0,0 0 0,0 1 1,0 1-1,-1-1 0,0 1 0,1 0 0,9 9 0,-14-12-3,0 1 1,-1 0-1,1-1 0,-1 1 0,0 0 0,0 0 0,1 0 0,-1 0 1,0 0-1,0 0 0,-1 0 0,1 0 0,0 0 0,-1 0 0,1 1 1,-1-1-1,0 0 0,0 0 0,0 1 0,0-1 0,0 0 1,-1 3-1,0-1 0,0 0 0,-1-1 1,1 1-1,-1 0 1,0-1-1,0 1 0,-1-1 1,1 0-1,-1 0 1,0 0-1,-4 4 0,-3 1-80,0 0 1,0-1-1,0 0 0,-1-1 0,0 0 0,0-1 0,-15 5 0,18-8-383,0 1 1,-1-2-1,1 1 1,-1-1 0,1 0-1,-1-1 1,-13-1-1,-16-6-2251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0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12963,'1'3'5697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0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45 9754,'17'-45'2567,"-50"105"3367,-181 500-6663,208-521-689,6-39 1353,0 1 0,0-1 0,0 0 1,0 1-1,0-1 0,0 1 0,0-1 1,0 0-1,0 1 0,1-1 0,-1 1 1,0-1-1,0 0 0,0 1 0,1-1 1,-1 0-1,0 1 0,0-1 0,1 0 1,-1 1-1,0-1 0,1 0 1,-1 0-1,0 0 0,1 1 0,-1-1 1,1 0-1,-1 0 0,1 1 0,19-11-2687,13-21-803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0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47 5833,'-20'-46'12542,"20"45"-12525,10 9 123,4 8-129,0 1-1,-1 1 1,-1 0-1,-1 0 1,-1 1-1,14 34 1,-11-16-10,-1 1-1,13 75 1,-14-50-406,-3 1-1,-3 0 1,-4 96-1,-3-148-378,2-11 707,0-1 0,0 0 0,0 0 0,0 0-1,0 0 1,0 1 0,0-1 0,0 0 0</inkml:trace>
  <inkml:trace contextRef="#ctx0" brushRef="#br0" timeOffset="1">7 577 11931,'-7'-12'3136,"24"5"785,20 2-3497,29 0-1224,17 2-968,19-6-2161,-14-15-376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 12819,'2'1'6025,"0"-1"-6241,-2 1-168,-2 2 72,-10 29-16,-38 75 136,-8 10 72,-10 25 144,-5 58 96,15 9 96,21 29-40,37-23-24,44 7-24,28-52-312,54-19-1304,9-49-2161,40-47 48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1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71 6873,'-31'-41'2526,"25"11"5837,14 38-7688,8 17-688,-2 0 0,0 1 0,-2 1 0,-1 0 0,10 36-1,-9-19 35,-2-1-1,8 85 1,-20-117 340,-4-24-96,-6-28 69,10 23-289,0 0 0,1 0 0,0-1 0,2 1 0,0 0-1,1 0 1,1 0 0,6-21 0,-7 31-180,1-1 1,0 1-1,0 0 1,1 0-1,0 0 1,1 1-1,0 0 1,0 0-1,0 0 1,1 0-1,0 1 0,0 0 1,1 0-1,-1 0 1,1 1-1,1 0 1,-1 1-1,1-1 1,10-3-1,42-9-3368,13 4-261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2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6 110 9338,'-5'-34'6005,"5"0"-4904,1-7 1674,7 43-2151,32 16-630,-1 1 0,-1 2 1,-1 2-1,59 47 0,123 128-2853,-211-190 2580,28 24-3240,-3-9-364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2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527 9 13075,'-37'-8'6585,"35"11"-6545,-6 6-224,-12 20-48,-14 14 144,-31 43 24,-16 14-528,-16 31-512,2-6-2673,8-21 120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3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7842,'-6'0'11809,"-18"2"-12427,21 3 592,2 1 0,-1-1-1,1 0 1,-1 0-1,1 1 1,1-1-1,-1 0 1,1 1-1,0-1 1,0 1-1,1-1 1,0 6 0,0-7 4,0 0 19,0 0 0,0 1 0,0-1 0,0 0 0,1-1 0,0 1 0,0 0 0,0 0 0,0-1 0,1 1 0,-1-1 1,1 0-1,0 1 0,5 4 0,52 34-43,-39-28 40,-3-1 10,43 33 36,-57-44-39,-1 1 0,0 0 1,0 1-1,0-1 0,0 0 1,-1 1-1,1 0 0,-1-1 1,0 1-1,0 0 1,-1 0-1,1 0 0,1 8 1,-3-9-18,0 0 0,-1 0 0,1 0 0,-1-1 0,0 1 0,0 0 0,0-1 0,0 1 0,0 0 0,-1-1 1,1 0-1,-1 1 0,1-1 0,-1 0 0,0 0 0,0 0 0,0 0 0,0 0 0,0 0 0,-5 2 0,-49 30-1302,56-34 1282,-87 39-5217,53-28 1346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2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0 259 7818,'3'-2'350,"-1"0"0,1 0 0,-1 0 0,1 0 0,-1 0 1,0-1-1,0 1 0,0-1 0,-1 1 0,1-1 0,0 0 1,-1 0-1,0 0 0,0 1 0,0-1 0,0 0 0,0-1 1,0 1-1,-1 0 0,0 0 0,1 0 0,-1-4 0,2-12 1581,10 44-1498,47 210-465,-51-204-506,-4-23-1104,-4-20-1585,-3-9-231</inkml:trace>
  <inkml:trace contextRef="#ctx0" brushRef="#br0" timeOffset="1">40 65 11162,'-1'-9'1897,"2"-2"871,28-33-3616,-1 43-752,1 5-1633,-7 4 161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1:53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52 12499,'1'-21'3000,"-2"4"953,-1 8-3673,5 5-176,-2 5-280,6 7 152,31 38-16,54 79-8,-36-12 128,3 53-32,-18 14 8,-25 51 24,-23-4-8,-59 32-1760,-34-43-2257,-69-23 184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92 5537,'-31'-14'1802,"24"12"-1432,1-1-1,0 0 0,-1 0 0,1 0 0,0-1 0,-6-5 0,12 9-356,0 0 0,0 0 0,0-1 0,-1 1-1,1 0 1,0 0 0,0 0 0,0 0 0,0-1-1,0 1 1,0 0 0,0 0 0,0-1 0,0 1-1,0 0 1,0 0 0,0 0 0,0-1 0,0 1-1,0 0 1,0 0 0,0 0 0,0-1-1,0 1 1,0 0 0,0 0 0,1 0 0,-1-1-1,0 1 1,0 0 0,0 0 0,0 0 0,0 0-1,0-1 1,1 1 0,-1 0 0,0 0 0,0 0-1,0 0 1,1 0 0,-1 0 0,0-1 0,0 1-1,0 0 1,0 0 0,1 0 0,-1 0-1,0 0 1,0 0 0,1 0 0,-1 0 0,0 0-1,0 0 1,0 0 0,1 0 0,-1 0 0,0 0-1,0 0 1,1 0 0,22-3-128,-15 3 177,897-32 523,-617 30-335,-93-1-67,479 1 403,-5 45-72,-470-18-325,34 7 252,352 2 0,-433-39-315,-15 0-18,-1 5 0,146 20-1,-265-17-51,-11-2-175,-12 0-579,6 13-536,18 100 1206,0 12-69,-15 8 727,-19 163 0,4-130 188,-6 733 2657,15-430-3326,6-322-62,7 0 1,6-1-1,48 195 0,13 164 208,-40-1-88,-14-159-28,82 303 768,-101-638-922,-4-11-64,1 0 0,-1 1 0,0-1 0,0 1 0,1-1 0,-1 0 0,0 1 0,0-1 0,1 1 0,-1-1 0,0 1 0,0-1 0,0 1 0,0-1 0,0 1 0,0-1 0,0 1 0,0-1 0,0 1-1,0-1 1,0 1 0,0-1 0,0 1 0,0-1 0,-1 1 0,1-1 0,0 1 0,0-1 0,0 1 0,-1-1 0,1 1 0,0-1 0,-1 0 0,1 1 0,0-1 0,-1 0 0,1 1 0,0-1 0,-1 0-1,1 1 1,-1-1 0,1 0 0,-1 0 0,1 1 0,-1-1 0,1 0 0,-1 0 0,1 0 0,-1 0 0,1 0 0,-1 0 0,1 0 0,-2 0 0,-27 5-3550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2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6929,'4'-21'519,"-4"15"-49,1-1 1,-1 1 0,2-1-1,-1 1 1,1-1 0,0 1-1,0 0 1,1 0 0,4-8 0,-8 15-407,1 1 0,0-1 1,-1 0-1,1 0 0,0 0 1,0 1-1,0-1 0,0 0 1,0 0-1,0 0 0,0 1 0,0-1 1,0 0-1,0 0 0,1 1 1,-1-1-1,1 0 0,0 2 1,2 8 38,154 926 2536,-153-908-2575,-1-2-1,85 652 553,-36 9-386,-29-47 476,76 510 156,-83-1006-794,4 72 186,41 272 406,-60-485-1110,3 18 1447,-6-14-2126,-21-22-7089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80 10786,'-14'-17'5263,"36"20"-5143,-16-2-348,48 6 415,0-3 1,78-3-1,126-19 178,-109 6-249,1045 11 698,-219 11 92,332-68 438,-1164 62-1400,-142-5 6,0 1 0,0 0 0,0 0 0,0 0 0,0 0 0,0 0 0,1 0 0,-1 0 0,0 0 0,0 0-1,0 1 1,0-1 0,0 0 0,0 1 0,0-1 0,0 1 0,0-1 0,0 1 0,0 0 0,0-1 0,0 1 0,0 0 0,0 0-1,-1-1 1,1 1 0,0 0 0,0 0 0,-1 0 0,1 0 0,0 1 0,-10 12-3427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4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 7562,'-9'-6'6266,"13"15"-7129,20 96 1048,-4 0-1,9 137 0,-22-177 98,72 760 3620,-45-1-2300,-34-732-1560,9 471 299,110 338 266,-24-224-312,-62-406-117,-20-200-98,38 124 0,2 0 88,-51-186-260,-1 0-1,0 1 1,-1-1-1,0 1 1,0-1-1,-2 13 1,1-16-515,-1 0 1,1 0-1,-1-1 1,0 1-1,0 0 1,-4 5-1,-12 10-2936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111 118 6737,'-19'-4'845,"-2"1"586,1-2 0,-30-11 0,58 12 1013,23 1-2475,366-24 1382,86-6-221,409 16-95,-551 12-698,279 6 211,707 5 530,-1192-10-995,254 3 109,-387 1-199,12 1-433,-29 1-1398,-24 2-1788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5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53 9722,'-60'-53'4473,"56"57"-4785,-5 16-8,-4 6 64,-8 15-8,-4 7 112,-4 14 104,4-5 56,-2 5 32,4-11 40,3-5-64,7-17 48,2-6-184,7-14-280,20-37-4361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5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 7034,'-2'-40'7185,"23"44"-7924,-7 1 711,1 0 0,-1 2 0,0 0-1,-1 0 1,0 1 0,0 1 0,0 0 0,-1 1-1,12 13 1,-4-2-14,-1 1 0,-2 0-1,0 2 1,16 31 0,66 148 314,-92-192-285,-8-29-1936,0 13 1177,-2-19-1359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10322,'-1'-6'4577,"4"7"-4945,-2-1 32,3 0 136,38 3 160,66 1 168,-15-7 72,3-2-592,16 1-2401,-26-12 513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6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62 6553,'-42'-29'1898,"41"27"-1406,-1 1 1,1-1-1,0 0 0,1 0 0,-1 1 0,0-1 1,0 0-1,1 0 0,-1 0 0,1 0 0,0 0 1,-1 0-1,1-3 0,0 5-475,0 0 0,0 1 0,1-1 0,-1 0 0,0 0 0,0 0 0,0 0 0,0 0 0,0 0 0,0 0 0,0 0 0,0 0 0,0 0 0,1 0 0,-1 0 0,0 0 0,0 0 0,0 0 0,0 0 0,0 0 0,0 0 0,0 0 0,1 0 0,-1 0 0,0 0 0,0 0 0,0 0 0,0 0 0,0 0 0,0-1 0,0 1 0,0 0 0,0 0 0,0 0 0,1 0 0,-1 0 0,0 0 0,0 0 0,0 0 0,0 0 0,0 0 0,0-1 0,0 1 0,0 0 0,0 0 0,0 0 0,0 0 0,0 0 1,0 0-1,0 0 0,0 0 0,0-1 0,0 1 0,0 0 0,0 0 0,0 0 0,0 0 0,0 0 0,0 0 0,0 0 0,0 0 0,0-1 0,0 1 0,0 0 0,0 0 0,0 0 0,0 0 0,10 23-1274,6 38 1237,-2 1 0,-3 0 0,4 92 0,2 6 891,-11-128-1435,1-57-3469,0-14 855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2:56:22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10554,'-2'31'4597,"-3"8"-3812,-3 48-1256,7-65 459,-1-4-23,2 0 0,0-1-1,1 1 1,1 0-1,5 20 1,-2-28-95,-3-19-110,-3-28-28,-1 6 147,-1-60 24,3 81 161,0-1 0,1 1 0,0 0 0,1 0 0,0 0 0,6-15 0,-6 22-58,0 0 0,0 0 0,0 0 0,0 0 0,1 1 0,-1-1 0,1 1 0,-1 0 0,1 0 0,0 0 0,0 0 0,0 0 0,0 0 0,0 1 0,1 0 0,-1-1 0,0 1 0,1 1 0,-1-1 0,1 0 0,-1 1 0,1 0 0,6 0 0,0 0-1,0 0 0,0 1-1,0 0 1,0 1 0,0 0 0,-1 0-1,13 6 1,-14-5 4,0 1 0,0 0 0,-1 0 0,1 1 0,-1 0-1,0 0 1,-1 1 0,1 0 0,-1 0 0,0 1 0,-1-1 0,0 1 0,0 0-1,0 1 1,-1-1 0,0 1 0,4 11 0,-2-3-338,-2-1 1,0 0-1,2 19 1,2 48-4438,-6-66 1448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7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30 100 7578,'-9'-16'785,"-1"0"283,0 4 2820,12 10-3724,0 0 1,-1 0 0,1 0-1,0 1 1,1-1 0,-1 1-1,0-1 1,0 1 0,1 0-1,-1 0 1,1 0 0,4-1-1,9-5-126,1 1 0,-1 0 0,1 1 0,0 2 0,0-1 0,1 2 0,-1 0 0,1 1 0,-1 1 0,33 4 0,-35 0-46,0 0 1,0 1-1,0 1 1,-1 0-1,0 1 1,17 11-1,-24-13 10,0 0 0,0 0 1,0 0-1,-1 1 0,0 0 0,0 0 0,-1 0 0,1 1 0,-2 0 0,1 0 0,-1 0 0,0 0 0,4 10 0,-7-15-10,-1 1 0,1-1 0,-1 1 0,1-1 0,-1 1 0,0 0 0,0-1 0,0 1 0,0-1 0,-1 1 0,1 0 0,-1-1 0,1 1 0,-1-1 0,0 1 0,0-1 0,0 0 0,0 1 0,-1-1 0,1 0 0,-1 0 0,1 0 0,-1 0 0,0 0 0,1 0 0,-1 0 0,0 0 0,0-1 0,-1 1 0,1-1 0,-4 2 0,-9 6-278,-1-2-1,0 0 0,-35 8 1,-6 6-585,51-18 825,6-3 41,0 0-1,0 0 1,0 0-1,0 0 1,0 0-1,0 0 1,0 1-1,0-1 1,0 0-1,0 0 1,0 0-1,0 0 1,0 0-1,0 0 1,0 0-1,0 1 1,0-1-1,0 0 1,0 0-1,0 0 1,0 0-1,0 0 1,0 0 0,0 0-1,0 1 1,0-1-1,0 0 1,0 0-1,12 1 63,24 2 17,-1 1 0,0 3-1,52 15 1,-78-19-67,0 0 0,1 1-1,-1 1 1,-1-1 0,1 1 0,-1 1 0,9 7 0,-15-12-5,0 1 1,0 0 0,0 0 0,0 0 0,-1 0 0,1 0 0,-1 0 0,0 0 0,1 0 0,-1 0 0,0 1-1,0-1 1,-1 1 0,1-1 0,0 0 0,-1 1 0,1-1 0,-1 1 0,0-1 0,0 1 0,0 0 0,0-1 0,0 1-1,-1-1 1,1 1 0,-1-1 0,0 0 0,1 1 0,-1-1 0,0 1 0,0-1 0,-3 3 0,-2 4 7,0 0 0,-1-1 0,0 0 0,-1 0 0,1-1 0,-1 0 0,-1 0 0,0-1 0,-17 9 0,5-3-243,-1-2 0,-1-1 1,-27 8-1,31-12-547,0 0 0,-35 3 1,-59-7-1607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3 10650,'0'-1'45,"0"1"0,-1 0 0,1 0-1,0-1 1,0 1 0,-1 0 0,1 0-1,0 0 1,-1 0 0,1 0 0,0-1 0,-1 1-1,1 0 1,0 0 0,-1 0 0,1 0-1,0 0 1,-1 0 0,1 0 0,0 0 0,-1 0-1,1 0 1,0 0 0,-1 1 0,1-1-1,0 0 1,-1 0 0,1 0 0,0 0-1,-1 0 1,1 1 0,0-1 0,0 0 0,-1 0-1,1 0 1,0 1 0,0-1 0,-1 0-1,1 0 1,0 1 0,0-1 0,0 0 0,-1 1-1,1-1 1,0 0 0,0 1 0,0-1-1,0 0 1,0 1 0,0-1 0,0 0-1,0 1 1,0-1 0,-16 34-497,1-1 479,-160 256 147,142-235 11,-48 61 0,80-113-164,0-1 0,0 0-1,1 0 1,-1 0 0,0 0 0,-1 0 0,1 0 0,0 0 0,0 0-1,0 0 1,-1-1 0,1 1 0,0 0 0,-1-1 0,1 1-1,0-1 1,-1 1 0,1-1 0,-1 0 0,1 0 0,-1 1 0,1-1-1,0 0 1,-4-1 0,3 0 24,0 0 0,0 0 0,0 0 0,0 0 0,0 0 0,0-1 0,0 1 0,0-1 0,1 1 0,-1-1 0,0 0 0,1 1 0,-3-5 0,-2-5 87,0 0-1,1 0 0,0 0 1,-5-16-1,9 23-108,-5-12 47,1-1-1,1 1 0,0-1 0,1-1 1,1 1-1,0 0 0,1-19 1,2 34-69,0 0 0,0 0 1,0 0-1,0 0 1,0 1-1,0-1 1,0 0-1,1 0 0,-1 1 1,0-1-1,1 1 1,0-1-1,-1 1 0,1 0 1,0 0-1,-1 0 1,1 0-1,0 0 0,0 0 1,0 0-1,0 0 1,0 1-1,0-1 1,0 1-1,5-1 0,56-6 47,-61 7-43,13 0-12,0 0 0,0 1-1,0 1 1,0 0 0,0 1 0,0 1-1,-1 0 1,0 1 0,16 7 0,-11-2-14,0 1 0,-1 1 0,0 0 0,-1 2 0,26 25 1,-8-3-24,-21-20-502,1 0 1,1-1-1,1-1 0,0-1 1,0 0-1,23 11 0,39 4-2125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9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35 9258,'-6'-34'5275,"11"68"-6092,4 25 837,-2 1 0,-2 90 0,-6-113 169,2 106 861,-4-150-1673,-1-25-1866,5-59-172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9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 9658,'-5'-8'4593,"3"8"-4961,1 1 136,-2 3 80,-7 18-544,-30 53-2017,23-36 529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2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11739,'14'-9'6105,"-14"7"-5897,8 2-224,-8-1 40,3 0 0,10-1 48,38 0-632,58 0-272,-42 0-2809,-4-11 248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0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12107,'3'-16'963,"-2"13"-643,0 0 1,-1 1 0,1-1-1,-1 0 1,0 0 0,1 0-1,-2 0 1,1 0 0,0 1-1,0-1 1,-1 0 0,0 0-1,1 0 1,-3-4 0,6 41 408,15 257-803,0 296-1564,-18-578 1256,1-6 52,-1 0 0,0 0 0,1 0 0,-1 0 0,0 1 0,-1-1 0,1 0-1,-1 0 1,1 0 0,-1 0 0,0 0 0,0 0 0,0 0 0,-2 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0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47 6897,'-6'-15'3332,"-1"-4"-854,7 18-2414,0 1-1,0 0 0,0-1 0,0 1 0,0 0 1,0-1-1,0 1 0,0 0 0,0-1 1,0 1-1,0-1 0,0 1 0,1 0 0,-1-1 1,0 1-1,0 0 0,0-1 0,1 1 1,-1 0-1,0 0 0,0-1 0,1 1 0,-1 0 1,0 0-1,0-1 0,1 1 0,-1 0 1,0 0-1,1 0 0,-1-1 0,0 1 0,1 0 1,-1 0-1,1 0 0,-1 0 0,0 0 1,1 0-1,-1 0 0,0 0 0,1 0 1,-1 0-1,1 0 0,36-2-18,1 1 0,63 8 1,-88-6-62,0 1 0,0 1 0,0 0 0,-1 0 0,1 1 0,-1 1 1,0 0-1,-1 1 0,1 0 0,-1 1 0,20 16 0,-28-20 6,0 1 0,0-1 0,0 1 0,-1 0 0,0 0 0,0 0-1,0 0 1,0 1 0,-1-1 0,0 0 0,0 1 0,0-1 0,0 1 0,-1-1 0,1 1-1,-1-1 1,0 1 0,-1-1 0,1 1 0,-1-1 0,0 1 0,0-1 0,0 0-1,-1 1 1,1-1 0,-1 0 0,0 0 0,-4 6 0,3-4-63,-1 0 1,1 0 0,-1-1-1,0 1 1,0-1-1,-1 0 1,0 0-1,0-1 1,0 0 0,0 0-1,0 0 1,-1 0-1,0-1 1,0 0-1,0 0 1,0 0-1,0-1 1,-13 3 0,-16-13-303,35 8 389,-1 0 0,0 0 1,1-1-1,-1 1 0,1 0 0,-1 0 0,0 0 1,1 0-1,-1-1 0,1 1 0,-1 0 0,0-1 1,1 1-1,-1 0 0,1-1 0,-1 1 1,1-1-1,0 1 0,-1-1 0,1 1 0,-1-1 1,1 1-1,0-1 0,-1 1 0,1-1 0,0 1 1,0-1-1,-1 0 0,1 1 0,0-1 1,0 0-1,0 1 0,0-1 0,0 1 0,0-1 1,0 0-1,0 1 0,0-1 0,0 0 1,0 1-1,0-1 0,0 0 0,1 1 0,-1-1 1,0 1-1,0-1 0,1 1 0,-1-1 0,1 0 1,10 4-102,12 10 55,0 2 1,0 0-1,38 36 0,-48-39 20,0 1-1,-1 1 1,0 0-1,-1 1 0,0 0 1,15 32-1,-25-45 14,0-1 0,0 1 0,-1 0 0,1 0 0,-1 0 0,1 0 1,-1 0-1,0 0 0,0 0 0,0 0 0,0 0 0,0 0 0,0 0 0,0 0 0,-1 0 0,1 0 0,-1-1 0,0 1 0,1 0 0,-1 0 0,0 0 0,0-1 0,0 1 0,0 0 0,0-1 0,-1 1 0,1-1 0,0 1 0,-1-1 0,1 1 0,-1-1 0,1 0 0,-1 0 1,0 0-1,0 0 0,1 0 0,-1 0 0,-3 0 0,-9 4-186,1 0 1,-1-1-1,0-1 0,-18 2 1,24-4-41,-59 5-2148,-1-10-137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155 133 8098,'-5'-11'683,"1"0"0,1-1 0,-1 1 0,2-1 0,-2-15 0,3 25-607,1 0-1,-1 0 1,1 0 0,0 0 0,-1 0-1,1 0 1,0 0 0,0 0 0,0 0-1,1 0 1,-1 0 0,0-1 0,1 2-1,0-1 1,-1 0 0,1 0 0,0 0-1,0 0 1,0 0 0,0 0-1,2-2 1,-1 3-43,-1 1 0,1-1-1,-1 1 1,1 0 0,-1 0 0,1-1 0,-1 1-1,1 0 1,-1 0 0,0 1 0,1-1-1,-1 0 1,1 0 0,-1 1 0,1-1-1,-1 1 1,0-1 0,1 1 0,-1 0-1,0-1 1,2 2 0,9 6-21,-1-1 0,-1 1 0,17 17 0,-21-19-23,0 0 0,-1 0 0,0 0 0,0 1 0,0 0 0,-1 0 0,0 0 0,0 1 0,-1-1 1,0 1-1,0 0 0,-1 0 0,0 0 0,0 0 0,1 15 0,-4-12 12,1-1-1,-2 1 1,1-1 0,-1 0 0,-1 0 0,0 1 0,0-1 0,-1-1-1,-1 1 1,-10 17 0,-3 0 34,-2-1-1,-1-1 0,-1-1 1,-1-1-1,-1 0 0,-44 30 1,8-14 77,100-40 1221,155-12-412,-84 4-767,162 6 0,-263 4-474,-1-1 0,0 1 0,1 1 0,-1-1 0,0 2 1,0-1-1,0 1 0,0 1 0,-1-1 0,1 1 0,7 6 1,4 16-2597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12 566 10186,'-3'-8'1127,"-6"-16"3311,9 24-4408,1 0 0,-1-1 0,0 1 1,0-1-1,0 1 0,0-1 1,0 1-1,0 0 0,0-1 1,1 1-1,-1-1 0,0 1 1,0 0-1,1-1 0,-1 1 0,0 0 1,1-1-1,-1 1 0,0 0 1,1 0-1,-1-1 0,0 1 1,1 0-1,-1 0 0,0-1 0,1 1 1,-1 0-1,1 0 0,-1 0 1,1 0-1,-1 0 0,0 0 1,1 0-1,-1 0 0,1 0 1,-1 0-1,1 0 0,-1 0 0,0 0 1,1 0-1,-1 0 0,1 0 1,-1 0-1,1 0 0,-1 1 1,0-1-1,1 0 0,-1 0 0,0 0 1,1 1-1,0 0 0,19 6-38,-1 2-1,1 0 0,-2 1 1,1 1-1,-1 1 0,-1 0 1,0 1-1,-1 1 0,20 21 1,-12-8-5,0 0-1,-1 2 1,-2 0 0,32 60 0,-48-80 11,-1 0 0,0 0 0,0 0 0,-1 0 0,-1 0 0,4 19 0,-6-26-2,0 1 1,0-1-1,0 0 0,-1 0 1,1 0-1,0 1 1,-1-1-1,1 0 1,-1 0-1,0 0 1,0 0-1,0 0 1,0 0-1,0 0 1,0 0-1,0 0 1,-1-1-1,1 1 1,-1 0-1,1-1 0,-1 1 1,0-1-1,0 0 1,1 0-1,-1 1 1,0-1-1,0 0 1,0 0-1,0-1 1,0 1-1,0 0 1,-1-1-1,1 1 1,0-1-1,0 0 1,-4 1-1,-15 1-106,-1 0 0,1-1-1,-29-2 1,39 0 65,0 0-1,0-1 0,0 0 1,0-1-1,0 0 1,1-1-1,-1 0 1,-11-7-1,20 10 40,-1-1 1,1 0-1,-1 0 0,1 0 0,0 0 1,0-1-1,0 1 0,0-1 0,0 1 1,0-1-1,1 0 0,0 1 0,-1-1 0,1 0 1,0 0-1,0 0 0,0 0 0,1 0 1,-1 0-1,1 0 0,0 0 0,0 0 1,0-1-1,0 1 0,0 0 0,0 0 1,1 0-1,0 0 0,0 0 0,0 0 1,0 0-1,0 0 0,2-3 0,6-13-23,1 1 0,0 0-1,25-32 1,-24 36 2,104-128 158,-78 102 317,-1-2-1,-3-2 1,-2-1 0,26-50 0,-52 84-383,0-1 0,-2 0 0,1 1 0,-1-1 1,-1 0-1,0 0 0,-1-1 0,0 1 0,-1 0 0,-1 0 1,0 0-1,0-1 0,-1 1 0,0 0 0,-1 0 0,-1 1 0,0-1 1,0 1-1,-2 0 0,1 0 0,-1 0 0,0 1 0,-1-1 1,-1 2-1,1-1 0,-18-15 0,22 22-208,0 0 1,1 1-1,-2 0 0,1-1 1,0 1-1,0 0 0,-1 1 1,1-1-1,-8-2 1,10 4 1,0 0 1,0 0 0,0-1 0,0 1 0,0 0 0,-1 0 0,1 0 0,0 1-1,0-1 1,0 0 0,0 0 0,0 0 0,0 1 0,0-1 0,0 1 0,0-1 0,0 1-1,0-1 1,0 1 0,0 0 0,0-1 0,0 1 0,0 0 0,0 0 0,1-1-1,-1 1 1,0 0 0,1 0 0,-1 0 0,1 0 0,-1 0 0,1 0 0,-1 0 0,1 0-1,-1 0 1,1 2 0,-5 33-4014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03:40:3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7898,'4'-36'915,"-2"17"667,0 1 1,9-33-1,-10 48-1498,1-1 0,0 1 0,0 0 0,0 0-1,0 0 1,0 0 0,1 0 0,-1 0 0,1 0-1,0 1 1,0-1 0,0 1 0,0 0 0,0 0 0,1 0-1,-1 0 1,1 1 0,-1-1 0,1 1 0,0 0 0,-1 0-1,1 0 1,0 1 0,0-1 0,-1 1 0,1 0-1,6 0 1,0 0-69,1 1 0,-1 0 0,1 0 0,-1 1 0,0 1 0,0-1 0,0 2 0,18 8 0,-20-8-21,0 0-1,0 1 1,-1 0-1,0 1 1,0 0-1,-1 0 1,1 0-1,-1 1 1,-1 0-1,1 0 1,-1 0 0,0 1-1,-1 0 1,0 0-1,0 0 1,-1 0-1,0 1 1,0-1-1,3 18 1,-5-13 22,0 1 1,-1-1-1,-1 1 0,0-1 1,-1 1-1,0-1 1,-1 1-1,0-1 0,-1 0 1,0-1-1,-2 1 1,-11 21-1,-18 21 49,-2-2 0,-2-2 0,-59 59 0,97-109-51,1-1-1,-1 0 1,1 1-1,0-1 1,-1 0-1,1 1 1,-1-1-1,1 0 1,-1 1-1,1-1 1,0 1-1,-1-1 0,1 1 1,0-1-1,0 1 1,-1-1-1,1 1 1,0-1-1,0 1 1,0-1-1,0 1 1,-1 0-1,1-1 1,0 1-1,0-1 1,0 1-1,0 0 1,21-1 574,-1-1-658,179-18 419,46-3-112,-196 20-343,0 2 0,95 14 0,-141-14 2,49 13-615,-51-13 585,1 0 0,-1 1 0,0-1 0,1 0 1,-1 1-1,1 0 0,-1-1 0,0 1 0,1 0 1,-1 0-1,0 0 0,0 0 0,0 0 0,0 0 1,0 0-1,0 0 0,0 0 0,0 0 0,0 0 1,0 1-1,-1-1 0,1 0 0,0 1 0,-1-1 1,1 1-1,-1-1 0,1 3 0,-2-3-145,0 1 0,1 0 1,-1 0-1,0 0 0,0 0 0,0 0 0,-1-1 0,1 1 1,0 0-1,-1-1 0,-2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58A892DD-65F2-480A-AD45-5FD95C08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997700" cy="9283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+mn-cs"/>
            </a:endParaRP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87EC9BE0-0CDA-47B2-87C5-E87B4D361BC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30538" cy="461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ctr" anchorCtr="0" compatLnSpc="1">
            <a:prstTxWarp prst="textNoShape">
              <a:avLst/>
            </a:prstTxWarp>
          </a:bodyPr>
          <a:lstStyle>
            <a:lvl1pPr marL="215900" indent="-215900" eaLnBrk="1">
              <a:buSzPct val="45000"/>
              <a:buFont typeface="Wingdings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EAB854D-5300-4E46-92D8-F7ED3811EE7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965575" y="0"/>
            <a:ext cx="3030538" cy="461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ctr" anchorCtr="0" compatLnSpc="1">
            <a:prstTxWarp prst="textNoShape">
              <a:avLst/>
            </a:prstTxWarp>
          </a:bodyPr>
          <a:lstStyle>
            <a:lvl1pPr marL="215900" indent="-215900" algn="r" eaLnBrk="1">
              <a:buSzPct val="45000"/>
              <a:buFont typeface="Wingdings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7" name="Rectangle 4">
            <a:extLst>
              <a:ext uri="{FF2B5EF4-FFF2-40B4-BE49-F238E27FC236}">
                <a16:creationId xmlns:a16="http://schemas.microsoft.com/office/drawing/2014/main" id="{AFBC8BDA-FD04-47EA-88EC-1D8A91A4FF7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77925" y="696913"/>
            <a:ext cx="4640263" cy="3479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ECA540B-FC00-4431-A57F-FF9BD6DE898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31863" y="4410075"/>
            <a:ext cx="5132387" cy="41751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D6C862-6835-4ED4-A95F-A78501E7D60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820150"/>
            <a:ext cx="3030538" cy="461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b" anchorCtr="0" compatLnSpc="1">
            <a:prstTxWarp prst="textNoShape">
              <a:avLst/>
            </a:prstTxWarp>
          </a:bodyPr>
          <a:lstStyle>
            <a:lvl1pPr marL="215900" indent="-215900" eaLnBrk="1">
              <a:buSzPct val="45000"/>
              <a:buFont typeface="Wingdings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2BC8F70-33ED-4E92-B7D1-EDB70411FA6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965575" y="8820150"/>
            <a:ext cx="3030538" cy="4619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b" anchorCtr="0" compatLnSpc="1">
            <a:prstTxWarp prst="textNoShape">
              <a:avLst/>
            </a:prstTxWarp>
          </a:bodyPr>
          <a:lstStyle>
            <a:lvl1pPr marL="215900" indent="-215900" algn="r" eaLnBrk="1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3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298E8116-E837-4294-A1AC-E242AEDE089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A5BB91A-1A38-47FA-AAB2-DC4107D3B4F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FCBB3A5-B0C9-4EC1-881C-C79B3D0AFC5A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2523FD8F-5CEB-4047-A35B-4C9F9B0B2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6260" name="Text Box 2">
            <a:extLst>
              <a:ext uri="{FF2B5EF4-FFF2-40B4-BE49-F238E27FC236}">
                <a16:creationId xmlns:a16="http://schemas.microsoft.com/office/drawing/2014/main" id="{85211649-140D-4230-B3A9-1DA80C7CE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8210D9D-F32F-4916-B1DF-6E8181835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106151F-8971-46E5-8943-2A289F6882B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5475" name="Rectangle 1">
            <a:extLst>
              <a:ext uri="{FF2B5EF4-FFF2-40B4-BE49-F238E27FC236}">
                <a16:creationId xmlns:a16="http://schemas.microsoft.com/office/drawing/2014/main" id="{B55C1244-59F0-465D-AEDA-560E0E532A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5476" name="Text Box 2">
            <a:extLst>
              <a:ext uri="{FF2B5EF4-FFF2-40B4-BE49-F238E27FC236}">
                <a16:creationId xmlns:a16="http://schemas.microsoft.com/office/drawing/2014/main" id="{8E36559C-458A-4EB2-B79B-CB8641D5C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F6A1BA49-94C7-4451-ACF8-D29E51DC3E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1CF7D73-64FC-4DF9-BF2F-C112BC5ADF63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6499" name="Rectangle 1">
            <a:extLst>
              <a:ext uri="{FF2B5EF4-FFF2-40B4-BE49-F238E27FC236}">
                <a16:creationId xmlns:a16="http://schemas.microsoft.com/office/drawing/2014/main" id="{C0C584B6-EBCE-44D8-B308-DC5629455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6500" name="Text Box 2">
            <a:extLst>
              <a:ext uri="{FF2B5EF4-FFF2-40B4-BE49-F238E27FC236}">
                <a16:creationId xmlns:a16="http://schemas.microsoft.com/office/drawing/2014/main" id="{E95E4DB7-D5FB-4D95-A688-D7A8F5967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823BE101-9F0C-4BBA-B5F5-CEB9771270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608D9A0-88AB-4CC2-9991-34E27E25BBB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7523" name="Rectangle 1">
            <a:extLst>
              <a:ext uri="{FF2B5EF4-FFF2-40B4-BE49-F238E27FC236}">
                <a16:creationId xmlns:a16="http://schemas.microsoft.com/office/drawing/2014/main" id="{16F5A3DC-8426-4C02-B8C5-B1A83EAECC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C50ECA11-19B9-4DC7-BB34-B11D0A6C1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21B55A62-34C2-48F8-BD25-AB03600A7DA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BE3C332-D214-476B-B625-4F658DF4F9D9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8547" name="Rectangle 1">
            <a:extLst>
              <a:ext uri="{FF2B5EF4-FFF2-40B4-BE49-F238E27FC236}">
                <a16:creationId xmlns:a16="http://schemas.microsoft.com/office/drawing/2014/main" id="{E1E8ADC4-04AD-4D94-A1FF-5789BB2BE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8548" name="Text Box 2">
            <a:extLst>
              <a:ext uri="{FF2B5EF4-FFF2-40B4-BE49-F238E27FC236}">
                <a16:creationId xmlns:a16="http://schemas.microsoft.com/office/drawing/2014/main" id="{403A9B4E-1C50-412E-A9D2-C39722E30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B8FEE032-CEE0-49B6-BFFD-CE27BA492FE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079DBE5-36C8-411C-8B51-853DC26F215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9571" name="Rectangle 1">
            <a:extLst>
              <a:ext uri="{FF2B5EF4-FFF2-40B4-BE49-F238E27FC236}">
                <a16:creationId xmlns:a16="http://schemas.microsoft.com/office/drawing/2014/main" id="{40D65F27-6848-4660-B6EE-7D5CF9D022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9572" name="Text Box 2">
            <a:extLst>
              <a:ext uri="{FF2B5EF4-FFF2-40B4-BE49-F238E27FC236}">
                <a16:creationId xmlns:a16="http://schemas.microsoft.com/office/drawing/2014/main" id="{A9A3318F-EFE3-4F13-8004-A6E493833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6A5E18DB-3242-46DE-997A-DA5428117E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2F05696-7CBE-479C-8239-ED7B943AE51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0595" name="Rectangle 1">
            <a:extLst>
              <a:ext uri="{FF2B5EF4-FFF2-40B4-BE49-F238E27FC236}">
                <a16:creationId xmlns:a16="http://schemas.microsoft.com/office/drawing/2014/main" id="{82AC0180-BD6B-4028-8468-AC3F5ED94D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0596" name="Text Box 2">
            <a:extLst>
              <a:ext uri="{FF2B5EF4-FFF2-40B4-BE49-F238E27FC236}">
                <a16:creationId xmlns:a16="http://schemas.microsoft.com/office/drawing/2014/main" id="{C922E9D0-0ED9-440C-AD99-09EAEA5DC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EC14BF0-C932-4F98-BA67-A1B7CDBFC1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084D7650-4605-4660-A6E1-BFECB6CCFBC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1619" name="Rectangle 1">
            <a:extLst>
              <a:ext uri="{FF2B5EF4-FFF2-40B4-BE49-F238E27FC236}">
                <a16:creationId xmlns:a16="http://schemas.microsoft.com/office/drawing/2014/main" id="{6BC1B60B-0E32-417B-A215-34E896223C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10F9288C-A17A-42FD-A4F1-0CE25E727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C24398F3-BDC1-40A7-93F7-11F5FB58DE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447D434-91D9-41CB-BE60-82E59CEF0A7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2643" name="Rectangle 1">
            <a:extLst>
              <a:ext uri="{FF2B5EF4-FFF2-40B4-BE49-F238E27FC236}">
                <a16:creationId xmlns:a16="http://schemas.microsoft.com/office/drawing/2014/main" id="{657C3780-37FB-4D71-9479-D8131FEF9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2644" name="Text Box 2">
            <a:extLst>
              <a:ext uri="{FF2B5EF4-FFF2-40B4-BE49-F238E27FC236}">
                <a16:creationId xmlns:a16="http://schemas.microsoft.com/office/drawing/2014/main" id="{724E8188-EC03-48DA-A67A-CA35E55D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E32AE464-2D40-49D9-BCB0-6B82491311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C6C34AC6-03B3-453C-B2BD-988EEC959E2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4F27CD3C-6D56-4FFE-B849-37FD989904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3668" name="Text Box 2">
            <a:extLst>
              <a:ext uri="{FF2B5EF4-FFF2-40B4-BE49-F238E27FC236}">
                <a16:creationId xmlns:a16="http://schemas.microsoft.com/office/drawing/2014/main" id="{0A0E327B-2C96-4211-8AA0-1F0664B05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D4E18964-C606-49BF-8ECC-44EA04E9CB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97B395A-C60B-4464-96D9-607845C08DC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4691" name="Rectangle 1">
            <a:extLst>
              <a:ext uri="{FF2B5EF4-FFF2-40B4-BE49-F238E27FC236}">
                <a16:creationId xmlns:a16="http://schemas.microsoft.com/office/drawing/2014/main" id="{FC4968CA-3C11-491A-983C-E46E8481AB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4692" name="Text Box 2">
            <a:extLst>
              <a:ext uri="{FF2B5EF4-FFF2-40B4-BE49-F238E27FC236}">
                <a16:creationId xmlns:a16="http://schemas.microsoft.com/office/drawing/2014/main" id="{0D907278-33F0-405A-BC3E-B5F2755B9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45183F3-BA92-420A-88A8-D81884161E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DAB714CF-E7E7-418F-BE70-B84C464A94A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67659F6B-A259-4BB2-9E7A-FBB60744F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7284" name="Text Box 2">
            <a:extLst>
              <a:ext uri="{FF2B5EF4-FFF2-40B4-BE49-F238E27FC236}">
                <a16:creationId xmlns:a16="http://schemas.microsoft.com/office/drawing/2014/main" id="{245712F7-B617-4FF3-924F-2F094444A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C9C8B5DB-3D18-475B-8BE1-6287786A3E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64F4049-7438-4CCD-A9CF-00155EE37D5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5715" name="Rectangle 1">
            <a:extLst>
              <a:ext uri="{FF2B5EF4-FFF2-40B4-BE49-F238E27FC236}">
                <a16:creationId xmlns:a16="http://schemas.microsoft.com/office/drawing/2014/main" id="{26F202E5-B815-4496-BFDA-16C703830F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5716" name="Text Box 2">
            <a:extLst>
              <a:ext uri="{FF2B5EF4-FFF2-40B4-BE49-F238E27FC236}">
                <a16:creationId xmlns:a16="http://schemas.microsoft.com/office/drawing/2014/main" id="{47F26A43-A0E2-49BB-A53E-C3C70257A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E8AC34F-B145-4CCC-BD02-C289E59FB19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B345507-171B-4557-A5AB-2233C1DACE02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6739" name="Rectangle 1">
            <a:extLst>
              <a:ext uri="{FF2B5EF4-FFF2-40B4-BE49-F238E27FC236}">
                <a16:creationId xmlns:a16="http://schemas.microsoft.com/office/drawing/2014/main" id="{894F276F-BFE2-4A0B-ADE2-C6DFBF2F2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6740" name="Text Box 2">
            <a:extLst>
              <a:ext uri="{FF2B5EF4-FFF2-40B4-BE49-F238E27FC236}">
                <a16:creationId xmlns:a16="http://schemas.microsoft.com/office/drawing/2014/main" id="{C1F8B287-CFF8-408A-AAC5-EA9CBAE5C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745AA2D-30B1-4150-AE42-271DC217EF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C152343D-1242-4F69-B55B-7D3C8C7F778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26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7763" name="Rectangle 1">
            <a:extLst>
              <a:ext uri="{FF2B5EF4-FFF2-40B4-BE49-F238E27FC236}">
                <a16:creationId xmlns:a16="http://schemas.microsoft.com/office/drawing/2014/main" id="{7A55D66C-29F1-42D2-A284-E2A347F1EE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7521ED26-6302-4860-A117-E54162AC4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581EA833-4DEB-4012-9CEB-766383FF80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18DE7AB6-71BC-4C90-89F6-2BCA89CA7B2A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8787" name="Rectangle 1">
            <a:extLst>
              <a:ext uri="{FF2B5EF4-FFF2-40B4-BE49-F238E27FC236}">
                <a16:creationId xmlns:a16="http://schemas.microsoft.com/office/drawing/2014/main" id="{CC3B8EF5-14FB-42C8-9A66-01D26EF6C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8788" name="Text Box 2">
            <a:extLst>
              <a:ext uri="{FF2B5EF4-FFF2-40B4-BE49-F238E27FC236}">
                <a16:creationId xmlns:a16="http://schemas.microsoft.com/office/drawing/2014/main" id="{77D04D74-D07F-4113-B37F-E2693EF14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33062D66-73B6-4760-ACD7-FAF0558210D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7C85A38-5F75-4899-97F7-0AC03B347BF6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19811" name="Rectangle 1">
            <a:extLst>
              <a:ext uri="{FF2B5EF4-FFF2-40B4-BE49-F238E27FC236}">
                <a16:creationId xmlns:a16="http://schemas.microsoft.com/office/drawing/2014/main" id="{86B2060F-1FCC-49B9-8F47-C8C8DF1FA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id="{8354CC62-7464-4646-9FA6-7900B8A27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FF79DB0E-826E-4FCE-9E38-741F9CFB8D7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5A89571-AFC8-4B84-9490-5232EFC24E9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0835" name="Rectangle 1">
            <a:extLst>
              <a:ext uri="{FF2B5EF4-FFF2-40B4-BE49-F238E27FC236}">
                <a16:creationId xmlns:a16="http://schemas.microsoft.com/office/drawing/2014/main" id="{9E798771-56C8-40A5-867A-47F5F8AD92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E93A6350-FF35-4BCA-912C-3E6833A75D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8F8E3F-C34F-4DF3-8F33-EA81BAB294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F25FAE0-D240-40E2-8CEC-C91BBB21B6A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B1B45340-DB69-486F-81C4-C78C9CFF8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647482CD-DFD0-4AC6-9C6F-CBF226907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4E9EA70-37A0-4E42-AF81-8DDD5DC22B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4BA4F5E-E181-4DC5-A2AD-6115E9E1869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2883" name="Rectangle 1">
            <a:extLst>
              <a:ext uri="{FF2B5EF4-FFF2-40B4-BE49-F238E27FC236}">
                <a16:creationId xmlns:a16="http://schemas.microsoft.com/office/drawing/2014/main" id="{E37EC500-A728-478B-843E-180CE56D9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884" name="Text Box 2">
            <a:extLst>
              <a:ext uri="{FF2B5EF4-FFF2-40B4-BE49-F238E27FC236}">
                <a16:creationId xmlns:a16="http://schemas.microsoft.com/office/drawing/2014/main" id="{356EEDC1-ACBE-4636-8B47-8314A43E4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7743686E-DFD9-4AEA-8A8F-75DB1F35A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337E973-A053-4466-9ED0-494415E8A5E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60E2B638-4564-4484-B4FA-CEDAC3B3C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3908" name="Text Box 2">
            <a:extLst>
              <a:ext uri="{FF2B5EF4-FFF2-40B4-BE49-F238E27FC236}">
                <a16:creationId xmlns:a16="http://schemas.microsoft.com/office/drawing/2014/main" id="{9CF0EFE4-8A6C-4E50-996F-4EC59EED4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46559744-8C89-4933-9564-626203A378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1FBB842E-D2CC-4B82-9BE6-FD45FB06242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4931" name="Rectangle 1">
            <a:extLst>
              <a:ext uri="{FF2B5EF4-FFF2-40B4-BE49-F238E27FC236}">
                <a16:creationId xmlns:a16="http://schemas.microsoft.com/office/drawing/2014/main" id="{0C52FDAD-BA99-4D14-9759-B9529D62A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4932" name="Text Box 2">
            <a:extLst>
              <a:ext uri="{FF2B5EF4-FFF2-40B4-BE49-F238E27FC236}">
                <a16:creationId xmlns:a16="http://schemas.microsoft.com/office/drawing/2014/main" id="{D8573D27-4519-449C-9225-990AE9398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EC9E25BC-A464-4A36-97F5-EC43BC88D63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072F0CD-BB34-4FD3-8AC3-1AEC7172BB82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A01AB520-C585-4231-842C-D06E98D76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8308" name="Text Box 2">
            <a:extLst>
              <a:ext uri="{FF2B5EF4-FFF2-40B4-BE49-F238E27FC236}">
                <a16:creationId xmlns:a16="http://schemas.microsoft.com/office/drawing/2014/main" id="{23100087-78CD-4AF3-98F7-EB9577A2F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1D6011D-EEA9-4FC3-B4FE-69CB0B62033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7807E67-91A8-48E5-8E29-9CC9CD006B5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D8BC1FAD-A442-4563-BD1C-073918A50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5956" name="Text Box 2">
            <a:extLst>
              <a:ext uri="{FF2B5EF4-FFF2-40B4-BE49-F238E27FC236}">
                <a16:creationId xmlns:a16="http://schemas.microsoft.com/office/drawing/2014/main" id="{B1931453-C510-4EA7-84AE-8FF427EEF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A4899D30-683B-4202-9623-4405A2DDACA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03BD9BF6-A50C-45EA-84A4-28C3D5CB3EF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6979" name="Rectangle 1">
            <a:extLst>
              <a:ext uri="{FF2B5EF4-FFF2-40B4-BE49-F238E27FC236}">
                <a16:creationId xmlns:a16="http://schemas.microsoft.com/office/drawing/2014/main" id="{476A5FF9-6F2B-4233-881C-6EE7623AB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6980" name="Text Box 2">
            <a:extLst>
              <a:ext uri="{FF2B5EF4-FFF2-40B4-BE49-F238E27FC236}">
                <a16:creationId xmlns:a16="http://schemas.microsoft.com/office/drawing/2014/main" id="{EB238108-B6EE-4B87-8B8D-A71B8E6E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4C196F70-E319-4223-A8CE-3A7F95A7FC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09E01F4-77C9-4036-9957-BBC70E837A2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8003" name="Rectangle 1">
            <a:extLst>
              <a:ext uri="{FF2B5EF4-FFF2-40B4-BE49-F238E27FC236}">
                <a16:creationId xmlns:a16="http://schemas.microsoft.com/office/drawing/2014/main" id="{8DE31E15-25D9-4B07-BAE2-2BDFFF902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B90D36CA-0CF7-4DE4-B5CF-50D740A6B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73140E51-BFD1-4B7E-A2F6-F2215823330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8AA55811-20EA-4D81-80B2-7E1D73093F3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29027" name="Rectangle 1">
            <a:extLst>
              <a:ext uri="{FF2B5EF4-FFF2-40B4-BE49-F238E27FC236}">
                <a16:creationId xmlns:a16="http://schemas.microsoft.com/office/drawing/2014/main" id="{8F5798E7-9D06-4525-A147-97C952A911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9028" name="Text Box 2">
            <a:extLst>
              <a:ext uri="{FF2B5EF4-FFF2-40B4-BE49-F238E27FC236}">
                <a16:creationId xmlns:a16="http://schemas.microsoft.com/office/drawing/2014/main" id="{0ABCD6FE-60C1-43E8-9122-509B9CF12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BE8C0B1C-39FE-4814-9D0E-54D6441B10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4D2A6F9-D54D-4D6C-A9FE-B2CE0A8FBA63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0051" name="Rectangle 1">
            <a:extLst>
              <a:ext uri="{FF2B5EF4-FFF2-40B4-BE49-F238E27FC236}">
                <a16:creationId xmlns:a16="http://schemas.microsoft.com/office/drawing/2014/main" id="{E97BF7B3-B86D-4957-917A-0187A9322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2" name="Text Box 2">
            <a:extLst>
              <a:ext uri="{FF2B5EF4-FFF2-40B4-BE49-F238E27FC236}">
                <a16:creationId xmlns:a16="http://schemas.microsoft.com/office/drawing/2014/main" id="{F069F573-D6C0-438B-88AE-F8F055A4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7DDB3EBD-7342-453F-866C-F686DC223B1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62C2750-D1AC-4C97-87C0-718757CC008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1075" name="Rectangle 1">
            <a:extLst>
              <a:ext uri="{FF2B5EF4-FFF2-40B4-BE49-F238E27FC236}">
                <a16:creationId xmlns:a16="http://schemas.microsoft.com/office/drawing/2014/main" id="{7D13B122-B494-4549-97FE-FDDAF31E8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1076" name="Text Box 2">
            <a:extLst>
              <a:ext uri="{FF2B5EF4-FFF2-40B4-BE49-F238E27FC236}">
                <a16:creationId xmlns:a16="http://schemas.microsoft.com/office/drawing/2014/main" id="{486BEAD0-173B-4343-AB3F-9E5D0C1B4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B4C79C53-A3F1-44A7-9A81-60F7E04EFA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59CF789C-92BD-4849-BB2A-6209D400324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2F339217-BD55-4821-BB7D-9D5E04400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2100" name="Text Box 2">
            <a:extLst>
              <a:ext uri="{FF2B5EF4-FFF2-40B4-BE49-F238E27FC236}">
                <a16:creationId xmlns:a16="http://schemas.microsoft.com/office/drawing/2014/main" id="{2189D8E3-ACCD-422F-97DC-0332629D0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CFB9AB19-7D92-4255-B67C-89F750BD1E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F8CB9AD-BFF2-4E4D-9F6A-21D234B9959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3123" name="Rectangle 1">
            <a:extLst>
              <a:ext uri="{FF2B5EF4-FFF2-40B4-BE49-F238E27FC236}">
                <a16:creationId xmlns:a16="http://schemas.microsoft.com/office/drawing/2014/main" id="{8AA131E9-F347-48C6-A6C2-55B805C7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3124" name="Text Box 2">
            <a:extLst>
              <a:ext uri="{FF2B5EF4-FFF2-40B4-BE49-F238E27FC236}">
                <a16:creationId xmlns:a16="http://schemas.microsoft.com/office/drawing/2014/main" id="{410AF31D-756C-4263-80BD-090BE3FB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EAADE04B-A46C-4DA2-8941-116674C7357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F437D656-D4A0-432F-899F-DB1F58D94D2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4147" name="Rectangle 1">
            <a:extLst>
              <a:ext uri="{FF2B5EF4-FFF2-40B4-BE49-F238E27FC236}">
                <a16:creationId xmlns:a16="http://schemas.microsoft.com/office/drawing/2014/main" id="{94F85573-47DD-41C4-A9D1-E470E4DC8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4148" name="Text Box 2">
            <a:extLst>
              <a:ext uri="{FF2B5EF4-FFF2-40B4-BE49-F238E27FC236}">
                <a16:creationId xmlns:a16="http://schemas.microsoft.com/office/drawing/2014/main" id="{324605C8-A185-476C-A96C-CBC39E22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B43DA26B-B21D-4828-89F1-9D22A74F92D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9694C039-2C45-48FD-BCD4-CC27F765BE2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5171" name="Rectangle 1">
            <a:extLst>
              <a:ext uri="{FF2B5EF4-FFF2-40B4-BE49-F238E27FC236}">
                <a16:creationId xmlns:a16="http://schemas.microsoft.com/office/drawing/2014/main" id="{BA394AD7-985A-4BF0-9FDF-69B7E0ECFD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5172" name="Text Box 2">
            <a:extLst>
              <a:ext uri="{FF2B5EF4-FFF2-40B4-BE49-F238E27FC236}">
                <a16:creationId xmlns:a16="http://schemas.microsoft.com/office/drawing/2014/main" id="{5D20960D-F9C2-48A6-B17A-ED3E61F73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1A44F832-EB6A-4198-913D-2E30CB4D35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5991888-BC05-42BB-8E47-D7C051EA967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9331" name="Rectangle 1">
            <a:extLst>
              <a:ext uri="{FF2B5EF4-FFF2-40B4-BE49-F238E27FC236}">
                <a16:creationId xmlns:a16="http://schemas.microsoft.com/office/drawing/2014/main" id="{52FA66F4-22A6-45B5-BCE8-5254E0FA5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9332" name="Text Box 2">
            <a:extLst>
              <a:ext uri="{FF2B5EF4-FFF2-40B4-BE49-F238E27FC236}">
                <a16:creationId xmlns:a16="http://schemas.microsoft.com/office/drawing/2014/main" id="{31D41E56-B412-470E-BA1F-D14E96A16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C5999154-4171-4324-B7A4-429BDB43AEC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96EAC387-67C0-44EC-9899-B247BD548C0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AC21374D-9C67-42A1-AB78-CB89E1DE71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6196" name="Text Box 2">
            <a:extLst>
              <a:ext uri="{FF2B5EF4-FFF2-40B4-BE49-F238E27FC236}">
                <a16:creationId xmlns:a16="http://schemas.microsoft.com/office/drawing/2014/main" id="{48C21C4C-4C15-49CE-930C-F241CD51D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D18E7ADC-D484-4CF2-B8CF-D4F0337B5F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EF25B30B-593D-4E0A-ABB3-9AEC9C71A28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7219" name="Rectangle 1">
            <a:extLst>
              <a:ext uri="{FF2B5EF4-FFF2-40B4-BE49-F238E27FC236}">
                <a16:creationId xmlns:a16="http://schemas.microsoft.com/office/drawing/2014/main" id="{0BC0A17C-9598-4BE3-B60F-3AE17A51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7220" name="Text Box 2">
            <a:extLst>
              <a:ext uri="{FF2B5EF4-FFF2-40B4-BE49-F238E27FC236}">
                <a16:creationId xmlns:a16="http://schemas.microsoft.com/office/drawing/2014/main" id="{2677D95F-1B81-4660-87DF-101DAB2E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F6819285-3AFF-4D08-A35A-97EB288F4A3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FF586BC5-BE70-4072-96EE-FE5A5D51051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8243" name="Rectangle 1">
            <a:extLst>
              <a:ext uri="{FF2B5EF4-FFF2-40B4-BE49-F238E27FC236}">
                <a16:creationId xmlns:a16="http://schemas.microsoft.com/office/drawing/2014/main" id="{A18EA72B-D2B5-488B-8C34-F07C3C2B8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8244" name="Text Box 2">
            <a:extLst>
              <a:ext uri="{FF2B5EF4-FFF2-40B4-BE49-F238E27FC236}">
                <a16:creationId xmlns:a16="http://schemas.microsoft.com/office/drawing/2014/main" id="{313AD9A5-07B7-4A8D-8DDE-A1B00F44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AAD496D9-7967-4FE9-A90B-504AB28F7B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D0EA65B-ADBE-49DC-8D61-6A39EE66D8F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39267" name="Rectangle 1">
            <a:extLst>
              <a:ext uri="{FF2B5EF4-FFF2-40B4-BE49-F238E27FC236}">
                <a16:creationId xmlns:a16="http://schemas.microsoft.com/office/drawing/2014/main" id="{F8C0EA44-1206-4E3B-BC6F-44B7A39877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80D72C45-4405-436F-99A3-DB686D456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B743EA43-8B49-4140-A847-46E9EF7DD6C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7B1F609-DB7C-453E-93F4-D9C9D2C16CC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0291" name="Rectangle 1">
            <a:extLst>
              <a:ext uri="{FF2B5EF4-FFF2-40B4-BE49-F238E27FC236}">
                <a16:creationId xmlns:a16="http://schemas.microsoft.com/office/drawing/2014/main" id="{DA1A9F54-91F1-4546-A43D-6818853B00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66798CB2-FAD0-43B4-93C2-519E640C0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197FB98-98FE-488D-BE6A-F1DB0AE82D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1EB03247-EF08-41DD-A43D-585FD0395352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1315" name="Rectangle 1">
            <a:extLst>
              <a:ext uri="{FF2B5EF4-FFF2-40B4-BE49-F238E27FC236}">
                <a16:creationId xmlns:a16="http://schemas.microsoft.com/office/drawing/2014/main" id="{49A2ECAC-BCFA-451D-A7BE-C0A2B3437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1316" name="Rectangle 2">
            <a:extLst>
              <a:ext uri="{FF2B5EF4-FFF2-40B4-BE49-F238E27FC236}">
                <a16:creationId xmlns:a16="http://schemas.microsoft.com/office/drawing/2014/main" id="{0348A54D-435E-49C1-BBB0-6260DA28D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11FF06C-3B7D-4C47-83CC-299239F1BA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D0D80470-66EE-46B0-8970-CDE8EE4AB279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0ABD6966-160C-48A1-B0BB-44232C564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2340" name="Text Box 2">
            <a:extLst>
              <a:ext uri="{FF2B5EF4-FFF2-40B4-BE49-F238E27FC236}">
                <a16:creationId xmlns:a16="http://schemas.microsoft.com/office/drawing/2014/main" id="{DC2B0FFE-6DD6-4188-BC4B-BB50CCE71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662B3D63-9A28-40D3-9B9B-5A8CB4DE6A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1733516-6206-44EC-A45B-AA26742C942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3363" name="Rectangle 1">
            <a:extLst>
              <a:ext uri="{FF2B5EF4-FFF2-40B4-BE49-F238E27FC236}">
                <a16:creationId xmlns:a16="http://schemas.microsoft.com/office/drawing/2014/main" id="{78548DE2-B066-40A3-88D9-6E00168C2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64" name="Text Box 2">
            <a:extLst>
              <a:ext uri="{FF2B5EF4-FFF2-40B4-BE49-F238E27FC236}">
                <a16:creationId xmlns:a16="http://schemas.microsoft.com/office/drawing/2014/main" id="{55CC4503-66DD-4A09-ABC2-D63602A69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2DE8F9E7-E74F-4F25-9F55-5389C937AD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1E1D6678-173D-49D4-AE09-0A8004B91573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8EC9DCCA-7537-48F7-AFAF-CFAB66B9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4388" name="Text Box 2">
            <a:extLst>
              <a:ext uri="{FF2B5EF4-FFF2-40B4-BE49-F238E27FC236}">
                <a16:creationId xmlns:a16="http://schemas.microsoft.com/office/drawing/2014/main" id="{69FC4D8A-FDE4-4912-8243-1B9D99EE7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329A9689-D959-4924-A90E-E56A8FDAC7C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6139EC0-2CDE-4BE5-BF3F-71AE1F9880F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5411" name="Rectangle 1">
            <a:extLst>
              <a:ext uri="{FF2B5EF4-FFF2-40B4-BE49-F238E27FC236}">
                <a16:creationId xmlns:a16="http://schemas.microsoft.com/office/drawing/2014/main" id="{0676B9F4-54E3-4BC0-B8EF-70EC6D40F3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5412" name="Text Box 2">
            <a:extLst>
              <a:ext uri="{FF2B5EF4-FFF2-40B4-BE49-F238E27FC236}">
                <a16:creationId xmlns:a16="http://schemas.microsoft.com/office/drawing/2014/main" id="{715130E7-4BEA-4E0D-8A17-37A83A1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CE80E9C-5A6D-4E40-B6BF-8803C29DD9B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21945D0-0E06-4D41-9C3D-B6B433B700E6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F0E82007-C145-4C19-9436-19389A4AEE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0356" name="Text Box 2">
            <a:extLst>
              <a:ext uri="{FF2B5EF4-FFF2-40B4-BE49-F238E27FC236}">
                <a16:creationId xmlns:a16="http://schemas.microsoft.com/office/drawing/2014/main" id="{288AA3E0-C5D7-4E5E-9EE2-60722215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EF90AB18-C5A6-4DB0-A8F2-134D9A47AE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24999DA-4A62-429E-BE77-0543342735A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6435" name="Rectangle 1">
            <a:extLst>
              <a:ext uri="{FF2B5EF4-FFF2-40B4-BE49-F238E27FC236}">
                <a16:creationId xmlns:a16="http://schemas.microsoft.com/office/drawing/2014/main" id="{464AC733-5E5F-4DDF-B417-C7FB3B51A0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6436" name="Text Box 2">
            <a:extLst>
              <a:ext uri="{FF2B5EF4-FFF2-40B4-BE49-F238E27FC236}">
                <a16:creationId xmlns:a16="http://schemas.microsoft.com/office/drawing/2014/main" id="{D89A7BBD-EB40-4A60-9092-BDA3B848A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B5561E60-6B26-4D99-AD19-AB854FD8C5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4E241DB-7706-469A-9310-548C0E01739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7459" name="Rectangle 1">
            <a:extLst>
              <a:ext uri="{FF2B5EF4-FFF2-40B4-BE49-F238E27FC236}">
                <a16:creationId xmlns:a16="http://schemas.microsoft.com/office/drawing/2014/main" id="{116CD78E-491F-4B69-B77C-23E26F45A3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7460" name="Text Box 2">
            <a:extLst>
              <a:ext uri="{FF2B5EF4-FFF2-40B4-BE49-F238E27FC236}">
                <a16:creationId xmlns:a16="http://schemas.microsoft.com/office/drawing/2014/main" id="{C3A1B67A-0E72-44C3-9110-8442B32BF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B9236168-E3AA-434E-897B-0EEF3C6B02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FB749AB-456A-448F-9B8C-84E6E885C797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8483" name="Rectangle 1">
            <a:extLst>
              <a:ext uri="{FF2B5EF4-FFF2-40B4-BE49-F238E27FC236}">
                <a16:creationId xmlns:a16="http://schemas.microsoft.com/office/drawing/2014/main" id="{D95DFB18-DCBA-4392-B0B8-073467ADAB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8484" name="Text Box 2">
            <a:extLst>
              <a:ext uri="{FF2B5EF4-FFF2-40B4-BE49-F238E27FC236}">
                <a16:creationId xmlns:a16="http://schemas.microsoft.com/office/drawing/2014/main" id="{42B76A02-604C-462F-B8D9-3D4010BDE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93A02A15-513C-46A3-84C9-F083411032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7D04796E-0844-41E3-A933-7C8DB8B686AF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49507" name="Rectangle 1">
            <a:extLst>
              <a:ext uri="{FF2B5EF4-FFF2-40B4-BE49-F238E27FC236}">
                <a16:creationId xmlns:a16="http://schemas.microsoft.com/office/drawing/2014/main" id="{A6FDE29C-AA84-4C3B-A704-462D309B3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5E6ADB85-E703-4765-925E-DF0CCF608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CB149139-841F-4852-A0EE-F98DFDDACF5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5F7EE823-A144-4717-AC6F-565095B343EA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0531" name="Rectangle 1">
            <a:extLst>
              <a:ext uri="{FF2B5EF4-FFF2-40B4-BE49-F238E27FC236}">
                <a16:creationId xmlns:a16="http://schemas.microsoft.com/office/drawing/2014/main" id="{8DF7E9FE-9903-4B85-8709-1A2CA59C5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0532" name="Text Box 2">
            <a:extLst>
              <a:ext uri="{FF2B5EF4-FFF2-40B4-BE49-F238E27FC236}">
                <a16:creationId xmlns:a16="http://schemas.microsoft.com/office/drawing/2014/main" id="{EB660A7D-CE03-41DA-8A84-C560CBC01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BEDA1FB4-1C69-4DD4-92FD-532C72342F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95BD88FC-EF19-489E-9BEE-911C01541C29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1555" name="Rectangle 1">
            <a:extLst>
              <a:ext uri="{FF2B5EF4-FFF2-40B4-BE49-F238E27FC236}">
                <a16:creationId xmlns:a16="http://schemas.microsoft.com/office/drawing/2014/main" id="{D986B4F1-416E-43A0-AB7F-4BF7BCF15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1556" name="Text Box 2">
            <a:extLst>
              <a:ext uri="{FF2B5EF4-FFF2-40B4-BE49-F238E27FC236}">
                <a16:creationId xmlns:a16="http://schemas.microsoft.com/office/drawing/2014/main" id="{C61487FC-ABF5-4172-996F-B2441224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4D7D8446-8343-443E-AA49-DBE875BF6C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9B8E3D6F-0959-4EDA-B65C-8B6E408BB1F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C46269DF-F8E9-466F-9DB3-A21A8F119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54294523-38B8-425D-8187-BC48C5C84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FFAC2D20-5E0C-4424-8109-A1F4DF6B4A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0EE2B508-9955-4444-AF8C-63ABA67DE77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3603" name="Rectangle 1">
            <a:extLst>
              <a:ext uri="{FF2B5EF4-FFF2-40B4-BE49-F238E27FC236}">
                <a16:creationId xmlns:a16="http://schemas.microsoft.com/office/drawing/2014/main" id="{ABB0B813-F870-485D-ABB1-6C3EA0C9B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3604" name="Text Box 2">
            <a:extLst>
              <a:ext uri="{FF2B5EF4-FFF2-40B4-BE49-F238E27FC236}">
                <a16:creationId xmlns:a16="http://schemas.microsoft.com/office/drawing/2014/main" id="{4E2FD092-F8DA-406B-BC1F-3A4015248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660D5DA4-8763-431A-B829-08F4D5F9C77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54209D7F-066B-4239-B2A7-5DDA181BD1F3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DD9A3098-CA39-465F-84E6-7798AF72D7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4628" name="Text Box 2">
            <a:extLst>
              <a:ext uri="{FF2B5EF4-FFF2-40B4-BE49-F238E27FC236}">
                <a16:creationId xmlns:a16="http://schemas.microsoft.com/office/drawing/2014/main" id="{8440A0F1-CBDA-4828-B57F-504B30733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3F14160-754E-4824-8934-7C01B815C86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870AAE46-306C-46F4-A079-FA5E8967787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5651" name="Rectangle 1">
            <a:extLst>
              <a:ext uri="{FF2B5EF4-FFF2-40B4-BE49-F238E27FC236}">
                <a16:creationId xmlns:a16="http://schemas.microsoft.com/office/drawing/2014/main" id="{12480F55-B4AB-4B79-A424-C9D5D21F1B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A2C50922-9F11-43D3-87D9-852B57501A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754519C8-CC8E-4490-9C67-11C7DC1006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0000C3DD-4D9D-4170-B8C4-5F0E7F63262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1379" name="Rectangle 1">
            <a:extLst>
              <a:ext uri="{FF2B5EF4-FFF2-40B4-BE49-F238E27FC236}">
                <a16:creationId xmlns:a16="http://schemas.microsoft.com/office/drawing/2014/main" id="{55AFA6FD-605B-4F46-A3E0-E428A5A96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1380" name="Text Box 2">
            <a:extLst>
              <a:ext uri="{FF2B5EF4-FFF2-40B4-BE49-F238E27FC236}">
                <a16:creationId xmlns:a16="http://schemas.microsoft.com/office/drawing/2014/main" id="{04A22643-D7DD-495A-9BB5-0299E1459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5F2EFDAD-8396-4C46-8B9B-0430CDE983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175224D-99D4-4E71-8CDE-7C83598A1AE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6675" name="Rectangle 1">
            <a:extLst>
              <a:ext uri="{FF2B5EF4-FFF2-40B4-BE49-F238E27FC236}">
                <a16:creationId xmlns:a16="http://schemas.microsoft.com/office/drawing/2014/main" id="{6718A276-1E5E-4B8E-AC28-866DC1167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AFEA0F3A-1608-4C7A-B755-0AC19A9697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356AEEBA-7D99-49AE-864A-EBD548E05A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56B6929-3E15-409C-9808-1D82D3916FE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7699" name="Rectangle 1">
            <a:extLst>
              <a:ext uri="{FF2B5EF4-FFF2-40B4-BE49-F238E27FC236}">
                <a16:creationId xmlns:a16="http://schemas.microsoft.com/office/drawing/2014/main" id="{5F5DB1A9-5E2A-445D-9DFD-2121AEE63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7700" name="Text Box 2">
            <a:extLst>
              <a:ext uri="{FF2B5EF4-FFF2-40B4-BE49-F238E27FC236}">
                <a16:creationId xmlns:a16="http://schemas.microsoft.com/office/drawing/2014/main" id="{819085D4-3DB8-460C-9F9A-A5BD84EA7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8442E41F-C340-4202-BF95-20D4564B30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51A10AA9-5154-4EF4-A239-EB218A78903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8723" name="Rectangle 1">
            <a:extLst>
              <a:ext uri="{FF2B5EF4-FFF2-40B4-BE49-F238E27FC236}">
                <a16:creationId xmlns:a16="http://schemas.microsoft.com/office/drawing/2014/main" id="{FA56340A-48F6-4490-814B-F0ED5D473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8724" name="Text Box 2">
            <a:extLst>
              <a:ext uri="{FF2B5EF4-FFF2-40B4-BE49-F238E27FC236}">
                <a16:creationId xmlns:a16="http://schemas.microsoft.com/office/drawing/2014/main" id="{6067B518-FE7D-48F6-A2BD-C136F84CB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F2D2B849-7258-45CA-8180-3F1D633B28D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D63CD85-87C2-4EA1-8DE4-5FDEEFB2837F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59747" name="Rectangle 1">
            <a:extLst>
              <a:ext uri="{FF2B5EF4-FFF2-40B4-BE49-F238E27FC236}">
                <a16:creationId xmlns:a16="http://schemas.microsoft.com/office/drawing/2014/main" id="{99896046-267B-4AAA-9061-FCBA7EE4D1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59748" name="Text Box 2">
            <a:extLst>
              <a:ext uri="{FF2B5EF4-FFF2-40B4-BE49-F238E27FC236}">
                <a16:creationId xmlns:a16="http://schemas.microsoft.com/office/drawing/2014/main" id="{89E02BA9-F40C-4BF4-8DA9-B074FAAD0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B42A98F6-84D3-40C5-AE74-79206945CA9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086A8AFE-F2C6-4E03-B733-529DB82237F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0771" name="Rectangle 1">
            <a:extLst>
              <a:ext uri="{FF2B5EF4-FFF2-40B4-BE49-F238E27FC236}">
                <a16:creationId xmlns:a16="http://schemas.microsoft.com/office/drawing/2014/main" id="{F315CCDD-1BAE-4998-8627-9B4B8E403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5365EAE9-708A-46E2-AE88-91BBDFC62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589B218-C3BC-47F2-BC36-95D9EB3170A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567D73F-BB45-4DD2-9525-9EA219314AC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1795" name="Rectangle 1">
            <a:extLst>
              <a:ext uri="{FF2B5EF4-FFF2-40B4-BE49-F238E27FC236}">
                <a16:creationId xmlns:a16="http://schemas.microsoft.com/office/drawing/2014/main" id="{8921AC2D-0A30-45A6-96DC-ABAD3DDCC7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1796" name="Text Box 2">
            <a:extLst>
              <a:ext uri="{FF2B5EF4-FFF2-40B4-BE49-F238E27FC236}">
                <a16:creationId xmlns:a16="http://schemas.microsoft.com/office/drawing/2014/main" id="{22E6086C-B3D9-4CA0-92B6-6B75CDBE6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830CC9B7-2D35-4921-8170-02B9B95CBE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F450C7DD-1DD6-40C9-8436-9341088DDCC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2819" name="Rectangle 1">
            <a:extLst>
              <a:ext uri="{FF2B5EF4-FFF2-40B4-BE49-F238E27FC236}">
                <a16:creationId xmlns:a16="http://schemas.microsoft.com/office/drawing/2014/main" id="{F8FC7175-6242-4C8C-B47B-0D839796A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2820" name="Text Box 2">
            <a:extLst>
              <a:ext uri="{FF2B5EF4-FFF2-40B4-BE49-F238E27FC236}">
                <a16:creationId xmlns:a16="http://schemas.microsoft.com/office/drawing/2014/main" id="{8A2903A9-1FD2-4876-844B-F1D8E90F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9E42FE9A-A7B9-4728-B089-7A073910D6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FE1F392-54DF-44B7-A536-3365BD8A773F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3843" name="Rectangle 1">
            <a:extLst>
              <a:ext uri="{FF2B5EF4-FFF2-40B4-BE49-F238E27FC236}">
                <a16:creationId xmlns:a16="http://schemas.microsoft.com/office/drawing/2014/main" id="{5436C6A2-A47C-4122-80F0-3FD10EDC2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44" name="Text Box 2">
            <a:extLst>
              <a:ext uri="{FF2B5EF4-FFF2-40B4-BE49-F238E27FC236}">
                <a16:creationId xmlns:a16="http://schemas.microsoft.com/office/drawing/2014/main" id="{F2FA064C-5D3A-4F2E-A496-E2196ECB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E9E9F3D-02AD-426F-BE87-2EFE89F041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414F0E1-E4D8-4BC2-8FF4-43BD38EFB5A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4867" name="Rectangle 1">
            <a:extLst>
              <a:ext uri="{FF2B5EF4-FFF2-40B4-BE49-F238E27FC236}">
                <a16:creationId xmlns:a16="http://schemas.microsoft.com/office/drawing/2014/main" id="{C8156036-A19C-4EE6-A133-99C15CDFE4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64868" name="Text Box 2">
            <a:extLst>
              <a:ext uri="{FF2B5EF4-FFF2-40B4-BE49-F238E27FC236}">
                <a16:creationId xmlns:a16="http://schemas.microsoft.com/office/drawing/2014/main" id="{45CC9120-D79A-4F47-8D16-ED67D603F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0A88D223-228E-44AA-A55B-0761DB5C79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F6AC93A-2592-482F-87E7-02E7FB60151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5891" name="Rectangle 1">
            <a:extLst>
              <a:ext uri="{FF2B5EF4-FFF2-40B4-BE49-F238E27FC236}">
                <a16:creationId xmlns:a16="http://schemas.microsoft.com/office/drawing/2014/main" id="{966A459F-7AC3-4822-B602-22AC254D1E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5892" name="Text Box 2">
            <a:extLst>
              <a:ext uri="{FF2B5EF4-FFF2-40B4-BE49-F238E27FC236}">
                <a16:creationId xmlns:a16="http://schemas.microsoft.com/office/drawing/2014/main" id="{636DD54F-0542-4991-AF0C-F10867B82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1ACE1E37-52E6-4CB7-822B-F77D924C44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1A0EC3F-F1F2-41FE-8FC5-CE5B584AA35E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2403" name="Rectangle 1">
            <a:extLst>
              <a:ext uri="{FF2B5EF4-FFF2-40B4-BE49-F238E27FC236}">
                <a16:creationId xmlns:a16="http://schemas.microsoft.com/office/drawing/2014/main" id="{DCB80803-03C3-4849-8F47-C86F52A3DA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04" name="Text Box 2">
            <a:extLst>
              <a:ext uri="{FF2B5EF4-FFF2-40B4-BE49-F238E27FC236}">
                <a16:creationId xmlns:a16="http://schemas.microsoft.com/office/drawing/2014/main" id="{702EB180-0229-413B-ADCA-2EE2B55A4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FA64361E-5527-474B-B62C-89D8958B51D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76CC6C1-EF04-424D-B17D-7F874D2093B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6915" name="Rectangle 1">
            <a:extLst>
              <a:ext uri="{FF2B5EF4-FFF2-40B4-BE49-F238E27FC236}">
                <a16:creationId xmlns:a16="http://schemas.microsoft.com/office/drawing/2014/main" id="{AEA751B0-1659-45DD-9FF3-FD9F63B186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6916" name="Text Box 2">
            <a:extLst>
              <a:ext uri="{FF2B5EF4-FFF2-40B4-BE49-F238E27FC236}">
                <a16:creationId xmlns:a16="http://schemas.microsoft.com/office/drawing/2014/main" id="{B1390ABE-9278-40B3-AA32-252F5D2B1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6F97C2C1-310C-468B-8186-3F975DA290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99E36FF-D7A7-4F77-847E-6A0A90DDA47F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7939" name="Rectangle 1">
            <a:extLst>
              <a:ext uri="{FF2B5EF4-FFF2-40B4-BE49-F238E27FC236}">
                <a16:creationId xmlns:a16="http://schemas.microsoft.com/office/drawing/2014/main" id="{616EB8F3-6470-42DF-BC13-F237B86BC6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7940" name="Text Box 2">
            <a:extLst>
              <a:ext uri="{FF2B5EF4-FFF2-40B4-BE49-F238E27FC236}">
                <a16:creationId xmlns:a16="http://schemas.microsoft.com/office/drawing/2014/main" id="{099BA547-A4EB-4C6B-9B91-ADF8746E8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4199EC58-30B6-4D70-971A-AD7FE4858B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4C8CDD0-3B39-405A-9FDA-ED1CBAA835D7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8963" name="Rectangle 1">
            <a:extLst>
              <a:ext uri="{FF2B5EF4-FFF2-40B4-BE49-F238E27FC236}">
                <a16:creationId xmlns:a16="http://schemas.microsoft.com/office/drawing/2014/main" id="{BCFD0B61-CA6E-446A-9E28-6DB648E7A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8964" name="Text Box 2">
            <a:extLst>
              <a:ext uri="{FF2B5EF4-FFF2-40B4-BE49-F238E27FC236}">
                <a16:creationId xmlns:a16="http://schemas.microsoft.com/office/drawing/2014/main" id="{CC17577E-BF5D-42D3-8798-E5B83A877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BD44F98A-83FF-4DAD-8D9E-0D6C4463AB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8CEE2380-A1D3-4180-A132-B90930469266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69987" name="Rectangle 1">
            <a:extLst>
              <a:ext uri="{FF2B5EF4-FFF2-40B4-BE49-F238E27FC236}">
                <a16:creationId xmlns:a16="http://schemas.microsoft.com/office/drawing/2014/main" id="{DB8DAC10-0BCD-41AE-A0CB-4CA7FEA15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9988" name="Text Box 2">
            <a:extLst>
              <a:ext uri="{FF2B5EF4-FFF2-40B4-BE49-F238E27FC236}">
                <a16:creationId xmlns:a16="http://schemas.microsoft.com/office/drawing/2014/main" id="{D6961C5D-C01E-43E4-8878-81A078A8C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D6C8E8BB-6936-4C52-B177-18FD657462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9A0181A-B67E-46F6-9B91-9731E2B56049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1011" name="Rectangle 1">
            <a:extLst>
              <a:ext uri="{FF2B5EF4-FFF2-40B4-BE49-F238E27FC236}">
                <a16:creationId xmlns:a16="http://schemas.microsoft.com/office/drawing/2014/main" id="{CE732E01-6101-4C2C-934B-C656BC5CDB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1012" name="Text Box 2">
            <a:extLst>
              <a:ext uri="{FF2B5EF4-FFF2-40B4-BE49-F238E27FC236}">
                <a16:creationId xmlns:a16="http://schemas.microsoft.com/office/drawing/2014/main" id="{F9835202-D746-4236-A41D-F6864762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C8A38DE0-99D6-4316-A6A9-F125A04D3B3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C6C1CF4-E150-4710-8B34-6E93D142AE6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2035" name="Rectangle 1">
            <a:extLst>
              <a:ext uri="{FF2B5EF4-FFF2-40B4-BE49-F238E27FC236}">
                <a16:creationId xmlns:a16="http://schemas.microsoft.com/office/drawing/2014/main" id="{9068E865-918E-4937-B9FB-B238B9F18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2036" name="Text Box 2">
            <a:extLst>
              <a:ext uri="{FF2B5EF4-FFF2-40B4-BE49-F238E27FC236}">
                <a16:creationId xmlns:a16="http://schemas.microsoft.com/office/drawing/2014/main" id="{19F67CD7-2C9A-419A-9F30-54E7C8935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0C89482B-8744-4FEE-A408-B69EB08779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638D65F4-7C14-4AAB-B8EB-F1789DA6AAA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3059" name="Rectangle 1">
            <a:extLst>
              <a:ext uri="{FF2B5EF4-FFF2-40B4-BE49-F238E27FC236}">
                <a16:creationId xmlns:a16="http://schemas.microsoft.com/office/drawing/2014/main" id="{F009C9B1-286B-412E-9BF7-BEAE2A1FFD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3060" name="Text Box 2">
            <a:extLst>
              <a:ext uri="{FF2B5EF4-FFF2-40B4-BE49-F238E27FC236}">
                <a16:creationId xmlns:a16="http://schemas.microsoft.com/office/drawing/2014/main" id="{DF07666F-4905-4512-9AB2-54AF9788F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D456C688-4802-4673-BFEE-B12F3016ED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C093DB9-15E7-418F-9514-BF0D70C5760A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4083" name="Rectangle 1">
            <a:extLst>
              <a:ext uri="{FF2B5EF4-FFF2-40B4-BE49-F238E27FC236}">
                <a16:creationId xmlns:a16="http://schemas.microsoft.com/office/drawing/2014/main" id="{F99F6AAC-3809-4CA6-B0F1-CDF2D2B2C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4084" name="Text Box 2">
            <a:extLst>
              <a:ext uri="{FF2B5EF4-FFF2-40B4-BE49-F238E27FC236}">
                <a16:creationId xmlns:a16="http://schemas.microsoft.com/office/drawing/2014/main" id="{10429D65-2400-4E31-B3B6-4DCBFC554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DA171922-4A03-4D79-8643-3780FDF6C1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C9D8A7AA-9B90-4BCF-9B9C-F50AA60FC549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89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17BA4606-289D-4DBF-9AF6-E5C043167D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5108" name="Text Box 2">
            <a:extLst>
              <a:ext uri="{FF2B5EF4-FFF2-40B4-BE49-F238E27FC236}">
                <a16:creationId xmlns:a16="http://schemas.microsoft.com/office/drawing/2014/main" id="{ED2A8616-84AF-480B-8B2A-54E5CAFF2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B8E20A54-5F6D-40A0-B946-0BA29BEB31E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D48554B3-2BA3-4861-B12D-37565A3F255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6131" name="Rectangle 1">
            <a:extLst>
              <a:ext uri="{FF2B5EF4-FFF2-40B4-BE49-F238E27FC236}">
                <a16:creationId xmlns:a16="http://schemas.microsoft.com/office/drawing/2014/main" id="{245CCD26-A407-4BDD-93B3-F300348265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6132" name="Text Box 2">
            <a:extLst>
              <a:ext uri="{FF2B5EF4-FFF2-40B4-BE49-F238E27FC236}">
                <a16:creationId xmlns:a16="http://schemas.microsoft.com/office/drawing/2014/main" id="{66E4A0B5-211B-4776-9886-007CA73CE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1B5AB90B-1A69-4D7D-817C-F42BB41C02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3C1ACFA0-5F04-4EE3-821E-23167681C61C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3427" name="Rectangle 1">
            <a:extLst>
              <a:ext uri="{FF2B5EF4-FFF2-40B4-BE49-F238E27FC236}">
                <a16:creationId xmlns:a16="http://schemas.microsoft.com/office/drawing/2014/main" id="{7A5AE8EB-39A0-41E3-8C3B-5A5A1BEB19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3428" name="Text Box 2">
            <a:extLst>
              <a:ext uri="{FF2B5EF4-FFF2-40B4-BE49-F238E27FC236}">
                <a16:creationId xmlns:a16="http://schemas.microsoft.com/office/drawing/2014/main" id="{3237AC1C-9D1F-45FB-BD30-C68A8F2F3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CBA43190-66D5-4C46-89D3-A5E8E68F26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0904CB5-BCCB-4E31-9007-3A397BDDABD8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23FCD4B6-C28A-474F-90E7-D3F3D7DD5F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7156" name="Text Box 2">
            <a:extLst>
              <a:ext uri="{FF2B5EF4-FFF2-40B4-BE49-F238E27FC236}">
                <a16:creationId xmlns:a16="http://schemas.microsoft.com/office/drawing/2014/main" id="{A5EFB081-1420-4B5F-82F4-A1DEA5C5C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801CC0A1-2883-4D96-9949-2D639C3B57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4B83DF03-FDF1-4F66-8341-01E133717501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8179" name="Rectangle 1">
            <a:extLst>
              <a:ext uri="{FF2B5EF4-FFF2-40B4-BE49-F238E27FC236}">
                <a16:creationId xmlns:a16="http://schemas.microsoft.com/office/drawing/2014/main" id="{74A18BCC-7349-48F1-BA87-10B673CB3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8180" name="Text Box 2">
            <a:extLst>
              <a:ext uri="{FF2B5EF4-FFF2-40B4-BE49-F238E27FC236}">
                <a16:creationId xmlns:a16="http://schemas.microsoft.com/office/drawing/2014/main" id="{8128213B-37E3-429B-B6B0-5D999969B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474E6DF9-35A2-4F82-8979-5D4193A157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3FE7711-2838-4355-B000-BD20F4AA02AD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93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79203" name="Rectangle 1">
            <a:extLst>
              <a:ext uri="{FF2B5EF4-FFF2-40B4-BE49-F238E27FC236}">
                <a16:creationId xmlns:a16="http://schemas.microsoft.com/office/drawing/2014/main" id="{C39DE290-FA2D-404C-9187-997BDD708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9204" name="Text Box 2">
            <a:extLst>
              <a:ext uri="{FF2B5EF4-FFF2-40B4-BE49-F238E27FC236}">
                <a16:creationId xmlns:a16="http://schemas.microsoft.com/office/drawing/2014/main" id="{B22E300E-043D-4FBD-A778-7FC3457F0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B386B07B-A8E8-45B6-B077-B58D37ACCF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BBE21F8D-9306-471E-9D72-C9AAB3856D60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94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0227" name="Rectangle 1">
            <a:extLst>
              <a:ext uri="{FF2B5EF4-FFF2-40B4-BE49-F238E27FC236}">
                <a16:creationId xmlns:a16="http://schemas.microsoft.com/office/drawing/2014/main" id="{6C2A0D15-F996-40E5-BF33-4BAAABE8E7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0228" name="Text Box 2">
            <a:extLst>
              <a:ext uri="{FF2B5EF4-FFF2-40B4-BE49-F238E27FC236}">
                <a16:creationId xmlns:a16="http://schemas.microsoft.com/office/drawing/2014/main" id="{8E57E608-BF6B-4A0C-A517-C14034EAA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56FB37AA-FB76-4934-B821-3DF9F6230F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F104B915-E38B-4915-B1D7-B508FE2376D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95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1251" name="Rectangle 1">
            <a:extLst>
              <a:ext uri="{FF2B5EF4-FFF2-40B4-BE49-F238E27FC236}">
                <a16:creationId xmlns:a16="http://schemas.microsoft.com/office/drawing/2014/main" id="{4F14F433-CFBF-417C-8EB6-F0E0AE3E5E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1252" name="Text Box 2">
            <a:extLst>
              <a:ext uri="{FF2B5EF4-FFF2-40B4-BE49-F238E27FC236}">
                <a16:creationId xmlns:a16="http://schemas.microsoft.com/office/drawing/2014/main" id="{3928613F-18CA-4B6A-ADDF-D6368DA2D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258CDBAD-14BD-460D-9C4D-AB48393875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AB4BA9B7-3099-41E9-B17C-ECA9DF6BCFD2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96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2275" name="Rectangle 1">
            <a:extLst>
              <a:ext uri="{FF2B5EF4-FFF2-40B4-BE49-F238E27FC236}">
                <a16:creationId xmlns:a16="http://schemas.microsoft.com/office/drawing/2014/main" id="{AB50B717-E011-4D51-AF8F-4FEB14606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2276" name="Text Box 2">
            <a:extLst>
              <a:ext uri="{FF2B5EF4-FFF2-40B4-BE49-F238E27FC236}">
                <a16:creationId xmlns:a16="http://schemas.microsoft.com/office/drawing/2014/main" id="{0E05B541-16C0-4EC4-B374-13C58A18D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A935EC87-B207-4006-8E68-E475CD768A7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F3CE8D7E-9885-41CB-89E4-DEEDDACFD35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97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3299" name="Rectangle 1">
            <a:extLst>
              <a:ext uri="{FF2B5EF4-FFF2-40B4-BE49-F238E27FC236}">
                <a16:creationId xmlns:a16="http://schemas.microsoft.com/office/drawing/2014/main" id="{22BCAEFC-9BC8-45B3-B6EC-73B672BC0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3300" name="Text Box 2">
            <a:extLst>
              <a:ext uri="{FF2B5EF4-FFF2-40B4-BE49-F238E27FC236}">
                <a16:creationId xmlns:a16="http://schemas.microsoft.com/office/drawing/2014/main" id="{10B5A38A-6EDE-4D51-B4A9-B7860543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35F37923-EBF1-4500-A7F5-9354D7E4DD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E69E7062-1D96-49BE-9B43-F8D1C1731BC5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98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4323" name="Rectangle 1">
            <a:extLst>
              <a:ext uri="{FF2B5EF4-FFF2-40B4-BE49-F238E27FC236}">
                <a16:creationId xmlns:a16="http://schemas.microsoft.com/office/drawing/2014/main" id="{813C1C10-319E-48D3-9699-EA4295ADB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24" name="Text Box 2">
            <a:extLst>
              <a:ext uri="{FF2B5EF4-FFF2-40B4-BE49-F238E27FC236}">
                <a16:creationId xmlns:a16="http://schemas.microsoft.com/office/drawing/2014/main" id="{B9C0C3B3-F8C7-47D9-A713-50A8A4463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F57D45B9-48C6-4F8D-83AB-0AA87BE580A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DDAE5BF4-9765-4FE9-9FB7-D236743B9EF4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99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5347" name="Rectangle 1">
            <a:extLst>
              <a:ext uri="{FF2B5EF4-FFF2-40B4-BE49-F238E27FC236}">
                <a16:creationId xmlns:a16="http://schemas.microsoft.com/office/drawing/2014/main" id="{700E2910-384D-4336-BA74-83B33DA7F5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5348" name="Text Box 2">
            <a:extLst>
              <a:ext uri="{FF2B5EF4-FFF2-40B4-BE49-F238E27FC236}">
                <a16:creationId xmlns:a16="http://schemas.microsoft.com/office/drawing/2014/main" id="{8585CD00-EDB2-4E5C-BD2F-6A407C304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>
            <a:extLst>
              <a:ext uri="{FF2B5EF4-FFF2-40B4-BE49-F238E27FC236}">
                <a16:creationId xmlns:a16="http://schemas.microsoft.com/office/drawing/2014/main" id="{7B47D702-7A76-4DBF-B9D6-1D4D3E114B9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29E6DD63-5AD8-464E-B698-A89146299AAB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100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6371" name="Rectangle 1">
            <a:extLst>
              <a:ext uri="{FF2B5EF4-FFF2-40B4-BE49-F238E27FC236}">
                <a16:creationId xmlns:a16="http://schemas.microsoft.com/office/drawing/2014/main" id="{0D2AF6C5-AC44-4FAE-975D-5A8B5C96E6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6372" name="Text Box 2">
            <a:extLst>
              <a:ext uri="{FF2B5EF4-FFF2-40B4-BE49-F238E27FC236}">
                <a16:creationId xmlns:a16="http://schemas.microsoft.com/office/drawing/2014/main" id="{EBA94E84-2734-46AD-BA04-A79001394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01F58A87-2AD2-4E89-B918-2E185672E2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D4A1CF22-9906-4505-A12B-318AD4B636BA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12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04451" name="Rectangle 1">
            <a:extLst>
              <a:ext uri="{FF2B5EF4-FFF2-40B4-BE49-F238E27FC236}">
                <a16:creationId xmlns:a16="http://schemas.microsoft.com/office/drawing/2014/main" id="{D9FACB57-0385-4F41-A51D-C064C7F9D3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4452" name="Text Box 2">
            <a:extLst>
              <a:ext uri="{FF2B5EF4-FFF2-40B4-BE49-F238E27FC236}">
                <a16:creationId xmlns:a16="http://schemas.microsoft.com/office/drawing/2014/main" id="{EC3B09A7-2C06-4716-91A4-6D88AE558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4F70C223-C85F-4B8D-B50C-81CE677513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fld id="{7BFBEFF1-D4C3-4630-9CB1-276C9FCAA94F}" type="slidenum">
              <a:rPr lang="en-US" altLang="en-US" sz="1300">
                <a:solidFill>
                  <a:srgbClr val="000000"/>
                </a:solidFill>
                <a:cs typeface="DejaVu Sans" charset="0"/>
              </a:rPr>
              <a:pPr/>
              <a:t>101</a:t>
            </a:fld>
            <a:endParaRPr lang="en-US" altLang="en-US" sz="130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187395" name="Rectangle 1">
            <a:extLst>
              <a:ext uri="{FF2B5EF4-FFF2-40B4-BE49-F238E27FC236}">
                <a16:creationId xmlns:a16="http://schemas.microsoft.com/office/drawing/2014/main" id="{7380AD1D-77B7-4E62-A8B1-56E7F63066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7396" name="Text Box 2">
            <a:extLst>
              <a:ext uri="{FF2B5EF4-FFF2-40B4-BE49-F238E27FC236}">
                <a16:creationId xmlns:a16="http://schemas.microsoft.com/office/drawing/2014/main" id="{E559C8AA-3F65-45C8-AB52-50FAABD8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07C2B7-89F2-4138-A3EB-0DFB712C447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8A392-E9A5-48A5-897F-E55080C8E8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8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9EE158-C336-4F9A-9C44-F89A32A0C74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736DC-A9F4-4977-8403-C77DE03C6E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7713" cy="5878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78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008F74C-C2F4-46F4-8ADA-2DA081343C8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E05003-D304-4E93-AF5D-27C7F37699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769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51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061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00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50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427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3674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622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82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A0F5DC-850E-4823-9D3E-D9101A44365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FA203E-F585-4DD4-AFEC-D6600D33D6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852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16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837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47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08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BEC8EA-F517-4F3E-AEE7-D74816714F4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43CB0-F780-4B23-ACB0-066BBBB452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285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1093788"/>
            <a:ext cx="3754437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C6F92B-7469-4CC2-BDEF-7B82C97CEEF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DF6D4D-312A-4FE5-B800-DD4FF797B1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46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337D5E-1639-401C-9750-8468A8829F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DD660-C53B-4FDA-B935-B434406E83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52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F987F-AC84-4D76-BEE6-FCFA590F197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507BC-E129-4659-9CDF-62FABC067F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90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406138-D337-4148-839D-E75BC16DEA5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B738B5-C629-43BA-9617-69DB1B63B3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83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B4295F-7056-41C8-8966-E55498D3CA0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1EE3E-A3FB-48B3-81ED-C3C3DFEC8C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0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09BC50-068B-4793-BB94-F378952BFE6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D694A9-72D5-4040-A82E-E3E6C6615E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837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www.db-book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AB9EA512-4B81-4E0C-8C67-A2FF2EF9F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59687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545F6A7-E692-4751-BCD8-BA9B59B79D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400800"/>
            <a:ext cx="19034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defRPr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17756473-9064-4890-A41A-C6AD46FE4BF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7" name="Text Box 3">
            <a:extLst>
              <a:ext uri="{FF2B5EF4-FFF2-40B4-BE49-F238E27FC236}">
                <a16:creationId xmlns:a16="http://schemas.microsoft.com/office/drawing/2014/main" id="{25A5BFCD-C6D2-478F-917C-03A05385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6613525"/>
            <a:ext cx="2373313" cy="2460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ts val="625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000" b="1">
                <a:solidFill>
                  <a:srgbClr val="CC3300"/>
                </a:solidFill>
                <a:latin typeface="Arial" charset="0"/>
                <a:cs typeface="+mn-cs"/>
              </a:rPr>
              <a:t>©Silberschatz, Korth and Sudarshan</a:t>
            </a:r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93757A1D-97A5-4815-912F-E8C902D4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6613525"/>
            <a:ext cx="896938" cy="2762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spcBef>
                <a:spcPts val="625"/>
              </a:spcBef>
              <a:buClrTx/>
              <a:buFontTx/>
              <a:buNone/>
            </a:pPr>
            <a:r>
              <a:rPr lang="en-US" altLang="en-US" sz="1000" b="1">
                <a:solidFill>
                  <a:srgbClr val="CC3300"/>
                </a:solidFill>
                <a:latin typeface="Arial" panose="020B0604020202020204" pitchFamily="34" charset="0"/>
              </a:rPr>
              <a:t>6.</a:t>
            </a:r>
            <a:fld id="{0476C20B-C337-4C82-B650-2E8B93CC2E5B}" type="slidenum">
              <a:rPr lang="en-US" altLang="en-US" sz="1000" b="1">
                <a:solidFill>
                  <a:srgbClr val="CC3300"/>
                </a:solidFill>
                <a:latin typeface="Arial" panose="020B0604020202020204" pitchFamily="34" charset="0"/>
              </a:rPr>
              <a:pPr algn="ctr">
                <a:spcBef>
                  <a:spcPts val="625"/>
                </a:spcBef>
                <a:buClrTx/>
                <a:buFontTx/>
                <a:buNone/>
              </a:pPr>
              <a:t>‹#›</a:t>
            </a:fld>
            <a:endParaRPr lang="en-US" altLang="en-US" sz="1000" b="1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BB5B71-4AFF-4183-B300-329BB2AA2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5613" cy="6080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Text Box 6">
            <a:extLst>
              <a:ext uri="{FF2B5EF4-FFF2-40B4-BE49-F238E27FC236}">
                <a16:creationId xmlns:a16="http://schemas.microsoft.com/office/drawing/2014/main" id="{CCC646DC-A243-4D34-9A3D-BC818837B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51113" cy="2460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ts val="625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000" b="1">
                <a:solidFill>
                  <a:srgbClr val="CC3300"/>
                </a:solidFill>
                <a:latin typeface="Arial" charset="0"/>
                <a:cs typeface="+mn-cs"/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  <a:latin typeface="Arial" charset="0"/>
                <a:cs typeface="+mn-cs"/>
              </a:rPr>
              <a:t>th</a:t>
            </a:r>
            <a:r>
              <a:rPr lang="en-US" sz="1000" b="1">
                <a:solidFill>
                  <a:srgbClr val="CC3300"/>
                </a:solidFill>
                <a:latin typeface="Arial" charset="0"/>
                <a:cs typeface="+mn-cs"/>
              </a:rPr>
              <a:t> Edition</a:t>
            </a:r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00ED2D14-FD21-4B91-AA7D-B47285EB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+mn-cs"/>
            </a:endParaRPr>
          </a:p>
        </p:txBody>
      </p:sp>
      <p:pic>
        <p:nvPicPr>
          <p:cNvPr id="7177" name="Picture 8">
            <a:extLst>
              <a:ext uri="{FF2B5EF4-FFF2-40B4-BE49-F238E27FC236}">
                <a16:creationId xmlns:a16="http://schemas.microsoft.com/office/drawing/2014/main" id="{D326938B-61CE-45DF-9175-34AA625B4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0C330755-1A46-4F01-BC72-08A3FFF2B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0"/>
            <a:ext cx="7770813" cy="11414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A8B9AFA5-6179-48C3-8393-7D0E9F81C43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886200"/>
            <a:ext cx="6399213" cy="17510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ctr">
              <a:spcBef>
                <a:spcPts val="788"/>
              </a:spcBef>
              <a:buFont typeface="Times New Roman" pitchFamily="16" charset="0"/>
              <a:buNone/>
              <a:defRPr/>
            </a:pPr>
            <a:r>
              <a:rPr lang="en-GB" sz="1800">
                <a:solidFill>
                  <a:srgbClr val="000000"/>
                </a:solidFill>
                <a:latin typeface="Arial" charset="0"/>
                <a:cs typeface="+mn-cs"/>
              </a:rPr>
              <a:t>Click to add Text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0094397-B57F-4FCC-BF65-5618B5FA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397000"/>
            <a:ext cx="6096000" cy="4064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+mn-cs"/>
            </a:endParaRP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0D45C1CE-4E45-4205-BA23-AB7D6BF11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875" y="5726113"/>
            <a:ext cx="3678238" cy="835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ts val="10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b="1">
                <a:solidFill>
                  <a:srgbClr val="CC3300"/>
                </a:solidFill>
                <a:latin typeface="Arial" charset="0"/>
                <a:cs typeface="+mn-cs"/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  <a:latin typeface="Arial" charset="0"/>
                <a:cs typeface="+mn-cs"/>
              </a:rPr>
              <a:t>th</a:t>
            </a:r>
            <a:r>
              <a:rPr lang="en-US" sz="1600" b="1">
                <a:solidFill>
                  <a:srgbClr val="CC3300"/>
                </a:solidFill>
                <a:latin typeface="Arial" charset="0"/>
                <a:cs typeface="+mn-cs"/>
              </a:rPr>
              <a:t> Ed</a:t>
            </a:r>
            <a:r>
              <a:rPr lang="en-US" sz="1600">
                <a:solidFill>
                  <a:srgbClr val="CC3300"/>
                </a:solidFill>
                <a:latin typeface="Arial" charset="0"/>
                <a:cs typeface="+mn-cs"/>
              </a:rPr>
              <a:t>.</a:t>
            </a:r>
          </a:p>
          <a:p>
            <a:pPr algn="ctr">
              <a:spcBef>
                <a:spcPts val="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200" b="1">
                <a:solidFill>
                  <a:srgbClr val="CC3300"/>
                </a:solidFill>
                <a:latin typeface="Arial" charset="0"/>
                <a:cs typeface="+mn-cs"/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  <a:latin typeface="Arial" charset="0"/>
                <a:cs typeface="+mn-cs"/>
              </a:rPr>
            </a:br>
            <a:r>
              <a:rPr lang="en-US" sz="1200" b="1">
                <a:solidFill>
                  <a:srgbClr val="CC3300"/>
                </a:solidFill>
                <a:latin typeface="Arial" charset="0"/>
                <a:cs typeface="+mn-cs"/>
              </a:rPr>
              <a:t>See </a:t>
            </a:r>
            <a:r>
              <a:rPr lang="en-US" sz="1200" b="1">
                <a:solidFill>
                  <a:srgbClr val="FF9900"/>
                </a:solidFill>
                <a:latin typeface="Arial" charset="0"/>
                <a:cs typeface="+mn-cs"/>
                <a:hlinkClick r:id="rId14"/>
              </a:rPr>
              <a:t>www.db-book.com</a:t>
            </a:r>
            <a:r>
              <a:rPr lang="en-US" sz="1200" b="1">
                <a:solidFill>
                  <a:srgbClr val="CC3300"/>
                </a:solidFill>
                <a:latin typeface="Arial" charset="0"/>
                <a:cs typeface="+mn-cs"/>
              </a:rPr>
              <a:t> for conditions on re-use </a:t>
            </a:r>
          </a:p>
        </p:txBody>
      </p:sp>
      <p:pic>
        <p:nvPicPr>
          <p:cNvPr id="8198" name="Picture 5">
            <a:extLst>
              <a:ext uri="{FF2B5EF4-FFF2-40B4-BE49-F238E27FC236}">
                <a16:creationId xmlns:a16="http://schemas.microsoft.com/office/drawing/2014/main" id="{94A2481A-6CCA-4F4B-9262-B50A70B2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Droid Sans Fallback" charset="0"/>
          <a:cs typeface="Droid Sans Fallback" charset="0"/>
        </a:defRPr>
      </a:lvl9pPr>
    </p:titleStyle>
    <p:bodyStyle>
      <a:lvl1pPr marL="342900" indent="-3429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ctr" defTabSz="457200" rtl="0" eaLnBrk="0" fontAlgn="base" hangingPunct="0">
        <a:spcBef>
          <a:spcPts val="7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5.png"/><Relationship Id="rId21" Type="http://schemas.openxmlformats.org/officeDocument/2006/relationships/image" Target="../media/image407.png"/><Relationship Id="rId42" Type="http://schemas.openxmlformats.org/officeDocument/2006/relationships/customXml" Target="../ink/ink413.xml"/><Relationship Id="rId63" Type="http://schemas.openxmlformats.org/officeDocument/2006/relationships/image" Target="../media/image428.png"/><Relationship Id="rId84" Type="http://schemas.openxmlformats.org/officeDocument/2006/relationships/customXml" Target="../ink/ink434.xml"/><Relationship Id="rId138" Type="http://schemas.openxmlformats.org/officeDocument/2006/relationships/customXml" Target="../ink/ink461.xml"/><Relationship Id="rId159" Type="http://schemas.openxmlformats.org/officeDocument/2006/relationships/image" Target="../media/image476.png"/><Relationship Id="rId170" Type="http://schemas.openxmlformats.org/officeDocument/2006/relationships/customXml" Target="../ink/ink477.xml"/><Relationship Id="rId191" Type="http://schemas.openxmlformats.org/officeDocument/2006/relationships/image" Target="../media/image492.png"/><Relationship Id="rId205" Type="http://schemas.openxmlformats.org/officeDocument/2006/relationships/image" Target="../media/image499.png"/><Relationship Id="rId107" Type="http://schemas.openxmlformats.org/officeDocument/2006/relationships/image" Target="../media/image450.png"/><Relationship Id="rId11" Type="http://schemas.openxmlformats.org/officeDocument/2006/relationships/image" Target="../media/image402.png"/><Relationship Id="rId32" Type="http://schemas.openxmlformats.org/officeDocument/2006/relationships/customXml" Target="../ink/ink408.xml"/><Relationship Id="rId53" Type="http://schemas.openxmlformats.org/officeDocument/2006/relationships/image" Target="../media/image423.png"/><Relationship Id="rId74" Type="http://schemas.openxmlformats.org/officeDocument/2006/relationships/customXml" Target="../ink/ink429.xml"/><Relationship Id="rId128" Type="http://schemas.openxmlformats.org/officeDocument/2006/relationships/customXml" Target="../ink/ink456.xml"/><Relationship Id="rId149" Type="http://schemas.openxmlformats.org/officeDocument/2006/relationships/image" Target="../media/image471.png"/><Relationship Id="rId5" Type="http://schemas.openxmlformats.org/officeDocument/2006/relationships/image" Target="../media/image399.png"/><Relationship Id="rId95" Type="http://schemas.openxmlformats.org/officeDocument/2006/relationships/image" Target="../media/image444.png"/><Relationship Id="rId160" Type="http://schemas.openxmlformats.org/officeDocument/2006/relationships/customXml" Target="../ink/ink472.xml"/><Relationship Id="rId181" Type="http://schemas.openxmlformats.org/officeDocument/2006/relationships/image" Target="../media/image487.png"/><Relationship Id="rId216" Type="http://schemas.openxmlformats.org/officeDocument/2006/relationships/customXml" Target="../ink/ink500.xml"/><Relationship Id="rId22" Type="http://schemas.openxmlformats.org/officeDocument/2006/relationships/customXml" Target="../ink/ink403.xml"/><Relationship Id="rId43" Type="http://schemas.openxmlformats.org/officeDocument/2006/relationships/image" Target="../media/image418.png"/><Relationship Id="rId64" Type="http://schemas.openxmlformats.org/officeDocument/2006/relationships/customXml" Target="../ink/ink424.xml"/><Relationship Id="rId118" Type="http://schemas.openxmlformats.org/officeDocument/2006/relationships/customXml" Target="../ink/ink451.xml"/><Relationship Id="rId139" Type="http://schemas.openxmlformats.org/officeDocument/2006/relationships/image" Target="../media/image466.png"/><Relationship Id="rId85" Type="http://schemas.openxmlformats.org/officeDocument/2006/relationships/image" Target="../media/image439.png"/><Relationship Id="rId150" Type="http://schemas.openxmlformats.org/officeDocument/2006/relationships/customXml" Target="../ink/ink467.xml"/><Relationship Id="rId171" Type="http://schemas.openxmlformats.org/officeDocument/2006/relationships/image" Target="../media/image482.png"/><Relationship Id="rId192" Type="http://schemas.openxmlformats.org/officeDocument/2006/relationships/customXml" Target="../ink/ink488.xml"/><Relationship Id="rId206" Type="http://schemas.openxmlformats.org/officeDocument/2006/relationships/customXml" Target="../ink/ink495.xml"/><Relationship Id="rId12" Type="http://schemas.openxmlformats.org/officeDocument/2006/relationships/customXml" Target="../ink/ink398.xml"/><Relationship Id="rId33" Type="http://schemas.openxmlformats.org/officeDocument/2006/relationships/image" Target="../media/image413.png"/><Relationship Id="rId108" Type="http://schemas.openxmlformats.org/officeDocument/2006/relationships/customXml" Target="../ink/ink446.xml"/><Relationship Id="rId129" Type="http://schemas.openxmlformats.org/officeDocument/2006/relationships/image" Target="../media/image461.png"/><Relationship Id="rId54" Type="http://schemas.openxmlformats.org/officeDocument/2006/relationships/customXml" Target="../ink/ink419.xml"/><Relationship Id="rId75" Type="http://schemas.openxmlformats.org/officeDocument/2006/relationships/image" Target="../media/image434.png"/><Relationship Id="rId96" Type="http://schemas.openxmlformats.org/officeDocument/2006/relationships/customXml" Target="../ink/ink440.xml"/><Relationship Id="rId140" Type="http://schemas.openxmlformats.org/officeDocument/2006/relationships/customXml" Target="../ink/ink462.xml"/><Relationship Id="rId161" Type="http://schemas.openxmlformats.org/officeDocument/2006/relationships/image" Target="../media/image477.png"/><Relationship Id="rId182" Type="http://schemas.openxmlformats.org/officeDocument/2006/relationships/customXml" Target="../ink/ink483.xml"/><Relationship Id="rId217" Type="http://schemas.openxmlformats.org/officeDocument/2006/relationships/image" Target="../media/image505.png"/><Relationship Id="rId6" Type="http://schemas.openxmlformats.org/officeDocument/2006/relationships/customXml" Target="../ink/ink395.xml"/><Relationship Id="rId23" Type="http://schemas.openxmlformats.org/officeDocument/2006/relationships/image" Target="../media/image408.png"/><Relationship Id="rId119" Type="http://schemas.openxmlformats.org/officeDocument/2006/relationships/image" Target="../media/image456.png"/><Relationship Id="rId44" Type="http://schemas.openxmlformats.org/officeDocument/2006/relationships/customXml" Target="../ink/ink414.xml"/><Relationship Id="rId65" Type="http://schemas.openxmlformats.org/officeDocument/2006/relationships/image" Target="../media/image429.png"/><Relationship Id="rId86" Type="http://schemas.openxmlformats.org/officeDocument/2006/relationships/customXml" Target="../ink/ink435.xml"/><Relationship Id="rId130" Type="http://schemas.openxmlformats.org/officeDocument/2006/relationships/customXml" Target="../ink/ink457.xml"/><Relationship Id="rId151" Type="http://schemas.openxmlformats.org/officeDocument/2006/relationships/image" Target="../media/image472.png"/><Relationship Id="rId172" Type="http://schemas.openxmlformats.org/officeDocument/2006/relationships/customXml" Target="../ink/ink478.xml"/><Relationship Id="rId193" Type="http://schemas.openxmlformats.org/officeDocument/2006/relationships/image" Target="../media/image493.png"/><Relationship Id="rId207" Type="http://schemas.openxmlformats.org/officeDocument/2006/relationships/image" Target="../media/image500.png"/><Relationship Id="rId13" Type="http://schemas.openxmlformats.org/officeDocument/2006/relationships/image" Target="../media/image403.png"/><Relationship Id="rId109" Type="http://schemas.openxmlformats.org/officeDocument/2006/relationships/image" Target="../media/image451.png"/><Relationship Id="rId34" Type="http://schemas.openxmlformats.org/officeDocument/2006/relationships/customXml" Target="../ink/ink409.xml"/><Relationship Id="rId55" Type="http://schemas.openxmlformats.org/officeDocument/2006/relationships/image" Target="../media/image424.png"/><Relationship Id="rId76" Type="http://schemas.openxmlformats.org/officeDocument/2006/relationships/customXml" Target="../ink/ink430.xml"/><Relationship Id="rId97" Type="http://schemas.openxmlformats.org/officeDocument/2006/relationships/image" Target="../media/image445.png"/><Relationship Id="rId120" Type="http://schemas.openxmlformats.org/officeDocument/2006/relationships/customXml" Target="../ink/ink452.xml"/><Relationship Id="rId141" Type="http://schemas.openxmlformats.org/officeDocument/2006/relationships/image" Target="../media/image467.png"/><Relationship Id="rId7" Type="http://schemas.openxmlformats.org/officeDocument/2006/relationships/image" Target="../media/image400.png"/><Relationship Id="rId162" Type="http://schemas.openxmlformats.org/officeDocument/2006/relationships/customXml" Target="../ink/ink473.xml"/><Relationship Id="rId183" Type="http://schemas.openxmlformats.org/officeDocument/2006/relationships/image" Target="../media/image488.png"/><Relationship Id="rId24" Type="http://schemas.openxmlformats.org/officeDocument/2006/relationships/customXml" Target="../ink/ink404.xml"/><Relationship Id="rId45" Type="http://schemas.openxmlformats.org/officeDocument/2006/relationships/image" Target="../media/image419.png"/><Relationship Id="rId66" Type="http://schemas.openxmlformats.org/officeDocument/2006/relationships/customXml" Target="../ink/ink425.xml"/><Relationship Id="rId87" Type="http://schemas.openxmlformats.org/officeDocument/2006/relationships/image" Target="../media/image440.png"/><Relationship Id="rId110" Type="http://schemas.openxmlformats.org/officeDocument/2006/relationships/customXml" Target="../ink/ink447.xml"/><Relationship Id="rId131" Type="http://schemas.openxmlformats.org/officeDocument/2006/relationships/image" Target="../media/image462.png"/><Relationship Id="rId152" Type="http://schemas.openxmlformats.org/officeDocument/2006/relationships/customXml" Target="../ink/ink468.xml"/><Relationship Id="rId173" Type="http://schemas.openxmlformats.org/officeDocument/2006/relationships/image" Target="../media/image483.png"/><Relationship Id="rId194" Type="http://schemas.openxmlformats.org/officeDocument/2006/relationships/customXml" Target="../ink/ink489.xml"/><Relationship Id="rId208" Type="http://schemas.openxmlformats.org/officeDocument/2006/relationships/customXml" Target="../ink/ink496.xml"/><Relationship Id="rId14" Type="http://schemas.openxmlformats.org/officeDocument/2006/relationships/customXml" Target="../ink/ink399.xml"/><Relationship Id="rId30" Type="http://schemas.openxmlformats.org/officeDocument/2006/relationships/customXml" Target="../ink/ink407.xml"/><Relationship Id="rId35" Type="http://schemas.openxmlformats.org/officeDocument/2006/relationships/image" Target="../media/image414.png"/><Relationship Id="rId56" Type="http://schemas.openxmlformats.org/officeDocument/2006/relationships/customXml" Target="../ink/ink420.xml"/><Relationship Id="rId77" Type="http://schemas.openxmlformats.org/officeDocument/2006/relationships/image" Target="../media/image435.png"/><Relationship Id="rId100" Type="http://schemas.openxmlformats.org/officeDocument/2006/relationships/customXml" Target="../ink/ink442.xml"/><Relationship Id="rId105" Type="http://schemas.openxmlformats.org/officeDocument/2006/relationships/image" Target="../media/image449.png"/><Relationship Id="rId126" Type="http://schemas.openxmlformats.org/officeDocument/2006/relationships/customXml" Target="../ink/ink455.xml"/><Relationship Id="rId147" Type="http://schemas.openxmlformats.org/officeDocument/2006/relationships/image" Target="../media/image470.png"/><Relationship Id="rId168" Type="http://schemas.openxmlformats.org/officeDocument/2006/relationships/customXml" Target="../ink/ink476.xml"/><Relationship Id="rId8" Type="http://schemas.openxmlformats.org/officeDocument/2006/relationships/customXml" Target="../ink/ink396.xml"/><Relationship Id="rId51" Type="http://schemas.openxmlformats.org/officeDocument/2006/relationships/image" Target="../media/image422.png"/><Relationship Id="rId72" Type="http://schemas.openxmlformats.org/officeDocument/2006/relationships/customXml" Target="../ink/ink428.xml"/><Relationship Id="rId93" Type="http://schemas.openxmlformats.org/officeDocument/2006/relationships/image" Target="../media/image443.png"/><Relationship Id="rId98" Type="http://schemas.openxmlformats.org/officeDocument/2006/relationships/customXml" Target="../ink/ink441.xml"/><Relationship Id="rId121" Type="http://schemas.openxmlformats.org/officeDocument/2006/relationships/image" Target="../media/image457.png"/><Relationship Id="rId142" Type="http://schemas.openxmlformats.org/officeDocument/2006/relationships/customXml" Target="../ink/ink463.xml"/><Relationship Id="rId163" Type="http://schemas.openxmlformats.org/officeDocument/2006/relationships/image" Target="../media/image478.png"/><Relationship Id="rId184" Type="http://schemas.openxmlformats.org/officeDocument/2006/relationships/customXml" Target="../ink/ink484.xml"/><Relationship Id="rId189" Type="http://schemas.openxmlformats.org/officeDocument/2006/relationships/image" Target="../media/image491.png"/><Relationship Id="rId3" Type="http://schemas.openxmlformats.org/officeDocument/2006/relationships/image" Target="../media/image398.png"/><Relationship Id="rId214" Type="http://schemas.openxmlformats.org/officeDocument/2006/relationships/customXml" Target="../ink/ink499.xml"/><Relationship Id="rId25" Type="http://schemas.openxmlformats.org/officeDocument/2006/relationships/image" Target="../media/image409.png"/><Relationship Id="rId46" Type="http://schemas.openxmlformats.org/officeDocument/2006/relationships/customXml" Target="../ink/ink415.xml"/><Relationship Id="rId67" Type="http://schemas.openxmlformats.org/officeDocument/2006/relationships/image" Target="../media/image430.png"/><Relationship Id="rId116" Type="http://schemas.openxmlformats.org/officeDocument/2006/relationships/customXml" Target="../ink/ink450.xml"/><Relationship Id="rId137" Type="http://schemas.openxmlformats.org/officeDocument/2006/relationships/image" Target="../media/image465.png"/><Relationship Id="rId158" Type="http://schemas.openxmlformats.org/officeDocument/2006/relationships/customXml" Target="../ink/ink471.xml"/><Relationship Id="rId20" Type="http://schemas.openxmlformats.org/officeDocument/2006/relationships/customXml" Target="../ink/ink402.xml"/><Relationship Id="rId41" Type="http://schemas.openxmlformats.org/officeDocument/2006/relationships/image" Target="../media/image417.png"/><Relationship Id="rId62" Type="http://schemas.openxmlformats.org/officeDocument/2006/relationships/customXml" Target="../ink/ink423.xml"/><Relationship Id="rId83" Type="http://schemas.openxmlformats.org/officeDocument/2006/relationships/image" Target="../media/image438.png"/><Relationship Id="rId88" Type="http://schemas.openxmlformats.org/officeDocument/2006/relationships/customXml" Target="../ink/ink436.xml"/><Relationship Id="rId111" Type="http://schemas.openxmlformats.org/officeDocument/2006/relationships/image" Target="../media/image452.png"/><Relationship Id="rId132" Type="http://schemas.openxmlformats.org/officeDocument/2006/relationships/customXml" Target="../ink/ink458.xml"/><Relationship Id="rId153" Type="http://schemas.openxmlformats.org/officeDocument/2006/relationships/image" Target="../media/image473.png"/><Relationship Id="rId174" Type="http://schemas.openxmlformats.org/officeDocument/2006/relationships/customXml" Target="../ink/ink479.xml"/><Relationship Id="rId179" Type="http://schemas.openxmlformats.org/officeDocument/2006/relationships/image" Target="../media/image486.png"/><Relationship Id="rId195" Type="http://schemas.openxmlformats.org/officeDocument/2006/relationships/image" Target="../media/image494.png"/><Relationship Id="rId209" Type="http://schemas.openxmlformats.org/officeDocument/2006/relationships/image" Target="../media/image501.png"/><Relationship Id="rId190" Type="http://schemas.openxmlformats.org/officeDocument/2006/relationships/customXml" Target="../ink/ink487.xml"/><Relationship Id="rId204" Type="http://schemas.openxmlformats.org/officeDocument/2006/relationships/customXml" Target="../ink/ink494.xml"/><Relationship Id="rId15" Type="http://schemas.openxmlformats.org/officeDocument/2006/relationships/image" Target="../media/image404.png"/><Relationship Id="rId36" Type="http://schemas.openxmlformats.org/officeDocument/2006/relationships/customXml" Target="../ink/ink410.xml"/><Relationship Id="rId57" Type="http://schemas.openxmlformats.org/officeDocument/2006/relationships/image" Target="../media/image425.png"/><Relationship Id="rId106" Type="http://schemas.openxmlformats.org/officeDocument/2006/relationships/customXml" Target="../ink/ink445.xml"/><Relationship Id="rId127" Type="http://schemas.openxmlformats.org/officeDocument/2006/relationships/image" Target="../media/image460.png"/><Relationship Id="rId10" Type="http://schemas.openxmlformats.org/officeDocument/2006/relationships/customXml" Target="../ink/ink397.xml"/><Relationship Id="rId31" Type="http://schemas.openxmlformats.org/officeDocument/2006/relationships/image" Target="../media/image412.png"/><Relationship Id="rId52" Type="http://schemas.openxmlformats.org/officeDocument/2006/relationships/customXml" Target="../ink/ink418.xml"/><Relationship Id="rId73" Type="http://schemas.openxmlformats.org/officeDocument/2006/relationships/image" Target="../media/image433.png"/><Relationship Id="rId78" Type="http://schemas.openxmlformats.org/officeDocument/2006/relationships/customXml" Target="../ink/ink431.xml"/><Relationship Id="rId94" Type="http://schemas.openxmlformats.org/officeDocument/2006/relationships/customXml" Target="../ink/ink439.xml"/><Relationship Id="rId99" Type="http://schemas.openxmlformats.org/officeDocument/2006/relationships/image" Target="../media/image446.png"/><Relationship Id="rId101" Type="http://schemas.openxmlformats.org/officeDocument/2006/relationships/image" Target="../media/image447.png"/><Relationship Id="rId122" Type="http://schemas.openxmlformats.org/officeDocument/2006/relationships/customXml" Target="../ink/ink453.xml"/><Relationship Id="rId143" Type="http://schemas.openxmlformats.org/officeDocument/2006/relationships/image" Target="../media/image468.png"/><Relationship Id="rId148" Type="http://schemas.openxmlformats.org/officeDocument/2006/relationships/customXml" Target="../ink/ink466.xml"/><Relationship Id="rId164" Type="http://schemas.openxmlformats.org/officeDocument/2006/relationships/customXml" Target="../ink/ink474.xml"/><Relationship Id="rId169" Type="http://schemas.openxmlformats.org/officeDocument/2006/relationships/image" Target="../media/image481.png"/><Relationship Id="rId185" Type="http://schemas.openxmlformats.org/officeDocument/2006/relationships/image" Target="../media/image489.png"/><Relationship Id="rId4" Type="http://schemas.openxmlformats.org/officeDocument/2006/relationships/customXml" Target="../ink/ink394.xml"/><Relationship Id="rId9" Type="http://schemas.openxmlformats.org/officeDocument/2006/relationships/image" Target="../media/image401.png"/><Relationship Id="rId180" Type="http://schemas.openxmlformats.org/officeDocument/2006/relationships/customXml" Target="../ink/ink482.xml"/><Relationship Id="rId210" Type="http://schemas.openxmlformats.org/officeDocument/2006/relationships/customXml" Target="../ink/ink497.xml"/><Relationship Id="rId215" Type="http://schemas.openxmlformats.org/officeDocument/2006/relationships/image" Target="../media/image504.png"/><Relationship Id="rId26" Type="http://schemas.openxmlformats.org/officeDocument/2006/relationships/customXml" Target="../ink/ink405.xml"/><Relationship Id="rId47" Type="http://schemas.openxmlformats.org/officeDocument/2006/relationships/image" Target="../media/image420.png"/><Relationship Id="rId68" Type="http://schemas.openxmlformats.org/officeDocument/2006/relationships/customXml" Target="../ink/ink426.xml"/><Relationship Id="rId89" Type="http://schemas.openxmlformats.org/officeDocument/2006/relationships/image" Target="../media/image441.png"/><Relationship Id="rId112" Type="http://schemas.openxmlformats.org/officeDocument/2006/relationships/customXml" Target="../ink/ink448.xml"/><Relationship Id="rId133" Type="http://schemas.openxmlformats.org/officeDocument/2006/relationships/image" Target="../media/image463.png"/><Relationship Id="rId154" Type="http://schemas.openxmlformats.org/officeDocument/2006/relationships/customXml" Target="../ink/ink469.xml"/><Relationship Id="rId175" Type="http://schemas.openxmlformats.org/officeDocument/2006/relationships/image" Target="../media/image484.png"/><Relationship Id="rId196" Type="http://schemas.openxmlformats.org/officeDocument/2006/relationships/customXml" Target="../ink/ink490.xml"/><Relationship Id="rId200" Type="http://schemas.openxmlformats.org/officeDocument/2006/relationships/customXml" Target="../ink/ink492.xml"/><Relationship Id="rId16" Type="http://schemas.openxmlformats.org/officeDocument/2006/relationships/customXml" Target="../ink/ink400.xml"/><Relationship Id="rId37" Type="http://schemas.openxmlformats.org/officeDocument/2006/relationships/image" Target="../media/image415.png"/><Relationship Id="rId58" Type="http://schemas.openxmlformats.org/officeDocument/2006/relationships/customXml" Target="../ink/ink421.xml"/><Relationship Id="rId79" Type="http://schemas.openxmlformats.org/officeDocument/2006/relationships/image" Target="../media/image436.png"/><Relationship Id="rId102" Type="http://schemas.openxmlformats.org/officeDocument/2006/relationships/customXml" Target="../ink/ink443.xml"/><Relationship Id="rId123" Type="http://schemas.openxmlformats.org/officeDocument/2006/relationships/image" Target="../media/image458.png"/><Relationship Id="rId144" Type="http://schemas.openxmlformats.org/officeDocument/2006/relationships/customXml" Target="../ink/ink464.xml"/><Relationship Id="rId90" Type="http://schemas.openxmlformats.org/officeDocument/2006/relationships/customXml" Target="../ink/ink437.xml"/><Relationship Id="rId165" Type="http://schemas.openxmlformats.org/officeDocument/2006/relationships/image" Target="../media/image479.png"/><Relationship Id="rId186" Type="http://schemas.openxmlformats.org/officeDocument/2006/relationships/customXml" Target="../ink/ink485.xml"/><Relationship Id="rId211" Type="http://schemas.openxmlformats.org/officeDocument/2006/relationships/image" Target="../media/image502.png"/><Relationship Id="rId27" Type="http://schemas.openxmlformats.org/officeDocument/2006/relationships/image" Target="../media/image410.png"/><Relationship Id="rId48" Type="http://schemas.openxmlformats.org/officeDocument/2006/relationships/customXml" Target="../ink/ink416.xml"/><Relationship Id="rId69" Type="http://schemas.openxmlformats.org/officeDocument/2006/relationships/image" Target="../media/image431.png"/><Relationship Id="rId113" Type="http://schemas.openxmlformats.org/officeDocument/2006/relationships/image" Target="../media/image453.png"/><Relationship Id="rId134" Type="http://schemas.openxmlformats.org/officeDocument/2006/relationships/customXml" Target="../ink/ink459.xml"/><Relationship Id="rId80" Type="http://schemas.openxmlformats.org/officeDocument/2006/relationships/customXml" Target="../ink/ink432.xml"/><Relationship Id="rId155" Type="http://schemas.openxmlformats.org/officeDocument/2006/relationships/image" Target="../media/image474.png"/><Relationship Id="rId176" Type="http://schemas.openxmlformats.org/officeDocument/2006/relationships/customXml" Target="../ink/ink480.xml"/><Relationship Id="rId197" Type="http://schemas.openxmlformats.org/officeDocument/2006/relationships/image" Target="../media/image495.png"/><Relationship Id="rId201" Type="http://schemas.openxmlformats.org/officeDocument/2006/relationships/image" Target="../media/image497.png"/><Relationship Id="rId17" Type="http://schemas.openxmlformats.org/officeDocument/2006/relationships/image" Target="../media/image405.png"/><Relationship Id="rId38" Type="http://schemas.openxmlformats.org/officeDocument/2006/relationships/customXml" Target="../ink/ink411.xml"/><Relationship Id="rId59" Type="http://schemas.openxmlformats.org/officeDocument/2006/relationships/image" Target="../media/image426.png"/><Relationship Id="rId103" Type="http://schemas.openxmlformats.org/officeDocument/2006/relationships/image" Target="../media/image448.png"/><Relationship Id="rId124" Type="http://schemas.openxmlformats.org/officeDocument/2006/relationships/customXml" Target="../ink/ink454.xml"/><Relationship Id="rId70" Type="http://schemas.openxmlformats.org/officeDocument/2006/relationships/customXml" Target="../ink/ink427.xml"/><Relationship Id="rId91" Type="http://schemas.openxmlformats.org/officeDocument/2006/relationships/image" Target="../media/image442.png"/><Relationship Id="rId145" Type="http://schemas.openxmlformats.org/officeDocument/2006/relationships/image" Target="../media/image469.png"/><Relationship Id="rId166" Type="http://schemas.openxmlformats.org/officeDocument/2006/relationships/customXml" Target="../ink/ink475.xml"/><Relationship Id="rId187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8.xml"/><Relationship Id="rId28" Type="http://schemas.openxmlformats.org/officeDocument/2006/relationships/customXml" Target="../ink/ink406.xml"/><Relationship Id="rId49" Type="http://schemas.openxmlformats.org/officeDocument/2006/relationships/image" Target="../media/image421.png"/><Relationship Id="rId114" Type="http://schemas.openxmlformats.org/officeDocument/2006/relationships/customXml" Target="../ink/ink449.xml"/><Relationship Id="rId60" Type="http://schemas.openxmlformats.org/officeDocument/2006/relationships/customXml" Target="../ink/ink422.xml"/><Relationship Id="rId81" Type="http://schemas.openxmlformats.org/officeDocument/2006/relationships/image" Target="../media/image437.png"/><Relationship Id="rId135" Type="http://schemas.openxmlformats.org/officeDocument/2006/relationships/image" Target="../media/image464.png"/><Relationship Id="rId156" Type="http://schemas.openxmlformats.org/officeDocument/2006/relationships/customXml" Target="../ink/ink470.xml"/><Relationship Id="rId177" Type="http://schemas.openxmlformats.org/officeDocument/2006/relationships/image" Target="../media/image485.png"/><Relationship Id="rId198" Type="http://schemas.openxmlformats.org/officeDocument/2006/relationships/customXml" Target="../ink/ink491.xml"/><Relationship Id="rId202" Type="http://schemas.openxmlformats.org/officeDocument/2006/relationships/customXml" Target="../ink/ink493.xml"/><Relationship Id="rId18" Type="http://schemas.openxmlformats.org/officeDocument/2006/relationships/customXml" Target="../ink/ink401.xml"/><Relationship Id="rId39" Type="http://schemas.openxmlformats.org/officeDocument/2006/relationships/image" Target="../media/image416.png"/><Relationship Id="rId50" Type="http://schemas.openxmlformats.org/officeDocument/2006/relationships/customXml" Target="../ink/ink417.xml"/><Relationship Id="rId104" Type="http://schemas.openxmlformats.org/officeDocument/2006/relationships/customXml" Target="../ink/ink444.xml"/><Relationship Id="rId125" Type="http://schemas.openxmlformats.org/officeDocument/2006/relationships/image" Target="../media/image459.png"/><Relationship Id="rId146" Type="http://schemas.openxmlformats.org/officeDocument/2006/relationships/customXml" Target="../ink/ink465.xml"/><Relationship Id="rId167" Type="http://schemas.openxmlformats.org/officeDocument/2006/relationships/image" Target="../media/image480.png"/><Relationship Id="rId188" Type="http://schemas.openxmlformats.org/officeDocument/2006/relationships/customXml" Target="../ink/ink486.xml"/><Relationship Id="rId71" Type="http://schemas.openxmlformats.org/officeDocument/2006/relationships/image" Target="../media/image432.png"/><Relationship Id="rId92" Type="http://schemas.openxmlformats.org/officeDocument/2006/relationships/customXml" Target="../ink/ink438.xml"/><Relationship Id="rId213" Type="http://schemas.openxmlformats.org/officeDocument/2006/relationships/image" Target="../media/image503.png"/><Relationship Id="rId2" Type="http://schemas.openxmlformats.org/officeDocument/2006/relationships/customXml" Target="../ink/ink393.xml"/><Relationship Id="rId29" Type="http://schemas.openxmlformats.org/officeDocument/2006/relationships/image" Target="../media/image411.png"/><Relationship Id="rId40" Type="http://schemas.openxmlformats.org/officeDocument/2006/relationships/customXml" Target="../ink/ink412.xml"/><Relationship Id="rId115" Type="http://schemas.openxmlformats.org/officeDocument/2006/relationships/image" Target="../media/image454.png"/><Relationship Id="rId136" Type="http://schemas.openxmlformats.org/officeDocument/2006/relationships/customXml" Target="../ink/ink460.xml"/><Relationship Id="rId157" Type="http://schemas.openxmlformats.org/officeDocument/2006/relationships/image" Target="../media/image475.png"/><Relationship Id="rId178" Type="http://schemas.openxmlformats.org/officeDocument/2006/relationships/customXml" Target="../ink/ink481.xml"/><Relationship Id="rId61" Type="http://schemas.openxmlformats.org/officeDocument/2006/relationships/image" Target="../media/image427.png"/><Relationship Id="rId82" Type="http://schemas.openxmlformats.org/officeDocument/2006/relationships/customXml" Target="../ink/ink433.xml"/><Relationship Id="rId199" Type="http://schemas.openxmlformats.org/officeDocument/2006/relationships/image" Target="../media/image496.png"/><Relationship Id="rId203" Type="http://schemas.openxmlformats.org/officeDocument/2006/relationships/image" Target="../media/image498.png"/><Relationship Id="rId19" Type="http://schemas.openxmlformats.org/officeDocument/2006/relationships/image" Target="../media/image40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3.png"/><Relationship Id="rId299" Type="http://schemas.openxmlformats.org/officeDocument/2006/relationships/image" Target="../media/image654.png"/><Relationship Id="rId21" Type="http://schemas.openxmlformats.org/officeDocument/2006/relationships/image" Target="../media/image515.png"/><Relationship Id="rId63" Type="http://schemas.openxmlformats.org/officeDocument/2006/relationships/image" Target="../media/image536.png"/><Relationship Id="rId159" Type="http://schemas.openxmlformats.org/officeDocument/2006/relationships/image" Target="../media/image584.png"/><Relationship Id="rId324" Type="http://schemas.openxmlformats.org/officeDocument/2006/relationships/customXml" Target="../ink/ink661.xml"/><Relationship Id="rId170" Type="http://schemas.openxmlformats.org/officeDocument/2006/relationships/customXml" Target="../ink/ink584.xml"/><Relationship Id="rId226" Type="http://schemas.openxmlformats.org/officeDocument/2006/relationships/customXml" Target="../ink/ink612.xml"/><Relationship Id="rId268" Type="http://schemas.openxmlformats.org/officeDocument/2006/relationships/customXml" Target="../ink/ink633.xml"/><Relationship Id="rId32" Type="http://schemas.openxmlformats.org/officeDocument/2006/relationships/customXml" Target="../ink/ink515.xml"/><Relationship Id="rId74" Type="http://schemas.openxmlformats.org/officeDocument/2006/relationships/customXml" Target="../ink/ink536.xml"/><Relationship Id="rId128" Type="http://schemas.openxmlformats.org/officeDocument/2006/relationships/customXml" Target="../ink/ink563.xml"/><Relationship Id="rId335" Type="http://schemas.openxmlformats.org/officeDocument/2006/relationships/image" Target="../media/image672.png"/><Relationship Id="rId5" Type="http://schemas.openxmlformats.org/officeDocument/2006/relationships/image" Target="../media/image507.png"/><Relationship Id="rId181" Type="http://schemas.openxmlformats.org/officeDocument/2006/relationships/image" Target="../media/image595.png"/><Relationship Id="rId237" Type="http://schemas.openxmlformats.org/officeDocument/2006/relationships/image" Target="../media/image623.png"/><Relationship Id="rId279" Type="http://schemas.openxmlformats.org/officeDocument/2006/relationships/image" Target="../media/image644.png"/><Relationship Id="rId43" Type="http://schemas.openxmlformats.org/officeDocument/2006/relationships/image" Target="../media/image526.png"/><Relationship Id="rId139" Type="http://schemas.openxmlformats.org/officeDocument/2006/relationships/image" Target="../media/image574.png"/><Relationship Id="rId290" Type="http://schemas.openxmlformats.org/officeDocument/2006/relationships/customXml" Target="../ink/ink644.xml"/><Relationship Id="rId304" Type="http://schemas.openxmlformats.org/officeDocument/2006/relationships/customXml" Target="../ink/ink651.xml"/><Relationship Id="rId346" Type="http://schemas.openxmlformats.org/officeDocument/2006/relationships/customXml" Target="../ink/ink672.xml"/><Relationship Id="rId85" Type="http://schemas.openxmlformats.org/officeDocument/2006/relationships/image" Target="../media/image547.png"/><Relationship Id="rId150" Type="http://schemas.openxmlformats.org/officeDocument/2006/relationships/customXml" Target="../ink/ink574.xml"/><Relationship Id="rId192" Type="http://schemas.openxmlformats.org/officeDocument/2006/relationships/customXml" Target="../ink/ink595.xml"/><Relationship Id="rId206" Type="http://schemas.openxmlformats.org/officeDocument/2006/relationships/customXml" Target="../ink/ink602.xml"/><Relationship Id="rId248" Type="http://schemas.openxmlformats.org/officeDocument/2006/relationships/customXml" Target="../ink/ink623.xml"/><Relationship Id="rId12" Type="http://schemas.openxmlformats.org/officeDocument/2006/relationships/customXml" Target="../ink/ink505.xml"/><Relationship Id="rId108" Type="http://schemas.openxmlformats.org/officeDocument/2006/relationships/customXml" Target="../ink/ink553.xml"/><Relationship Id="rId315" Type="http://schemas.openxmlformats.org/officeDocument/2006/relationships/image" Target="../media/image662.png"/><Relationship Id="rId54" Type="http://schemas.openxmlformats.org/officeDocument/2006/relationships/customXml" Target="../ink/ink526.xml"/><Relationship Id="rId96" Type="http://schemas.openxmlformats.org/officeDocument/2006/relationships/customXml" Target="../ink/ink547.xml"/><Relationship Id="rId161" Type="http://schemas.openxmlformats.org/officeDocument/2006/relationships/image" Target="../media/image585.png"/><Relationship Id="rId217" Type="http://schemas.openxmlformats.org/officeDocument/2006/relationships/image" Target="../media/image613.png"/><Relationship Id="rId259" Type="http://schemas.openxmlformats.org/officeDocument/2006/relationships/image" Target="../media/image634.png"/><Relationship Id="rId23" Type="http://schemas.openxmlformats.org/officeDocument/2006/relationships/image" Target="../media/image516.png"/><Relationship Id="rId119" Type="http://schemas.openxmlformats.org/officeDocument/2006/relationships/image" Target="../media/image564.png"/><Relationship Id="rId270" Type="http://schemas.openxmlformats.org/officeDocument/2006/relationships/customXml" Target="../ink/ink634.xml"/><Relationship Id="rId326" Type="http://schemas.openxmlformats.org/officeDocument/2006/relationships/customXml" Target="../ink/ink662.xml"/><Relationship Id="rId65" Type="http://schemas.openxmlformats.org/officeDocument/2006/relationships/image" Target="../media/image537.png"/><Relationship Id="rId130" Type="http://schemas.openxmlformats.org/officeDocument/2006/relationships/customXml" Target="../ink/ink564.xml"/><Relationship Id="rId172" Type="http://schemas.openxmlformats.org/officeDocument/2006/relationships/customXml" Target="../ink/ink585.xml"/><Relationship Id="rId228" Type="http://schemas.openxmlformats.org/officeDocument/2006/relationships/customXml" Target="../ink/ink613.xml"/><Relationship Id="rId281" Type="http://schemas.openxmlformats.org/officeDocument/2006/relationships/image" Target="../media/image645.png"/><Relationship Id="rId337" Type="http://schemas.openxmlformats.org/officeDocument/2006/relationships/image" Target="../media/image673.png"/><Relationship Id="rId34" Type="http://schemas.openxmlformats.org/officeDocument/2006/relationships/customXml" Target="../ink/ink516.xml"/><Relationship Id="rId76" Type="http://schemas.openxmlformats.org/officeDocument/2006/relationships/customXml" Target="../ink/ink537.xml"/><Relationship Id="rId141" Type="http://schemas.openxmlformats.org/officeDocument/2006/relationships/image" Target="../media/image575.png"/><Relationship Id="rId7" Type="http://schemas.openxmlformats.org/officeDocument/2006/relationships/image" Target="../media/image508.png"/><Relationship Id="rId183" Type="http://schemas.openxmlformats.org/officeDocument/2006/relationships/image" Target="../media/image596.png"/><Relationship Id="rId239" Type="http://schemas.openxmlformats.org/officeDocument/2006/relationships/image" Target="../media/image624.png"/><Relationship Id="rId250" Type="http://schemas.openxmlformats.org/officeDocument/2006/relationships/customXml" Target="../ink/ink624.xml"/><Relationship Id="rId292" Type="http://schemas.openxmlformats.org/officeDocument/2006/relationships/customXml" Target="../ink/ink645.xml"/><Relationship Id="rId306" Type="http://schemas.openxmlformats.org/officeDocument/2006/relationships/customXml" Target="../ink/ink652.xml"/><Relationship Id="rId45" Type="http://schemas.openxmlformats.org/officeDocument/2006/relationships/image" Target="../media/image527.png"/><Relationship Id="rId87" Type="http://schemas.openxmlformats.org/officeDocument/2006/relationships/image" Target="../media/image548.png"/><Relationship Id="rId110" Type="http://schemas.openxmlformats.org/officeDocument/2006/relationships/customXml" Target="../ink/ink554.xml"/><Relationship Id="rId348" Type="http://schemas.openxmlformats.org/officeDocument/2006/relationships/customXml" Target="../ink/ink673.xml"/><Relationship Id="rId152" Type="http://schemas.openxmlformats.org/officeDocument/2006/relationships/customXml" Target="../ink/ink575.xml"/><Relationship Id="rId194" Type="http://schemas.openxmlformats.org/officeDocument/2006/relationships/customXml" Target="../ink/ink596.xml"/><Relationship Id="rId208" Type="http://schemas.openxmlformats.org/officeDocument/2006/relationships/customXml" Target="../ink/ink603.xml"/><Relationship Id="rId261" Type="http://schemas.openxmlformats.org/officeDocument/2006/relationships/image" Target="../media/image635.png"/><Relationship Id="rId14" Type="http://schemas.openxmlformats.org/officeDocument/2006/relationships/customXml" Target="../ink/ink506.xml"/><Relationship Id="rId56" Type="http://schemas.openxmlformats.org/officeDocument/2006/relationships/customXml" Target="../ink/ink527.xml"/><Relationship Id="rId317" Type="http://schemas.openxmlformats.org/officeDocument/2006/relationships/image" Target="../media/image663.png"/><Relationship Id="rId8" Type="http://schemas.openxmlformats.org/officeDocument/2006/relationships/customXml" Target="../ink/ink503.xml"/><Relationship Id="rId98" Type="http://schemas.openxmlformats.org/officeDocument/2006/relationships/customXml" Target="../ink/ink548.xml"/><Relationship Id="rId121" Type="http://schemas.openxmlformats.org/officeDocument/2006/relationships/image" Target="../media/image565.png"/><Relationship Id="rId142" Type="http://schemas.openxmlformats.org/officeDocument/2006/relationships/customXml" Target="../ink/ink570.xml"/><Relationship Id="rId163" Type="http://schemas.openxmlformats.org/officeDocument/2006/relationships/image" Target="../media/image586.png"/><Relationship Id="rId184" Type="http://schemas.openxmlformats.org/officeDocument/2006/relationships/customXml" Target="../ink/ink591.xml"/><Relationship Id="rId219" Type="http://schemas.openxmlformats.org/officeDocument/2006/relationships/image" Target="../media/image614.png"/><Relationship Id="rId230" Type="http://schemas.openxmlformats.org/officeDocument/2006/relationships/customXml" Target="../ink/ink614.xml"/><Relationship Id="rId251" Type="http://schemas.openxmlformats.org/officeDocument/2006/relationships/image" Target="../media/image630.png"/><Relationship Id="rId25" Type="http://schemas.openxmlformats.org/officeDocument/2006/relationships/image" Target="../media/image517.png"/><Relationship Id="rId46" Type="http://schemas.openxmlformats.org/officeDocument/2006/relationships/customXml" Target="../ink/ink522.xml"/><Relationship Id="rId67" Type="http://schemas.openxmlformats.org/officeDocument/2006/relationships/image" Target="../media/image538.png"/><Relationship Id="rId272" Type="http://schemas.openxmlformats.org/officeDocument/2006/relationships/customXml" Target="../ink/ink635.xml"/><Relationship Id="rId293" Type="http://schemas.openxmlformats.org/officeDocument/2006/relationships/image" Target="../media/image651.png"/><Relationship Id="rId307" Type="http://schemas.openxmlformats.org/officeDocument/2006/relationships/image" Target="../media/image658.png"/><Relationship Id="rId328" Type="http://schemas.openxmlformats.org/officeDocument/2006/relationships/customXml" Target="../ink/ink663.xml"/><Relationship Id="rId349" Type="http://schemas.openxmlformats.org/officeDocument/2006/relationships/image" Target="../media/image679.png"/><Relationship Id="rId88" Type="http://schemas.openxmlformats.org/officeDocument/2006/relationships/customXml" Target="../ink/ink543.xml"/><Relationship Id="rId111" Type="http://schemas.openxmlformats.org/officeDocument/2006/relationships/image" Target="../media/image560.png"/><Relationship Id="rId132" Type="http://schemas.openxmlformats.org/officeDocument/2006/relationships/customXml" Target="../ink/ink565.xml"/><Relationship Id="rId153" Type="http://schemas.openxmlformats.org/officeDocument/2006/relationships/image" Target="../media/image581.png"/><Relationship Id="rId174" Type="http://schemas.openxmlformats.org/officeDocument/2006/relationships/customXml" Target="../ink/ink586.xml"/><Relationship Id="rId195" Type="http://schemas.openxmlformats.org/officeDocument/2006/relationships/image" Target="../media/image602.png"/><Relationship Id="rId209" Type="http://schemas.openxmlformats.org/officeDocument/2006/relationships/image" Target="../media/image609.png"/><Relationship Id="rId220" Type="http://schemas.openxmlformats.org/officeDocument/2006/relationships/customXml" Target="../ink/ink609.xml"/><Relationship Id="rId241" Type="http://schemas.openxmlformats.org/officeDocument/2006/relationships/image" Target="../media/image625.png"/><Relationship Id="rId15" Type="http://schemas.openxmlformats.org/officeDocument/2006/relationships/image" Target="../media/image512.png"/><Relationship Id="rId36" Type="http://schemas.openxmlformats.org/officeDocument/2006/relationships/customXml" Target="../ink/ink517.xml"/><Relationship Id="rId57" Type="http://schemas.openxmlformats.org/officeDocument/2006/relationships/image" Target="../media/image533.png"/><Relationship Id="rId262" Type="http://schemas.openxmlformats.org/officeDocument/2006/relationships/customXml" Target="../ink/ink630.xml"/><Relationship Id="rId283" Type="http://schemas.openxmlformats.org/officeDocument/2006/relationships/image" Target="../media/image646.png"/><Relationship Id="rId318" Type="http://schemas.openxmlformats.org/officeDocument/2006/relationships/customXml" Target="../ink/ink658.xml"/><Relationship Id="rId339" Type="http://schemas.openxmlformats.org/officeDocument/2006/relationships/image" Target="../media/image674.png"/><Relationship Id="rId78" Type="http://schemas.openxmlformats.org/officeDocument/2006/relationships/customXml" Target="../ink/ink538.xml"/><Relationship Id="rId99" Type="http://schemas.openxmlformats.org/officeDocument/2006/relationships/image" Target="../media/image554.png"/><Relationship Id="rId101" Type="http://schemas.openxmlformats.org/officeDocument/2006/relationships/image" Target="../media/image555.png"/><Relationship Id="rId122" Type="http://schemas.openxmlformats.org/officeDocument/2006/relationships/customXml" Target="../ink/ink560.xml"/><Relationship Id="rId143" Type="http://schemas.openxmlformats.org/officeDocument/2006/relationships/image" Target="../media/image576.png"/><Relationship Id="rId164" Type="http://schemas.openxmlformats.org/officeDocument/2006/relationships/customXml" Target="../ink/ink581.xml"/><Relationship Id="rId185" Type="http://schemas.openxmlformats.org/officeDocument/2006/relationships/image" Target="../media/image597.png"/><Relationship Id="rId350" Type="http://schemas.openxmlformats.org/officeDocument/2006/relationships/customXml" Target="../ink/ink674.xml"/><Relationship Id="rId9" Type="http://schemas.openxmlformats.org/officeDocument/2006/relationships/image" Target="../media/image509.png"/><Relationship Id="rId210" Type="http://schemas.openxmlformats.org/officeDocument/2006/relationships/customXml" Target="../ink/ink604.xml"/><Relationship Id="rId26" Type="http://schemas.openxmlformats.org/officeDocument/2006/relationships/customXml" Target="../ink/ink512.xml"/><Relationship Id="rId231" Type="http://schemas.openxmlformats.org/officeDocument/2006/relationships/image" Target="../media/image620.png"/><Relationship Id="rId252" Type="http://schemas.openxmlformats.org/officeDocument/2006/relationships/customXml" Target="../ink/ink625.xml"/><Relationship Id="rId273" Type="http://schemas.openxmlformats.org/officeDocument/2006/relationships/image" Target="../media/image641.png"/><Relationship Id="rId294" Type="http://schemas.openxmlformats.org/officeDocument/2006/relationships/customXml" Target="../ink/ink646.xml"/><Relationship Id="rId308" Type="http://schemas.openxmlformats.org/officeDocument/2006/relationships/customXml" Target="../ink/ink653.xml"/><Relationship Id="rId329" Type="http://schemas.openxmlformats.org/officeDocument/2006/relationships/image" Target="../media/image669.png"/><Relationship Id="rId47" Type="http://schemas.openxmlformats.org/officeDocument/2006/relationships/image" Target="../media/image528.png"/><Relationship Id="rId68" Type="http://schemas.openxmlformats.org/officeDocument/2006/relationships/customXml" Target="../ink/ink533.xml"/><Relationship Id="rId89" Type="http://schemas.openxmlformats.org/officeDocument/2006/relationships/image" Target="../media/image549.png"/><Relationship Id="rId112" Type="http://schemas.openxmlformats.org/officeDocument/2006/relationships/customXml" Target="../ink/ink555.xml"/><Relationship Id="rId133" Type="http://schemas.openxmlformats.org/officeDocument/2006/relationships/image" Target="../media/image571.png"/><Relationship Id="rId154" Type="http://schemas.openxmlformats.org/officeDocument/2006/relationships/customXml" Target="../ink/ink576.xml"/><Relationship Id="rId175" Type="http://schemas.openxmlformats.org/officeDocument/2006/relationships/image" Target="../media/image592.png"/><Relationship Id="rId340" Type="http://schemas.openxmlformats.org/officeDocument/2006/relationships/customXml" Target="../ink/ink669.xml"/><Relationship Id="rId196" Type="http://schemas.openxmlformats.org/officeDocument/2006/relationships/customXml" Target="../ink/ink597.xml"/><Relationship Id="rId200" Type="http://schemas.openxmlformats.org/officeDocument/2006/relationships/customXml" Target="../ink/ink599.xml"/><Relationship Id="rId16" Type="http://schemas.openxmlformats.org/officeDocument/2006/relationships/customXml" Target="../ink/ink507.xml"/><Relationship Id="rId221" Type="http://schemas.openxmlformats.org/officeDocument/2006/relationships/image" Target="../media/image615.png"/><Relationship Id="rId242" Type="http://schemas.openxmlformats.org/officeDocument/2006/relationships/customXml" Target="../ink/ink620.xml"/><Relationship Id="rId263" Type="http://schemas.openxmlformats.org/officeDocument/2006/relationships/image" Target="../media/image636.png"/><Relationship Id="rId284" Type="http://schemas.openxmlformats.org/officeDocument/2006/relationships/customXml" Target="../ink/ink641.xml"/><Relationship Id="rId319" Type="http://schemas.openxmlformats.org/officeDocument/2006/relationships/image" Target="../media/image664.png"/><Relationship Id="rId37" Type="http://schemas.openxmlformats.org/officeDocument/2006/relationships/image" Target="../media/image523.png"/><Relationship Id="rId58" Type="http://schemas.openxmlformats.org/officeDocument/2006/relationships/customXml" Target="../ink/ink528.xml"/><Relationship Id="rId79" Type="http://schemas.openxmlformats.org/officeDocument/2006/relationships/image" Target="../media/image544.png"/><Relationship Id="rId102" Type="http://schemas.openxmlformats.org/officeDocument/2006/relationships/customXml" Target="../ink/ink550.xml"/><Relationship Id="rId123" Type="http://schemas.openxmlformats.org/officeDocument/2006/relationships/image" Target="../media/image566.png"/><Relationship Id="rId144" Type="http://schemas.openxmlformats.org/officeDocument/2006/relationships/customXml" Target="../ink/ink571.xml"/><Relationship Id="rId330" Type="http://schemas.openxmlformats.org/officeDocument/2006/relationships/customXml" Target="../ink/ink664.xml"/><Relationship Id="rId90" Type="http://schemas.openxmlformats.org/officeDocument/2006/relationships/customXml" Target="../ink/ink544.xml"/><Relationship Id="rId165" Type="http://schemas.openxmlformats.org/officeDocument/2006/relationships/image" Target="../media/image587.png"/><Relationship Id="rId186" Type="http://schemas.openxmlformats.org/officeDocument/2006/relationships/customXml" Target="../ink/ink592.xml"/><Relationship Id="rId351" Type="http://schemas.openxmlformats.org/officeDocument/2006/relationships/image" Target="../media/image680.png"/><Relationship Id="rId211" Type="http://schemas.openxmlformats.org/officeDocument/2006/relationships/image" Target="../media/image610.png"/><Relationship Id="rId232" Type="http://schemas.openxmlformats.org/officeDocument/2006/relationships/customXml" Target="../ink/ink615.xml"/><Relationship Id="rId253" Type="http://schemas.openxmlformats.org/officeDocument/2006/relationships/image" Target="../media/image631.png"/><Relationship Id="rId274" Type="http://schemas.openxmlformats.org/officeDocument/2006/relationships/customXml" Target="../ink/ink636.xml"/><Relationship Id="rId295" Type="http://schemas.openxmlformats.org/officeDocument/2006/relationships/image" Target="../media/image652.png"/><Relationship Id="rId309" Type="http://schemas.openxmlformats.org/officeDocument/2006/relationships/image" Target="../media/image659.png"/><Relationship Id="rId27" Type="http://schemas.openxmlformats.org/officeDocument/2006/relationships/image" Target="../media/image518.png"/><Relationship Id="rId48" Type="http://schemas.openxmlformats.org/officeDocument/2006/relationships/customXml" Target="../ink/ink523.xml"/><Relationship Id="rId69" Type="http://schemas.openxmlformats.org/officeDocument/2006/relationships/image" Target="../media/image539.png"/><Relationship Id="rId113" Type="http://schemas.openxmlformats.org/officeDocument/2006/relationships/image" Target="../media/image561.png"/><Relationship Id="rId134" Type="http://schemas.openxmlformats.org/officeDocument/2006/relationships/customXml" Target="../ink/ink566.xml"/><Relationship Id="rId320" Type="http://schemas.openxmlformats.org/officeDocument/2006/relationships/customXml" Target="../ink/ink659.xml"/><Relationship Id="rId80" Type="http://schemas.openxmlformats.org/officeDocument/2006/relationships/customXml" Target="../ink/ink539.xml"/><Relationship Id="rId155" Type="http://schemas.openxmlformats.org/officeDocument/2006/relationships/image" Target="../media/image582.png"/><Relationship Id="rId176" Type="http://schemas.openxmlformats.org/officeDocument/2006/relationships/customXml" Target="../ink/ink587.xml"/><Relationship Id="rId197" Type="http://schemas.openxmlformats.org/officeDocument/2006/relationships/image" Target="../media/image603.png"/><Relationship Id="rId341" Type="http://schemas.openxmlformats.org/officeDocument/2006/relationships/image" Target="../media/image675.png"/><Relationship Id="rId201" Type="http://schemas.openxmlformats.org/officeDocument/2006/relationships/image" Target="../media/image605.png"/><Relationship Id="rId222" Type="http://schemas.openxmlformats.org/officeDocument/2006/relationships/customXml" Target="../ink/ink610.xml"/><Relationship Id="rId243" Type="http://schemas.openxmlformats.org/officeDocument/2006/relationships/image" Target="../media/image626.png"/><Relationship Id="rId264" Type="http://schemas.openxmlformats.org/officeDocument/2006/relationships/customXml" Target="../ink/ink631.xml"/><Relationship Id="rId285" Type="http://schemas.openxmlformats.org/officeDocument/2006/relationships/image" Target="../media/image647.png"/><Relationship Id="rId17" Type="http://schemas.openxmlformats.org/officeDocument/2006/relationships/image" Target="../media/image513.png"/><Relationship Id="rId38" Type="http://schemas.openxmlformats.org/officeDocument/2006/relationships/customXml" Target="../ink/ink518.xml"/><Relationship Id="rId59" Type="http://schemas.openxmlformats.org/officeDocument/2006/relationships/image" Target="../media/image534.png"/><Relationship Id="rId103" Type="http://schemas.openxmlformats.org/officeDocument/2006/relationships/image" Target="../media/image556.png"/><Relationship Id="rId124" Type="http://schemas.openxmlformats.org/officeDocument/2006/relationships/customXml" Target="../ink/ink561.xml"/><Relationship Id="rId310" Type="http://schemas.openxmlformats.org/officeDocument/2006/relationships/customXml" Target="../ink/ink654.xml"/><Relationship Id="rId70" Type="http://schemas.openxmlformats.org/officeDocument/2006/relationships/customXml" Target="../ink/ink534.xml"/><Relationship Id="rId91" Type="http://schemas.openxmlformats.org/officeDocument/2006/relationships/image" Target="../media/image550.png"/><Relationship Id="rId145" Type="http://schemas.openxmlformats.org/officeDocument/2006/relationships/image" Target="../media/image577.png"/><Relationship Id="rId166" Type="http://schemas.openxmlformats.org/officeDocument/2006/relationships/customXml" Target="../ink/ink582.xml"/><Relationship Id="rId187" Type="http://schemas.openxmlformats.org/officeDocument/2006/relationships/image" Target="../media/image598.png"/><Relationship Id="rId331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05.xml"/><Relationship Id="rId233" Type="http://schemas.openxmlformats.org/officeDocument/2006/relationships/image" Target="../media/image621.png"/><Relationship Id="rId254" Type="http://schemas.openxmlformats.org/officeDocument/2006/relationships/customXml" Target="../ink/ink626.xml"/><Relationship Id="rId28" Type="http://schemas.openxmlformats.org/officeDocument/2006/relationships/customXml" Target="../ink/ink513.xml"/><Relationship Id="rId49" Type="http://schemas.openxmlformats.org/officeDocument/2006/relationships/image" Target="../media/image529.png"/><Relationship Id="rId114" Type="http://schemas.openxmlformats.org/officeDocument/2006/relationships/customXml" Target="../ink/ink556.xml"/><Relationship Id="rId275" Type="http://schemas.openxmlformats.org/officeDocument/2006/relationships/image" Target="../media/image642.png"/><Relationship Id="rId296" Type="http://schemas.openxmlformats.org/officeDocument/2006/relationships/customXml" Target="../ink/ink647.xml"/><Relationship Id="rId300" Type="http://schemas.openxmlformats.org/officeDocument/2006/relationships/customXml" Target="../ink/ink649.xml"/><Relationship Id="rId60" Type="http://schemas.openxmlformats.org/officeDocument/2006/relationships/customXml" Target="../ink/ink529.xml"/><Relationship Id="rId81" Type="http://schemas.openxmlformats.org/officeDocument/2006/relationships/image" Target="../media/image545.png"/><Relationship Id="rId135" Type="http://schemas.openxmlformats.org/officeDocument/2006/relationships/image" Target="../media/image572.png"/><Relationship Id="rId156" Type="http://schemas.openxmlformats.org/officeDocument/2006/relationships/customXml" Target="../ink/ink577.xml"/><Relationship Id="rId177" Type="http://schemas.openxmlformats.org/officeDocument/2006/relationships/image" Target="../media/image593.png"/><Relationship Id="rId198" Type="http://schemas.openxmlformats.org/officeDocument/2006/relationships/customXml" Target="../ink/ink598.xml"/><Relationship Id="rId321" Type="http://schemas.openxmlformats.org/officeDocument/2006/relationships/image" Target="../media/image665.png"/><Relationship Id="rId342" Type="http://schemas.openxmlformats.org/officeDocument/2006/relationships/customXml" Target="../ink/ink670.xml"/><Relationship Id="rId202" Type="http://schemas.openxmlformats.org/officeDocument/2006/relationships/customXml" Target="../ink/ink600.xml"/><Relationship Id="rId223" Type="http://schemas.openxmlformats.org/officeDocument/2006/relationships/image" Target="../media/image616.png"/><Relationship Id="rId244" Type="http://schemas.openxmlformats.org/officeDocument/2006/relationships/customXml" Target="../ink/ink621.xml"/><Relationship Id="rId18" Type="http://schemas.openxmlformats.org/officeDocument/2006/relationships/customXml" Target="../ink/ink508.xml"/><Relationship Id="rId39" Type="http://schemas.openxmlformats.org/officeDocument/2006/relationships/image" Target="../media/image524.png"/><Relationship Id="rId265" Type="http://schemas.openxmlformats.org/officeDocument/2006/relationships/image" Target="../media/image637.png"/><Relationship Id="rId286" Type="http://schemas.openxmlformats.org/officeDocument/2006/relationships/customXml" Target="../ink/ink642.xml"/><Relationship Id="rId50" Type="http://schemas.openxmlformats.org/officeDocument/2006/relationships/customXml" Target="../ink/ink524.xml"/><Relationship Id="rId104" Type="http://schemas.openxmlformats.org/officeDocument/2006/relationships/customXml" Target="../ink/ink551.xml"/><Relationship Id="rId125" Type="http://schemas.openxmlformats.org/officeDocument/2006/relationships/image" Target="../media/image567.png"/><Relationship Id="rId146" Type="http://schemas.openxmlformats.org/officeDocument/2006/relationships/customXml" Target="../ink/ink572.xml"/><Relationship Id="rId167" Type="http://schemas.openxmlformats.org/officeDocument/2006/relationships/image" Target="../media/image588.png"/><Relationship Id="rId188" Type="http://schemas.openxmlformats.org/officeDocument/2006/relationships/customXml" Target="../ink/ink593.xml"/><Relationship Id="rId311" Type="http://schemas.openxmlformats.org/officeDocument/2006/relationships/image" Target="../media/image660.png"/><Relationship Id="rId332" Type="http://schemas.openxmlformats.org/officeDocument/2006/relationships/customXml" Target="../ink/ink665.xml"/><Relationship Id="rId71" Type="http://schemas.openxmlformats.org/officeDocument/2006/relationships/image" Target="../media/image540.png"/><Relationship Id="rId92" Type="http://schemas.openxmlformats.org/officeDocument/2006/relationships/customXml" Target="../ink/ink545.xml"/><Relationship Id="rId213" Type="http://schemas.openxmlformats.org/officeDocument/2006/relationships/image" Target="../media/image611.png"/><Relationship Id="rId234" Type="http://schemas.openxmlformats.org/officeDocument/2006/relationships/customXml" Target="../ink/ink616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519.png"/><Relationship Id="rId255" Type="http://schemas.openxmlformats.org/officeDocument/2006/relationships/image" Target="../media/image632.png"/><Relationship Id="rId276" Type="http://schemas.openxmlformats.org/officeDocument/2006/relationships/customXml" Target="../ink/ink637.xml"/><Relationship Id="rId297" Type="http://schemas.openxmlformats.org/officeDocument/2006/relationships/image" Target="../media/image653.png"/><Relationship Id="rId40" Type="http://schemas.openxmlformats.org/officeDocument/2006/relationships/customXml" Target="../ink/ink519.xml"/><Relationship Id="rId115" Type="http://schemas.openxmlformats.org/officeDocument/2006/relationships/image" Target="../media/image562.png"/><Relationship Id="rId136" Type="http://schemas.openxmlformats.org/officeDocument/2006/relationships/customXml" Target="../ink/ink567.xml"/><Relationship Id="rId157" Type="http://schemas.openxmlformats.org/officeDocument/2006/relationships/image" Target="../media/image583.png"/><Relationship Id="rId178" Type="http://schemas.openxmlformats.org/officeDocument/2006/relationships/customXml" Target="../ink/ink588.xml"/><Relationship Id="rId301" Type="http://schemas.openxmlformats.org/officeDocument/2006/relationships/image" Target="../media/image655.png"/><Relationship Id="rId322" Type="http://schemas.openxmlformats.org/officeDocument/2006/relationships/customXml" Target="../ink/ink660.xml"/><Relationship Id="rId343" Type="http://schemas.openxmlformats.org/officeDocument/2006/relationships/image" Target="../media/image676.png"/><Relationship Id="rId61" Type="http://schemas.openxmlformats.org/officeDocument/2006/relationships/image" Target="../media/image535.png"/><Relationship Id="rId82" Type="http://schemas.openxmlformats.org/officeDocument/2006/relationships/customXml" Target="../ink/ink540.xml"/><Relationship Id="rId199" Type="http://schemas.openxmlformats.org/officeDocument/2006/relationships/image" Target="../media/image604.png"/><Relationship Id="rId203" Type="http://schemas.openxmlformats.org/officeDocument/2006/relationships/image" Target="../media/image606.png"/><Relationship Id="rId19" Type="http://schemas.openxmlformats.org/officeDocument/2006/relationships/image" Target="../media/image514.png"/><Relationship Id="rId224" Type="http://schemas.openxmlformats.org/officeDocument/2006/relationships/customXml" Target="../ink/ink611.xml"/><Relationship Id="rId245" Type="http://schemas.openxmlformats.org/officeDocument/2006/relationships/image" Target="../media/image627.png"/><Relationship Id="rId266" Type="http://schemas.openxmlformats.org/officeDocument/2006/relationships/customXml" Target="../ink/ink632.xml"/><Relationship Id="rId287" Type="http://schemas.openxmlformats.org/officeDocument/2006/relationships/image" Target="../media/image648.png"/><Relationship Id="rId30" Type="http://schemas.openxmlformats.org/officeDocument/2006/relationships/customXml" Target="../ink/ink514.xml"/><Relationship Id="rId105" Type="http://schemas.openxmlformats.org/officeDocument/2006/relationships/image" Target="../media/image557.png"/><Relationship Id="rId126" Type="http://schemas.openxmlformats.org/officeDocument/2006/relationships/customXml" Target="../ink/ink562.xml"/><Relationship Id="rId147" Type="http://schemas.openxmlformats.org/officeDocument/2006/relationships/image" Target="../media/image578.png"/><Relationship Id="rId168" Type="http://schemas.openxmlformats.org/officeDocument/2006/relationships/customXml" Target="../ink/ink583.xml"/><Relationship Id="rId312" Type="http://schemas.openxmlformats.org/officeDocument/2006/relationships/customXml" Target="../ink/ink655.xml"/><Relationship Id="rId333" Type="http://schemas.openxmlformats.org/officeDocument/2006/relationships/image" Target="../media/image671.png"/><Relationship Id="rId51" Type="http://schemas.openxmlformats.org/officeDocument/2006/relationships/image" Target="../media/image530.png"/><Relationship Id="rId72" Type="http://schemas.openxmlformats.org/officeDocument/2006/relationships/customXml" Target="../ink/ink535.xml"/><Relationship Id="rId93" Type="http://schemas.openxmlformats.org/officeDocument/2006/relationships/image" Target="../media/image551.png"/><Relationship Id="rId189" Type="http://schemas.openxmlformats.org/officeDocument/2006/relationships/image" Target="../media/image599.png"/><Relationship Id="rId3" Type="http://schemas.openxmlformats.org/officeDocument/2006/relationships/image" Target="../media/image6.jpeg"/><Relationship Id="rId214" Type="http://schemas.openxmlformats.org/officeDocument/2006/relationships/customXml" Target="../ink/ink606.xml"/><Relationship Id="rId235" Type="http://schemas.openxmlformats.org/officeDocument/2006/relationships/image" Target="../media/image622.png"/><Relationship Id="rId256" Type="http://schemas.openxmlformats.org/officeDocument/2006/relationships/customXml" Target="../ink/ink627.xml"/><Relationship Id="rId277" Type="http://schemas.openxmlformats.org/officeDocument/2006/relationships/image" Target="../media/image643.png"/><Relationship Id="rId298" Type="http://schemas.openxmlformats.org/officeDocument/2006/relationships/customXml" Target="../ink/ink648.xml"/><Relationship Id="rId116" Type="http://schemas.openxmlformats.org/officeDocument/2006/relationships/customXml" Target="../ink/ink557.xml"/><Relationship Id="rId137" Type="http://schemas.openxmlformats.org/officeDocument/2006/relationships/image" Target="../media/image573.png"/><Relationship Id="rId158" Type="http://schemas.openxmlformats.org/officeDocument/2006/relationships/customXml" Target="../ink/ink578.xml"/><Relationship Id="rId302" Type="http://schemas.openxmlformats.org/officeDocument/2006/relationships/customXml" Target="../ink/ink650.xml"/><Relationship Id="rId323" Type="http://schemas.openxmlformats.org/officeDocument/2006/relationships/image" Target="../media/image666.png"/><Relationship Id="rId344" Type="http://schemas.openxmlformats.org/officeDocument/2006/relationships/customXml" Target="../ink/ink671.xml"/><Relationship Id="rId20" Type="http://schemas.openxmlformats.org/officeDocument/2006/relationships/customXml" Target="../ink/ink509.xml"/><Relationship Id="rId41" Type="http://schemas.openxmlformats.org/officeDocument/2006/relationships/image" Target="../media/image525.png"/><Relationship Id="rId62" Type="http://schemas.openxmlformats.org/officeDocument/2006/relationships/customXml" Target="../ink/ink530.xml"/><Relationship Id="rId83" Type="http://schemas.openxmlformats.org/officeDocument/2006/relationships/image" Target="../media/image546.png"/><Relationship Id="rId179" Type="http://schemas.openxmlformats.org/officeDocument/2006/relationships/image" Target="../media/image594.png"/><Relationship Id="rId190" Type="http://schemas.openxmlformats.org/officeDocument/2006/relationships/customXml" Target="../ink/ink594.xml"/><Relationship Id="rId204" Type="http://schemas.openxmlformats.org/officeDocument/2006/relationships/customXml" Target="../ink/ink601.xml"/><Relationship Id="rId225" Type="http://schemas.openxmlformats.org/officeDocument/2006/relationships/image" Target="../media/image617.png"/><Relationship Id="rId246" Type="http://schemas.openxmlformats.org/officeDocument/2006/relationships/customXml" Target="../ink/ink622.xml"/><Relationship Id="rId267" Type="http://schemas.openxmlformats.org/officeDocument/2006/relationships/image" Target="../media/image638.png"/><Relationship Id="rId288" Type="http://schemas.openxmlformats.org/officeDocument/2006/relationships/customXml" Target="../ink/ink643.xml"/><Relationship Id="rId106" Type="http://schemas.openxmlformats.org/officeDocument/2006/relationships/customXml" Target="../ink/ink552.xml"/><Relationship Id="rId127" Type="http://schemas.openxmlformats.org/officeDocument/2006/relationships/image" Target="../media/image568.png"/><Relationship Id="rId313" Type="http://schemas.openxmlformats.org/officeDocument/2006/relationships/image" Target="../media/image661.png"/><Relationship Id="rId10" Type="http://schemas.openxmlformats.org/officeDocument/2006/relationships/customXml" Target="../ink/ink504.xml"/><Relationship Id="rId31" Type="http://schemas.openxmlformats.org/officeDocument/2006/relationships/image" Target="../media/image520.png"/><Relationship Id="rId52" Type="http://schemas.openxmlformats.org/officeDocument/2006/relationships/customXml" Target="../ink/ink525.xml"/><Relationship Id="rId73" Type="http://schemas.openxmlformats.org/officeDocument/2006/relationships/image" Target="../media/image541.png"/><Relationship Id="rId94" Type="http://schemas.openxmlformats.org/officeDocument/2006/relationships/customXml" Target="../ink/ink546.xml"/><Relationship Id="rId148" Type="http://schemas.openxmlformats.org/officeDocument/2006/relationships/customXml" Target="../ink/ink573.xml"/><Relationship Id="rId169" Type="http://schemas.openxmlformats.org/officeDocument/2006/relationships/image" Target="../media/image589.png"/><Relationship Id="rId334" Type="http://schemas.openxmlformats.org/officeDocument/2006/relationships/customXml" Target="../ink/ink666.xml"/><Relationship Id="rId4" Type="http://schemas.openxmlformats.org/officeDocument/2006/relationships/customXml" Target="../ink/ink501.xml"/><Relationship Id="rId180" Type="http://schemas.openxmlformats.org/officeDocument/2006/relationships/customXml" Target="../ink/ink589.xml"/><Relationship Id="rId215" Type="http://schemas.openxmlformats.org/officeDocument/2006/relationships/image" Target="../media/image612.png"/><Relationship Id="rId236" Type="http://schemas.openxmlformats.org/officeDocument/2006/relationships/customXml" Target="../ink/ink617.xml"/><Relationship Id="rId257" Type="http://schemas.openxmlformats.org/officeDocument/2006/relationships/image" Target="../media/image633.png"/><Relationship Id="rId278" Type="http://schemas.openxmlformats.org/officeDocument/2006/relationships/customXml" Target="../ink/ink638.xml"/><Relationship Id="rId303" Type="http://schemas.openxmlformats.org/officeDocument/2006/relationships/image" Target="../media/image656.png"/><Relationship Id="rId42" Type="http://schemas.openxmlformats.org/officeDocument/2006/relationships/customXml" Target="../ink/ink520.xml"/><Relationship Id="rId84" Type="http://schemas.openxmlformats.org/officeDocument/2006/relationships/customXml" Target="../ink/ink541.xml"/><Relationship Id="rId138" Type="http://schemas.openxmlformats.org/officeDocument/2006/relationships/customXml" Target="../ink/ink568.xml"/><Relationship Id="rId345" Type="http://schemas.openxmlformats.org/officeDocument/2006/relationships/image" Target="../media/image677.png"/><Relationship Id="rId191" Type="http://schemas.openxmlformats.org/officeDocument/2006/relationships/image" Target="../media/image600.png"/><Relationship Id="rId205" Type="http://schemas.openxmlformats.org/officeDocument/2006/relationships/image" Target="../media/image607.png"/><Relationship Id="rId247" Type="http://schemas.openxmlformats.org/officeDocument/2006/relationships/image" Target="../media/image628.png"/><Relationship Id="rId107" Type="http://schemas.openxmlformats.org/officeDocument/2006/relationships/image" Target="../media/image558.png"/><Relationship Id="rId289" Type="http://schemas.openxmlformats.org/officeDocument/2006/relationships/image" Target="../media/image649.png"/><Relationship Id="rId11" Type="http://schemas.openxmlformats.org/officeDocument/2006/relationships/image" Target="../media/image510.png"/><Relationship Id="rId53" Type="http://schemas.openxmlformats.org/officeDocument/2006/relationships/image" Target="../media/image531.png"/><Relationship Id="rId149" Type="http://schemas.openxmlformats.org/officeDocument/2006/relationships/image" Target="../media/image579.png"/><Relationship Id="rId314" Type="http://schemas.openxmlformats.org/officeDocument/2006/relationships/customXml" Target="../ink/ink656.xml"/><Relationship Id="rId95" Type="http://schemas.openxmlformats.org/officeDocument/2006/relationships/image" Target="../media/image552.png"/><Relationship Id="rId160" Type="http://schemas.openxmlformats.org/officeDocument/2006/relationships/customXml" Target="../ink/ink579.xml"/><Relationship Id="rId216" Type="http://schemas.openxmlformats.org/officeDocument/2006/relationships/customXml" Target="../ink/ink607.xml"/><Relationship Id="rId258" Type="http://schemas.openxmlformats.org/officeDocument/2006/relationships/customXml" Target="../ink/ink628.xml"/><Relationship Id="rId22" Type="http://schemas.openxmlformats.org/officeDocument/2006/relationships/customXml" Target="../ink/ink510.xml"/><Relationship Id="rId64" Type="http://schemas.openxmlformats.org/officeDocument/2006/relationships/customXml" Target="../ink/ink531.xml"/><Relationship Id="rId118" Type="http://schemas.openxmlformats.org/officeDocument/2006/relationships/customXml" Target="../ink/ink558.xml"/><Relationship Id="rId325" Type="http://schemas.openxmlformats.org/officeDocument/2006/relationships/image" Target="../media/image667.png"/><Relationship Id="rId171" Type="http://schemas.openxmlformats.org/officeDocument/2006/relationships/image" Target="../media/image590.png"/><Relationship Id="rId227" Type="http://schemas.openxmlformats.org/officeDocument/2006/relationships/image" Target="../media/image618.png"/><Relationship Id="rId269" Type="http://schemas.openxmlformats.org/officeDocument/2006/relationships/image" Target="../media/image639.png"/><Relationship Id="rId33" Type="http://schemas.openxmlformats.org/officeDocument/2006/relationships/image" Target="../media/image521.png"/><Relationship Id="rId129" Type="http://schemas.openxmlformats.org/officeDocument/2006/relationships/image" Target="../media/image569.png"/><Relationship Id="rId280" Type="http://schemas.openxmlformats.org/officeDocument/2006/relationships/customXml" Target="../ink/ink639.xml"/><Relationship Id="rId336" Type="http://schemas.openxmlformats.org/officeDocument/2006/relationships/customXml" Target="../ink/ink667.xml"/><Relationship Id="rId75" Type="http://schemas.openxmlformats.org/officeDocument/2006/relationships/image" Target="../media/image542.png"/><Relationship Id="rId140" Type="http://schemas.openxmlformats.org/officeDocument/2006/relationships/customXml" Target="../ink/ink569.xml"/><Relationship Id="rId182" Type="http://schemas.openxmlformats.org/officeDocument/2006/relationships/customXml" Target="../ink/ink590.xml"/><Relationship Id="rId6" Type="http://schemas.openxmlformats.org/officeDocument/2006/relationships/customXml" Target="../ink/ink502.xml"/><Relationship Id="rId238" Type="http://schemas.openxmlformats.org/officeDocument/2006/relationships/customXml" Target="../ink/ink618.xml"/><Relationship Id="rId291" Type="http://schemas.openxmlformats.org/officeDocument/2006/relationships/image" Target="../media/image650.png"/><Relationship Id="rId305" Type="http://schemas.openxmlformats.org/officeDocument/2006/relationships/image" Target="../media/image657.png"/><Relationship Id="rId347" Type="http://schemas.openxmlformats.org/officeDocument/2006/relationships/image" Target="../media/image678.png"/><Relationship Id="rId44" Type="http://schemas.openxmlformats.org/officeDocument/2006/relationships/customXml" Target="../ink/ink521.xml"/><Relationship Id="rId86" Type="http://schemas.openxmlformats.org/officeDocument/2006/relationships/customXml" Target="../ink/ink542.xml"/><Relationship Id="rId151" Type="http://schemas.openxmlformats.org/officeDocument/2006/relationships/image" Target="../media/image580.png"/><Relationship Id="rId193" Type="http://schemas.openxmlformats.org/officeDocument/2006/relationships/image" Target="../media/image601.png"/><Relationship Id="rId207" Type="http://schemas.openxmlformats.org/officeDocument/2006/relationships/image" Target="../media/image608.png"/><Relationship Id="rId249" Type="http://schemas.openxmlformats.org/officeDocument/2006/relationships/image" Target="../media/image629.png"/><Relationship Id="rId13" Type="http://schemas.openxmlformats.org/officeDocument/2006/relationships/image" Target="../media/image511.png"/><Relationship Id="rId109" Type="http://schemas.openxmlformats.org/officeDocument/2006/relationships/image" Target="../media/image559.png"/><Relationship Id="rId260" Type="http://schemas.openxmlformats.org/officeDocument/2006/relationships/customXml" Target="../ink/ink629.xml"/><Relationship Id="rId316" Type="http://schemas.openxmlformats.org/officeDocument/2006/relationships/customXml" Target="../ink/ink657.xml"/><Relationship Id="rId55" Type="http://schemas.openxmlformats.org/officeDocument/2006/relationships/image" Target="../media/image532.png"/><Relationship Id="rId97" Type="http://schemas.openxmlformats.org/officeDocument/2006/relationships/image" Target="../media/image553.png"/><Relationship Id="rId120" Type="http://schemas.openxmlformats.org/officeDocument/2006/relationships/customXml" Target="../ink/ink559.xml"/><Relationship Id="rId162" Type="http://schemas.openxmlformats.org/officeDocument/2006/relationships/customXml" Target="../ink/ink580.xml"/><Relationship Id="rId218" Type="http://schemas.openxmlformats.org/officeDocument/2006/relationships/customXml" Target="../ink/ink608.xml"/><Relationship Id="rId271" Type="http://schemas.openxmlformats.org/officeDocument/2006/relationships/image" Target="../media/image640.png"/><Relationship Id="rId24" Type="http://schemas.openxmlformats.org/officeDocument/2006/relationships/customXml" Target="../ink/ink511.xml"/><Relationship Id="rId66" Type="http://schemas.openxmlformats.org/officeDocument/2006/relationships/customXml" Target="../ink/ink532.xml"/><Relationship Id="rId131" Type="http://schemas.openxmlformats.org/officeDocument/2006/relationships/image" Target="../media/image570.png"/><Relationship Id="rId327" Type="http://schemas.openxmlformats.org/officeDocument/2006/relationships/image" Target="../media/image668.png"/><Relationship Id="rId173" Type="http://schemas.openxmlformats.org/officeDocument/2006/relationships/image" Target="../media/image591.png"/><Relationship Id="rId229" Type="http://schemas.openxmlformats.org/officeDocument/2006/relationships/image" Target="../media/image619.png"/><Relationship Id="rId240" Type="http://schemas.openxmlformats.org/officeDocument/2006/relationships/customXml" Target="../ink/ink619.xml"/><Relationship Id="rId35" Type="http://schemas.openxmlformats.org/officeDocument/2006/relationships/image" Target="../media/image522.png"/><Relationship Id="rId77" Type="http://schemas.openxmlformats.org/officeDocument/2006/relationships/image" Target="../media/image543.png"/><Relationship Id="rId100" Type="http://schemas.openxmlformats.org/officeDocument/2006/relationships/customXml" Target="../ink/ink549.xml"/><Relationship Id="rId282" Type="http://schemas.openxmlformats.org/officeDocument/2006/relationships/customXml" Target="../ink/ink640.xml"/><Relationship Id="rId338" Type="http://schemas.openxmlformats.org/officeDocument/2006/relationships/customXml" Target="../ink/ink6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13" Type="http://schemas.openxmlformats.org/officeDocument/2006/relationships/customXml" Target="../ink/ink680.xml"/><Relationship Id="rId18" Type="http://schemas.openxmlformats.org/officeDocument/2006/relationships/image" Target="../media/image688.png"/><Relationship Id="rId26" Type="http://schemas.openxmlformats.org/officeDocument/2006/relationships/image" Target="../media/image692.png"/><Relationship Id="rId3" Type="http://schemas.openxmlformats.org/officeDocument/2006/relationships/customXml" Target="../ink/ink675.xml"/><Relationship Id="rId21" Type="http://schemas.openxmlformats.org/officeDocument/2006/relationships/customXml" Target="../ink/ink684.xml"/><Relationship Id="rId7" Type="http://schemas.openxmlformats.org/officeDocument/2006/relationships/customXml" Target="../ink/ink677.xml"/><Relationship Id="rId12" Type="http://schemas.openxmlformats.org/officeDocument/2006/relationships/image" Target="../media/image685.png"/><Relationship Id="rId17" Type="http://schemas.openxmlformats.org/officeDocument/2006/relationships/customXml" Target="../ink/ink682.xml"/><Relationship Id="rId25" Type="http://schemas.openxmlformats.org/officeDocument/2006/relationships/customXml" Target="../ink/ink68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7.png"/><Relationship Id="rId20" Type="http://schemas.openxmlformats.org/officeDocument/2006/relationships/image" Target="../media/image689.png"/><Relationship Id="rId29" Type="http://schemas.openxmlformats.org/officeDocument/2006/relationships/customXml" Target="../ink/ink6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11" Type="http://schemas.openxmlformats.org/officeDocument/2006/relationships/customXml" Target="../ink/ink679.xml"/><Relationship Id="rId24" Type="http://schemas.openxmlformats.org/officeDocument/2006/relationships/image" Target="../media/image691.png"/><Relationship Id="rId32" Type="http://schemas.openxmlformats.org/officeDocument/2006/relationships/image" Target="../media/image695.png"/><Relationship Id="rId5" Type="http://schemas.openxmlformats.org/officeDocument/2006/relationships/customXml" Target="../ink/ink676.xml"/><Relationship Id="rId15" Type="http://schemas.openxmlformats.org/officeDocument/2006/relationships/customXml" Target="../ink/ink681.xml"/><Relationship Id="rId23" Type="http://schemas.openxmlformats.org/officeDocument/2006/relationships/customXml" Target="../ink/ink685.xml"/><Relationship Id="rId28" Type="http://schemas.openxmlformats.org/officeDocument/2006/relationships/image" Target="../media/image693.png"/><Relationship Id="rId10" Type="http://schemas.openxmlformats.org/officeDocument/2006/relationships/image" Target="../media/image684.png"/><Relationship Id="rId19" Type="http://schemas.openxmlformats.org/officeDocument/2006/relationships/customXml" Target="../ink/ink683.xml"/><Relationship Id="rId31" Type="http://schemas.openxmlformats.org/officeDocument/2006/relationships/customXml" Target="../ink/ink689.xml"/><Relationship Id="rId4" Type="http://schemas.openxmlformats.org/officeDocument/2006/relationships/image" Target="../media/image681.png"/><Relationship Id="rId9" Type="http://schemas.openxmlformats.org/officeDocument/2006/relationships/customXml" Target="../ink/ink678.xml"/><Relationship Id="rId14" Type="http://schemas.openxmlformats.org/officeDocument/2006/relationships/image" Target="../media/image686.png"/><Relationship Id="rId22" Type="http://schemas.openxmlformats.org/officeDocument/2006/relationships/image" Target="../media/image690.png"/><Relationship Id="rId27" Type="http://schemas.openxmlformats.org/officeDocument/2006/relationships/customXml" Target="../ink/ink687.xml"/><Relationship Id="rId30" Type="http://schemas.openxmlformats.org/officeDocument/2006/relationships/image" Target="../media/image694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1.xml"/><Relationship Id="rId117" Type="http://schemas.openxmlformats.org/officeDocument/2006/relationships/image" Target="../media/image753.png"/><Relationship Id="rId21" Type="http://schemas.openxmlformats.org/officeDocument/2006/relationships/image" Target="../media/image705.png"/><Relationship Id="rId42" Type="http://schemas.openxmlformats.org/officeDocument/2006/relationships/customXml" Target="../ink/ink709.xml"/><Relationship Id="rId47" Type="http://schemas.openxmlformats.org/officeDocument/2006/relationships/image" Target="../media/image718.png"/><Relationship Id="rId63" Type="http://schemas.openxmlformats.org/officeDocument/2006/relationships/image" Target="../media/image726.png"/><Relationship Id="rId68" Type="http://schemas.openxmlformats.org/officeDocument/2006/relationships/customXml" Target="../ink/ink722.xml"/><Relationship Id="rId84" Type="http://schemas.openxmlformats.org/officeDocument/2006/relationships/customXml" Target="../ink/ink730.xml"/><Relationship Id="rId89" Type="http://schemas.openxmlformats.org/officeDocument/2006/relationships/image" Target="../media/image739.png"/><Relationship Id="rId112" Type="http://schemas.openxmlformats.org/officeDocument/2006/relationships/customXml" Target="../ink/ink744.xml"/><Relationship Id="rId16" Type="http://schemas.openxmlformats.org/officeDocument/2006/relationships/customXml" Target="../ink/ink696.xml"/><Relationship Id="rId107" Type="http://schemas.openxmlformats.org/officeDocument/2006/relationships/image" Target="../media/image748.png"/><Relationship Id="rId11" Type="http://schemas.openxmlformats.org/officeDocument/2006/relationships/image" Target="../media/image700.png"/><Relationship Id="rId32" Type="http://schemas.openxmlformats.org/officeDocument/2006/relationships/customXml" Target="../ink/ink704.xml"/><Relationship Id="rId37" Type="http://schemas.openxmlformats.org/officeDocument/2006/relationships/image" Target="../media/image713.png"/><Relationship Id="rId53" Type="http://schemas.openxmlformats.org/officeDocument/2006/relationships/image" Target="../media/image721.png"/><Relationship Id="rId58" Type="http://schemas.openxmlformats.org/officeDocument/2006/relationships/customXml" Target="../ink/ink717.xml"/><Relationship Id="rId74" Type="http://schemas.openxmlformats.org/officeDocument/2006/relationships/customXml" Target="../ink/ink725.xml"/><Relationship Id="rId79" Type="http://schemas.openxmlformats.org/officeDocument/2006/relationships/image" Target="../media/image734.png"/><Relationship Id="rId102" Type="http://schemas.openxmlformats.org/officeDocument/2006/relationships/customXml" Target="../ink/ink739.xml"/><Relationship Id="rId123" Type="http://schemas.openxmlformats.org/officeDocument/2006/relationships/image" Target="../media/image756.png"/><Relationship Id="rId5" Type="http://schemas.openxmlformats.org/officeDocument/2006/relationships/image" Target="../media/image697.png"/><Relationship Id="rId90" Type="http://schemas.openxmlformats.org/officeDocument/2006/relationships/customXml" Target="../ink/ink733.xml"/><Relationship Id="rId95" Type="http://schemas.openxmlformats.org/officeDocument/2006/relationships/image" Target="../media/image742.png"/><Relationship Id="rId22" Type="http://schemas.openxmlformats.org/officeDocument/2006/relationships/customXml" Target="../ink/ink699.xml"/><Relationship Id="rId27" Type="http://schemas.openxmlformats.org/officeDocument/2006/relationships/image" Target="../media/image708.png"/><Relationship Id="rId43" Type="http://schemas.openxmlformats.org/officeDocument/2006/relationships/image" Target="../media/image716.png"/><Relationship Id="rId48" Type="http://schemas.openxmlformats.org/officeDocument/2006/relationships/customXml" Target="../ink/ink712.xml"/><Relationship Id="rId64" Type="http://schemas.openxmlformats.org/officeDocument/2006/relationships/customXml" Target="../ink/ink720.xml"/><Relationship Id="rId69" Type="http://schemas.openxmlformats.org/officeDocument/2006/relationships/image" Target="../media/image729.png"/><Relationship Id="rId113" Type="http://schemas.openxmlformats.org/officeDocument/2006/relationships/image" Target="../media/image751.png"/><Relationship Id="rId118" Type="http://schemas.openxmlformats.org/officeDocument/2006/relationships/customXml" Target="../ink/ink747.xml"/><Relationship Id="rId80" Type="http://schemas.openxmlformats.org/officeDocument/2006/relationships/customXml" Target="../ink/ink728.xml"/><Relationship Id="rId85" Type="http://schemas.openxmlformats.org/officeDocument/2006/relationships/image" Target="../media/image737.png"/><Relationship Id="rId12" Type="http://schemas.openxmlformats.org/officeDocument/2006/relationships/customXml" Target="../ink/ink694.xml"/><Relationship Id="rId17" Type="http://schemas.openxmlformats.org/officeDocument/2006/relationships/image" Target="../media/image703.png"/><Relationship Id="rId33" Type="http://schemas.openxmlformats.org/officeDocument/2006/relationships/image" Target="../media/image711.png"/><Relationship Id="rId38" Type="http://schemas.openxmlformats.org/officeDocument/2006/relationships/customXml" Target="../ink/ink707.xml"/><Relationship Id="rId59" Type="http://schemas.openxmlformats.org/officeDocument/2006/relationships/image" Target="../media/image724.png"/><Relationship Id="rId103" Type="http://schemas.openxmlformats.org/officeDocument/2006/relationships/image" Target="../media/image746.png"/><Relationship Id="rId108" Type="http://schemas.openxmlformats.org/officeDocument/2006/relationships/customXml" Target="../ink/ink742.xml"/><Relationship Id="rId124" Type="http://schemas.openxmlformats.org/officeDocument/2006/relationships/customXml" Target="../ink/ink750.xml"/><Relationship Id="rId54" Type="http://schemas.openxmlformats.org/officeDocument/2006/relationships/customXml" Target="../ink/ink715.xml"/><Relationship Id="rId70" Type="http://schemas.openxmlformats.org/officeDocument/2006/relationships/customXml" Target="../ink/ink723.xml"/><Relationship Id="rId75" Type="http://schemas.openxmlformats.org/officeDocument/2006/relationships/image" Target="../media/image732.png"/><Relationship Id="rId91" Type="http://schemas.openxmlformats.org/officeDocument/2006/relationships/image" Target="../media/image740.png"/><Relationship Id="rId96" Type="http://schemas.openxmlformats.org/officeDocument/2006/relationships/customXml" Target="../ink/ink7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1.xml"/><Relationship Id="rId23" Type="http://schemas.openxmlformats.org/officeDocument/2006/relationships/image" Target="../media/image706.png"/><Relationship Id="rId28" Type="http://schemas.openxmlformats.org/officeDocument/2006/relationships/customXml" Target="../ink/ink702.xml"/><Relationship Id="rId49" Type="http://schemas.openxmlformats.org/officeDocument/2006/relationships/image" Target="../media/image719.png"/><Relationship Id="rId114" Type="http://schemas.openxmlformats.org/officeDocument/2006/relationships/customXml" Target="../ink/ink745.xml"/><Relationship Id="rId119" Type="http://schemas.openxmlformats.org/officeDocument/2006/relationships/image" Target="../media/image754.png"/><Relationship Id="rId44" Type="http://schemas.openxmlformats.org/officeDocument/2006/relationships/customXml" Target="../ink/ink710.xml"/><Relationship Id="rId60" Type="http://schemas.openxmlformats.org/officeDocument/2006/relationships/customXml" Target="../ink/ink718.xml"/><Relationship Id="rId65" Type="http://schemas.openxmlformats.org/officeDocument/2006/relationships/image" Target="../media/image727.png"/><Relationship Id="rId81" Type="http://schemas.openxmlformats.org/officeDocument/2006/relationships/image" Target="../media/image735.png"/><Relationship Id="rId86" Type="http://schemas.openxmlformats.org/officeDocument/2006/relationships/customXml" Target="../ink/ink731.xml"/><Relationship Id="rId13" Type="http://schemas.openxmlformats.org/officeDocument/2006/relationships/image" Target="../media/image701.png"/><Relationship Id="rId18" Type="http://schemas.openxmlformats.org/officeDocument/2006/relationships/customXml" Target="../ink/ink697.xml"/><Relationship Id="rId39" Type="http://schemas.openxmlformats.org/officeDocument/2006/relationships/image" Target="../media/image714.png"/><Relationship Id="rId109" Type="http://schemas.openxmlformats.org/officeDocument/2006/relationships/image" Target="../media/image749.png"/><Relationship Id="rId34" Type="http://schemas.openxmlformats.org/officeDocument/2006/relationships/customXml" Target="../ink/ink705.xml"/><Relationship Id="rId50" Type="http://schemas.openxmlformats.org/officeDocument/2006/relationships/customXml" Target="../ink/ink713.xml"/><Relationship Id="rId55" Type="http://schemas.openxmlformats.org/officeDocument/2006/relationships/image" Target="../media/image722.png"/><Relationship Id="rId76" Type="http://schemas.openxmlformats.org/officeDocument/2006/relationships/customXml" Target="../ink/ink726.xml"/><Relationship Id="rId97" Type="http://schemas.openxmlformats.org/officeDocument/2006/relationships/image" Target="../media/image743.png"/><Relationship Id="rId104" Type="http://schemas.openxmlformats.org/officeDocument/2006/relationships/customXml" Target="../ink/ink740.xml"/><Relationship Id="rId120" Type="http://schemas.openxmlformats.org/officeDocument/2006/relationships/customXml" Target="../ink/ink748.xml"/><Relationship Id="rId125" Type="http://schemas.openxmlformats.org/officeDocument/2006/relationships/image" Target="../media/image757.png"/><Relationship Id="rId7" Type="http://schemas.openxmlformats.org/officeDocument/2006/relationships/image" Target="../media/image698.png"/><Relationship Id="rId71" Type="http://schemas.openxmlformats.org/officeDocument/2006/relationships/image" Target="../media/image730.png"/><Relationship Id="rId92" Type="http://schemas.openxmlformats.org/officeDocument/2006/relationships/customXml" Target="../ink/ink734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709.png"/><Relationship Id="rId24" Type="http://schemas.openxmlformats.org/officeDocument/2006/relationships/customXml" Target="../ink/ink700.xml"/><Relationship Id="rId40" Type="http://schemas.openxmlformats.org/officeDocument/2006/relationships/customXml" Target="../ink/ink708.xml"/><Relationship Id="rId45" Type="http://schemas.openxmlformats.org/officeDocument/2006/relationships/image" Target="../media/image717.png"/><Relationship Id="rId66" Type="http://schemas.openxmlformats.org/officeDocument/2006/relationships/customXml" Target="../ink/ink721.xml"/><Relationship Id="rId87" Type="http://schemas.openxmlformats.org/officeDocument/2006/relationships/image" Target="../media/image738.png"/><Relationship Id="rId110" Type="http://schemas.openxmlformats.org/officeDocument/2006/relationships/customXml" Target="../ink/ink743.xml"/><Relationship Id="rId115" Type="http://schemas.openxmlformats.org/officeDocument/2006/relationships/image" Target="../media/image752.png"/><Relationship Id="rId61" Type="http://schemas.openxmlformats.org/officeDocument/2006/relationships/image" Target="../media/image725.png"/><Relationship Id="rId82" Type="http://schemas.openxmlformats.org/officeDocument/2006/relationships/customXml" Target="../ink/ink729.xml"/><Relationship Id="rId19" Type="http://schemas.openxmlformats.org/officeDocument/2006/relationships/image" Target="../media/image704.png"/><Relationship Id="rId14" Type="http://schemas.openxmlformats.org/officeDocument/2006/relationships/customXml" Target="../ink/ink695.xml"/><Relationship Id="rId30" Type="http://schemas.openxmlformats.org/officeDocument/2006/relationships/customXml" Target="../ink/ink703.xml"/><Relationship Id="rId35" Type="http://schemas.openxmlformats.org/officeDocument/2006/relationships/image" Target="../media/image712.png"/><Relationship Id="rId56" Type="http://schemas.openxmlformats.org/officeDocument/2006/relationships/customXml" Target="../ink/ink716.xml"/><Relationship Id="rId77" Type="http://schemas.openxmlformats.org/officeDocument/2006/relationships/image" Target="../media/image733.png"/><Relationship Id="rId100" Type="http://schemas.openxmlformats.org/officeDocument/2006/relationships/customXml" Target="../ink/ink738.xml"/><Relationship Id="rId105" Type="http://schemas.openxmlformats.org/officeDocument/2006/relationships/image" Target="../media/image747.png"/><Relationship Id="rId126" Type="http://schemas.openxmlformats.org/officeDocument/2006/relationships/customXml" Target="../ink/ink751.xml"/><Relationship Id="rId8" Type="http://schemas.openxmlformats.org/officeDocument/2006/relationships/customXml" Target="../ink/ink692.xml"/><Relationship Id="rId51" Type="http://schemas.openxmlformats.org/officeDocument/2006/relationships/image" Target="../media/image720.png"/><Relationship Id="rId72" Type="http://schemas.openxmlformats.org/officeDocument/2006/relationships/customXml" Target="../ink/ink724.xml"/><Relationship Id="rId93" Type="http://schemas.openxmlformats.org/officeDocument/2006/relationships/image" Target="../media/image741.png"/><Relationship Id="rId98" Type="http://schemas.openxmlformats.org/officeDocument/2006/relationships/customXml" Target="../ink/ink737.xml"/><Relationship Id="rId121" Type="http://schemas.openxmlformats.org/officeDocument/2006/relationships/image" Target="../media/image755.png"/><Relationship Id="rId3" Type="http://schemas.openxmlformats.org/officeDocument/2006/relationships/image" Target="../media/image7.jpeg"/><Relationship Id="rId25" Type="http://schemas.openxmlformats.org/officeDocument/2006/relationships/image" Target="../media/image707.png"/><Relationship Id="rId46" Type="http://schemas.openxmlformats.org/officeDocument/2006/relationships/customXml" Target="../ink/ink711.xml"/><Relationship Id="rId67" Type="http://schemas.openxmlformats.org/officeDocument/2006/relationships/image" Target="../media/image728.png"/><Relationship Id="rId116" Type="http://schemas.openxmlformats.org/officeDocument/2006/relationships/customXml" Target="../ink/ink746.xml"/><Relationship Id="rId20" Type="http://schemas.openxmlformats.org/officeDocument/2006/relationships/customXml" Target="../ink/ink698.xml"/><Relationship Id="rId41" Type="http://schemas.openxmlformats.org/officeDocument/2006/relationships/image" Target="../media/image715.png"/><Relationship Id="rId62" Type="http://schemas.openxmlformats.org/officeDocument/2006/relationships/customXml" Target="../ink/ink719.xml"/><Relationship Id="rId83" Type="http://schemas.openxmlformats.org/officeDocument/2006/relationships/image" Target="../media/image736.png"/><Relationship Id="rId88" Type="http://schemas.openxmlformats.org/officeDocument/2006/relationships/customXml" Target="../ink/ink732.xml"/><Relationship Id="rId111" Type="http://schemas.openxmlformats.org/officeDocument/2006/relationships/image" Target="../media/image750.png"/><Relationship Id="rId15" Type="http://schemas.openxmlformats.org/officeDocument/2006/relationships/image" Target="../media/image702.png"/><Relationship Id="rId36" Type="http://schemas.openxmlformats.org/officeDocument/2006/relationships/customXml" Target="../ink/ink706.xml"/><Relationship Id="rId57" Type="http://schemas.openxmlformats.org/officeDocument/2006/relationships/image" Target="../media/image723.png"/><Relationship Id="rId106" Type="http://schemas.openxmlformats.org/officeDocument/2006/relationships/customXml" Target="../ink/ink741.xml"/><Relationship Id="rId127" Type="http://schemas.openxmlformats.org/officeDocument/2006/relationships/image" Target="../media/image758.png"/><Relationship Id="rId10" Type="http://schemas.openxmlformats.org/officeDocument/2006/relationships/customXml" Target="../ink/ink693.xml"/><Relationship Id="rId31" Type="http://schemas.openxmlformats.org/officeDocument/2006/relationships/image" Target="../media/image710.png"/><Relationship Id="rId52" Type="http://schemas.openxmlformats.org/officeDocument/2006/relationships/customXml" Target="../ink/ink714.xml"/><Relationship Id="rId73" Type="http://schemas.openxmlformats.org/officeDocument/2006/relationships/image" Target="../media/image731.png"/><Relationship Id="rId78" Type="http://schemas.openxmlformats.org/officeDocument/2006/relationships/customXml" Target="../ink/ink727.xml"/><Relationship Id="rId94" Type="http://schemas.openxmlformats.org/officeDocument/2006/relationships/customXml" Target="../ink/ink735.xml"/><Relationship Id="rId99" Type="http://schemas.openxmlformats.org/officeDocument/2006/relationships/image" Target="../media/image744.png"/><Relationship Id="rId101" Type="http://schemas.openxmlformats.org/officeDocument/2006/relationships/image" Target="../media/image745.png"/><Relationship Id="rId122" Type="http://schemas.openxmlformats.org/officeDocument/2006/relationships/customXml" Target="../ink/ink749.xml"/><Relationship Id="rId4" Type="http://schemas.openxmlformats.org/officeDocument/2006/relationships/customXml" Target="../ink/ink690.xml"/><Relationship Id="rId9" Type="http://schemas.openxmlformats.org/officeDocument/2006/relationships/image" Target="../media/image6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customXml" Target="../ink/ink757.xml"/><Relationship Id="rId18" Type="http://schemas.openxmlformats.org/officeDocument/2006/relationships/image" Target="../media/image766.png"/><Relationship Id="rId3" Type="http://schemas.openxmlformats.org/officeDocument/2006/relationships/customXml" Target="../ink/ink752.xml"/><Relationship Id="rId21" Type="http://schemas.openxmlformats.org/officeDocument/2006/relationships/customXml" Target="../ink/ink761.xml"/><Relationship Id="rId7" Type="http://schemas.openxmlformats.org/officeDocument/2006/relationships/customXml" Target="../ink/ink754.xml"/><Relationship Id="rId12" Type="http://schemas.openxmlformats.org/officeDocument/2006/relationships/image" Target="../media/image763.png"/><Relationship Id="rId17" Type="http://schemas.openxmlformats.org/officeDocument/2006/relationships/customXml" Target="../ink/ink759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65.png"/><Relationship Id="rId20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756.xml"/><Relationship Id="rId24" Type="http://schemas.openxmlformats.org/officeDocument/2006/relationships/image" Target="../media/image769.png"/><Relationship Id="rId5" Type="http://schemas.openxmlformats.org/officeDocument/2006/relationships/customXml" Target="../ink/ink753.xml"/><Relationship Id="rId15" Type="http://schemas.openxmlformats.org/officeDocument/2006/relationships/customXml" Target="../ink/ink758.xml"/><Relationship Id="rId23" Type="http://schemas.openxmlformats.org/officeDocument/2006/relationships/customXml" Target="../ink/ink762.xml"/><Relationship Id="rId10" Type="http://schemas.openxmlformats.org/officeDocument/2006/relationships/image" Target="../media/image762.png"/><Relationship Id="rId19" Type="http://schemas.openxmlformats.org/officeDocument/2006/relationships/customXml" Target="../ink/ink760.xml"/><Relationship Id="rId4" Type="http://schemas.openxmlformats.org/officeDocument/2006/relationships/image" Target="../media/image759.png"/><Relationship Id="rId9" Type="http://schemas.openxmlformats.org/officeDocument/2006/relationships/customXml" Target="../ink/ink755.xml"/><Relationship Id="rId14" Type="http://schemas.openxmlformats.org/officeDocument/2006/relationships/image" Target="../media/image764.png"/><Relationship Id="rId22" Type="http://schemas.openxmlformats.org/officeDocument/2006/relationships/image" Target="../media/image76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7.png"/><Relationship Id="rId21" Type="http://schemas.openxmlformats.org/officeDocument/2006/relationships/image" Target="../media/image779.png"/><Relationship Id="rId63" Type="http://schemas.openxmlformats.org/officeDocument/2006/relationships/image" Target="../media/image800.png"/><Relationship Id="rId159" Type="http://schemas.openxmlformats.org/officeDocument/2006/relationships/image" Target="../media/image848.png"/><Relationship Id="rId170" Type="http://schemas.openxmlformats.org/officeDocument/2006/relationships/customXml" Target="../ink/ink847.xml"/><Relationship Id="rId191" Type="http://schemas.openxmlformats.org/officeDocument/2006/relationships/image" Target="../media/image864.png"/><Relationship Id="rId205" Type="http://schemas.openxmlformats.org/officeDocument/2006/relationships/image" Target="../media/image871.png"/><Relationship Id="rId226" Type="http://schemas.openxmlformats.org/officeDocument/2006/relationships/customXml" Target="../ink/ink875.xml"/><Relationship Id="rId247" Type="http://schemas.openxmlformats.org/officeDocument/2006/relationships/image" Target="../media/image892.png"/><Relationship Id="rId107" Type="http://schemas.openxmlformats.org/officeDocument/2006/relationships/image" Target="../media/image822.png"/><Relationship Id="rId11" Type="http://schemas.openxmlformats.org/officeDocument/2006/relationships/image" Target="../media/image774.png"/><Relationship Id="rId32" Type="http://schemas.openxmlformats.org/officeDocument/2006/relationships/customXml" Target="../ink/ink778.xml"/><Relationship Id="rId53" Type="http://schemas.openxmlformats.org/officeDocument/2006/relationships/image" Target="../media/image795.png"/><Relationship Id="rId74" Type="http://schemas.openxmlformats.org/officeDocument/2006/relationships/customXml" Target="../ink/ink799.xml"/><Relationship Id="rId128" Type="http://schemas.openxmlformats.org/officeDocument/2006/relationships/customXml" Target="../ink/ink826.xml"/><Relationship Id="rId149" Type="http://schemas.openxmlformats.org/officeDocument/2006/relationships/image" Target="../media/image843.png"/><Relationship Id="rId5" Type="http://schemas.openxmlformats.org/officeDocument/2006/relationships/image" Target="../media/image771.png"/><Relationship Id="rId95" Type="http://schemas.openxmlformats.org/officeDocument/2006/relationships/image" Target="../media/image816.png"/><Relationship Id="rId160" Type="http://schemas.openxmlformats.org/officeDocument/2006/relationships/customXml" Target="../ink/ink842.xml"/><Relationship Id="rId181" Type="http://schemas.openxmlformats.org/officeDocument/2006/relationships/image" Target="../media/image859.png"/><Relationship Id="rId216" Type="http://schemas.openxmlformats.org/officeDocument/2006/relationships/customXml" Target="../ink/ink870.xml"/><Relationship Id="rId237" Type="http://schemas.openxmlformats.org/officeDocument/2006/relationships/image" Target="../media/image887.png"/><Relationship Id="rId258" Type="http://schemas.openxmlformats.org/officeDocument/2006/relationships/customXml" Target="../ink/ink891.xml"/><Relationship Id="rId22" Type="http://schemas.openxmlformats.org/officeDocument/2006/relationships/customXml" Target="../ink/ink773.xml"/><Relationship Id="rId43" Type="http://schemas.openxmlformats.org/officeDocument/2006/relationships/image" Target="../media/image790.png"/><Relationship Id="rId64" Type="http://schemas.openxmlformats.org/officeDocument/2006/relationships/customXml" Target="../ink/ink794.xml"/><Relationship Id="rId118" Type="http://schemas.openxmlformats.org/officeDocument/2006/relationships/customXml" Target="../ink/ink821.xml"/><Relationship Id="rId139" Type="http://schemas.openxmlformats.org/officeDocument/2006/relationships/image" Target="../media/image838.png"/><Relationship Id="rId85" Type="http://schemas.openxmlformats.org/officeDocument/2006/relationships/image" Target="../media/image811.png"/><Relationship Id="rId150" Type="http://schemas.openxmlformats.org/officeDocument/2006/relationships/customXml" Target="../ink/ink837.xml"/><Relationship Id="rId171" Type="http://schemas.openxmlformats.org/officeDocument/2006/relationships/image" Target="../media/image854.png"/><Relationship Id="rId192" Type="http://schemas.openxmlformats.org/officeDocument/2006/relationships/customXml" Target="../ink/ink858.xml"/><Relationship Id="rId206" Type="http://schemas.openxmlformats.org/officeDocument/2006/relationships/customXml" Target="../ink/ink865.xml"/><Relationship Id="rId227" Type="http://schemas.openxmlformats.org/officeDocument/2006/relationships/image" Target="../media/image882.png"/><Relationship Id="rId248" Type="http://schemas.openxmlformats.org/officeDocument/2006/relationships/customXml" Target="../ink/ink886.xml"/><Relationship Id="rId12" Type="http://schemas.openxmlformats.org/officeDocument/2006/relationships/customXml" Target="../ink/ink768.xml"/><Relationship Id="rId33" Type="http://schemas.openxmlformats.org/officeDocument/2006/relationships/image" Target="../media/image785.png"/><Relationship Id="rId108" Type="http://schemas.openxmlformats.org/officeDocument/2006/relationships/customXml" Target="../ink/ink816.xml"/><Relationship Id="rId129" Type="http://schemas.openxmlformats.org/officeDocument/2006/relationships/image" Target="../media/image833.png"/><Relationship Id="rId54" Type="http://schemas.openxmlformats.org/officeDocument/2006/relationships/customXml" Target="../ink/ink789.xml"/><Relationship Id="rId75" Type="http://schemas.openxmlformats.org/officeDocument/2006/relationships/image" Target="../media/image806.png"/><Relationship Id="rId96" Type="http://schemas.openxmlformats.org/officeDocument/2006/relationships/customXml" Target="../ink/ink810.xml"/><Relationship Id="rId140" Type="http://schemas.openxmlformats.org/officeDocument/2006/relationships/customXml" Target="../ink/ink832.xml"/><Relationship Id="rId161" Type="http://schemas.openxmlformats.org/officeDocument/2006/relationships/image" Target="../media/image849.png"/><Relationship Id="rId182" Type="http://schemas.openxmlformats.org/officeDocument/2006/relationships/customXml" Target="../ink/ink853.xml"/><Relationship Id="rId217" Type="http://schemas.openxmlformats.org/officeDocument/2006/relationships/image" Target="../media/image877.png"/><Relationship Id="rId6" Type="http://schemas.openxmlformats.org/officeDocument/2006/relationships/customXml" Target="../ink/ink765.xml"/><Relationship Id="rId238" Type="http://schemas.openxmlformats.org/officeDocument/2006/relationships/customXml" Target="../ink/ink881.xml"/><Relationship Id="rId259" Type="http://schemas.openxmlformats.org/officeDocument/2006/relationships/image" Target="../media/image898.png"/><Relationship Id="rId23" Type="http://schemas.openxmlformats.org/officeDocument/2006/relationships/image" Target="../media/image780.png"/><Relationship Id="rId119" Type="http://schemas.openxmlformats.org/officeDocument/2006/relationships/image" Target="../media/image828.png"/><Relationship Id="rId44" Type="http://schemas.openxmlformats.org/officeDocument/2006/relationships/customXml" Target="../ink/ink784.xml"/><Relationship Id="rId65" Type="http://schemas.openxmlformats.org/officeDocument/2006/relationships/image" Target="../media/image801.png"/><Relationship Id="rId86" Type="http://schemas.openxmlformats.org/officeDocument/2006/relationships/customXml" Target="../ink/ink805.xml"/><Relationship Id="rId130" Type="http://schemas.openxmlformats.org/officeDocument/2006/relationships/customXml" Target="../ink/ink827.xml"/><Relationship Id="rId151" Type="http://schemas.openxmlformats.org/officeDocument/2006/relationships/image" Target="../media/image844.png"/><Relationship Id="rId172" Type="http://schemas.openxmlformats.org/officeDocument/2006/relationships/customXml" Target="../ink/ink848.xml"/><Relationship Id="rId193" Type="http://schemas.openxmlformats.org/officeDocument/2006/relationships/image" Target="../media/image865.png"/><Relationship Id="rId207" Type="http://schemas.openxmlformats.org/officeDocument/2006/relationships/image" Target="../media/image872.png"/><Relationship Id="rId228" Type="http://schemas.openxmlformats.org/officeDocument/2006/relationships/customXml" Target="../ink/ink876.xml"/><Relationship Id="rId249" Type="http://schemas.openxmlformats.org/officeDocument/2006/relationships/image" Target="../media/image893.png"/><Relationship Id="rId13" Type="http://schemas.openxmlformats.org/officeDocument/2006/relationships/image" Target="../media/image775.png"/><Relationship Id="rId109" Type="http://schemas.openxmlformats.org/officeDocument/2006/relationships/image" Target="../media/image823.png"/><Relationship Id="rId260" Type="http://schemas.openxmlformats.org/officeDocument/2006/relationships/customXml" Target="../ink/ink892.xml"/><Relationship Id="rId34" Type="http://schemas.openxmlformats.org/officeDocument/2006/relationships/customXml" Target="../ink/ink779.xml"/><Relationship Id="rId55" Type="http://schemas.openxmlformats.org/officeDocument/2006/relationships/image" Target="../media/image796.png"/><Relationship Id="rId76" Type="http://schemas.openxmlformats.org/officeDocument/2006/relationships/customXml" Target="../ink/ink800.xml"/><Relationship Id="rId97" Type="http://schemas.openxmlformats.org/officeDocument/2006/relationships/image" Target="../media/image817.png"/><Relationship Id="rId120" Type="http://schemas.openxmlformats.org/officeDocument/2006/relationships/customXml" Target="../ink/ink822.xml"/><Relationship Id="rId141" Type="http://schemas.openxmlformats.org/officeDocument/2006/relationships/image" Target="../media/image839.png"/><Relationship Id="rId7" Type="http://schemas.openxmlformats.org/officeDocument/2006/relationships/image" Target="../media/image772.png"/><Relationship Id="rId162" Type="http://schemas.openxmlformats.org/officeDocument/2006/relationships/customXml" Target="../ink/ink843.xml"/><Relationship Id="rId183" Type="http://schemas.openxmlformats.org/officeDocument/2006/relationships/image" Target="../media/image860.png"/><Relationship Id="rId218" Type="http://schemas.openxmlformats.org/officeDocument/2006/relationships/customXml" Target="../ink/ink871.xml"/><Relationship Id="rId239" Type="http://schemas.openxmlformats.org/officeDocument/2006/relationships/image" Target="../media/image888.png"/><Relationship Id="rId250" Type="http://schemas.openxmlformats.org/officeDocument/2006/relationships/customXml" Target="../ink/ink887.xml"/><Relationship Id="rId24" Type="http://schemas.openxmlformats.org/officeDocument/2006/relationships/customXml" Target="../ink/ink774.xml"/><Relationship Id="rId45" Type="http://schemas.openxmlformats.org/officeDocument/2006/relationships/image" Target="../media/image791.png"/><Relationship Id="rId66" Type="http://schemas.openxmlformats.org/officeDocument/2006/relationships/customXml" Target="../ink/ink795.xml"/><Relationship Id="rId87" Type="http://schemas.openxmlformats.org/officeDocument/2006/relationships/image" Target="../media/image812.png"/><Relationship Id="rId110" Type="http://schemas.openxmlformats.org/officeDocument/2006/relationships/customXml" Target="../ink/ink817.xml"/><Relationship Id="rId131" Type="http://schemas.openxmlformats.org/officeDocument/2006/relationships/image" Target="../media/image834.png"/><Relationship Id="rId152" Type="http://schemas.openxmlformats.org/officeDocument/2006/relationships/customXml" Target="../ink/ink838.xml"/><Relationship Id="rId173" Type="http://schemas.openxmlformats.org/officeDocument/2006/relationships/image" Target="../media/image855.png"/><Relationship Id="rId194" Type="http://schemas.openxmlformats.org/officeDocument/2006/relationships/customXml" Target="../ink/ink859.xml"/><Relationship Id="rId208" Type="http://schemas.openxmlformats.org/officeDocument/2006/relationships/customXml" Target="../ink/ink866.xml"/><Relationship Id="rId229" Type="http://schemas.openxmlformats.org/officeDocument/2006/relationships/image" Target="../media/image883.png"/><Relationship Id="rId240" Type="http://schemas.openxmlformats.org/officeDocument/2006/relationships/customXml" Target="../ink/ink882.xml"/><Relationship Id="rId261" Type="http://schemas.openxmlformats.org/officeDocument/2006/relationships/image" Target="../media/image899.png"/><Relationship Id="rId14" Type="http://schemas.openxmlformats.org/officeDocument/2006/relationships/customXml" Target="../ink/ink769.xml"/><Relationship Id="rId35" Type="http://schemas.openxmlformats.org/officeDocument/2006/relationships/image" Target="../media/image786.png"/><Relationship Id="rId56" Type="http://schemas.openxmlformats.org/officeDocument/2006/relationships/customXml" Target="../ink/ink790.xml"/><Relationship Id="rId77" Type="http://schemas.openxmlformats.org/officeDocument/2006/relationships/image" Target="../media/image807.png"/><Relationship Id="rId100" Type="http://schemas.openxmlformats.org/officeDocument/2006/relationships/customXml" Target="../ink/ink812.xml"/><Relationship Id="rId8" Type="http://schemas.openxmlformats.org/officeDocument/2006/relationships/customXml" Target="../ink/ink766.xml"/><Relationship Id="rId98" Type="http://schemas.openxmlformats.org/officeDocument/2006/relationships/customXml" Target="../ink/ink811.xml"/><Relationship Id="rId121" Type="http://schemas.openxmlformats.org/officeDocument/2006/relationships/image" Target="../media/image829.png"/><Relationship Id="rId142" Type="http://schemas.openxmlformats.org/officeDocument/2006/relationships/customXml" Target="../ink/ink833.xml"/><Relationship Id="rId163" Type="http://schemas.openxmlformats.org/officeDocument/2006/relationships/image" Target="../media/image850.png"/><Relationship Id="rId184" Type="http://schemas.openxmlformats.org/officeDocument/2006/relationships/customXml" Target="../ink/ink854.xml"/><Relationship Id="rId219" Type="http://schemas.openxmlformats.org/officeDocument/2006/relationships/image" Target="../media/image878.png"/><Relationship Id="rId230" Type="http://schemas.openxmlformats.org/officeDocument/2006/relationships/customXml" Target="../ink/ink877.xml"/><Relationship Id="rId251" Type="http://schemas.openxmlformats.org/officeDocument/2006/relationships/image" Target="../media/image894.png"/><Relationship Id="rId25" Type="http://schemas.openxmlformats.org/officeDocument/2006/relationships/image" Target="../media/image781.png"/><Relationship Id="rId46" Type="http://schemas.openxmlformats.org/officeDocument/2006/relationships/customXml" Target="../ink/ink785.xml"/><Relationship Id="rId67" Type="http://schemas.openxmlformats.org/officeDocument/2006/relationships/image" Target="../media/image802.png"/><Relationship Id="rId88" Type="http://schemas.openxmlformats.org/officeDocument/2006/relationships/customXml" Target="../ink/ink806.xml"/><Relationship Id="rId111" Type="http://schemas.openxmlformats.org/officeDocument/2006/relationships/image" Target="../media/image824.png"/><Relationship Id="rId132" Type="http://schemas.openxmlformats.org/officeDocument/2006/relationships/customXml" Target="../ink/ink828.xml"/><Relationship Id="rId153" Type="http://schemas.openxmlformats.org/officeDocument/2006/relationships/image" Target="../media/image845.png"/><Relationship Id="rId174" Type="http://schemas.openxmlformats.org/officeDocument/2006/relationships/customXml" Target="../ink/ink849.xml"/><Relationship Id="rId195" Type="http://schemas.openxmlformats.org/officeDocument/2006/relationships/image" Target="../media/image866.png"/><Relationship Id="rId209" Type="http://schemas.openxmlformats.org/officeDocument/2006/relationships/image" Target="../media/image873.png"/><Relationship Id="rId220" Type="http://schemas.openxmlformats.org/officeDocument/2006/relationships/customXml" Target="../ink/ink872.xml"/><Relationship Id="rId241" Type="http://schemas.openxmlformats.org/officeDocument/2006/relationships/image" Target="../media/image889.png"/><Relationship Id="rId15" Type="http://schemas.openxmlformats.org/officeDocument/2006/relationships/image" Target="../media/image776.png"/><Relationship Id="rId36" Type="http://schemas.openxmlformats.org/officeDocument/2006/relationships/customXml" Target="../ink/ink780.xml"/><Relationship Id="rId57" Type="http://schemas.openxmlformats.org/officeDocument/2006/relationships/image" Target="../media/image797.png"/><Relationship Id="rId262" Type="http://schemas.openxmlformats.org/officeDocument/2006/relationships/customXml" Target="../ink/ink893.xml"/><Relationship Id="rId78" Type="http://schemas.openxmlformats.org/officeDocument/2006/relationships/customXml" Target="../ink/ink801.xml"/><Relationship Id="rId99" Type="http://schemas.openxmlformats.org/officeDocument/2006/relationships/image" Target="../media/image818.png"/><Relationship Id="rId101" Type="http://schemas.openxmlformats.org/officeDocument/2006/relationships/image" Target="../media/image819.png"/><Relationship Id="rId122" Type="http://schemas.openxmlformats.org/officeDocument/2006/relationships/customXml" Target="../ink/ink823.xml"/><Relationship Id="rId143" Type="http://schemas.openxmlformats.org/officeDocument/2006/relationships/image" Target="../media/image840.png"/><Relationship Id="rId164" Type="http://schemas.openxmlformats.org/officeDocument/2006/relationships/customXml" Target="../ink/ink844.xml"/><Relationship Id="rId185" Type="http://schemas.openxmlformats.org/officeDocument/2006/relationships/image" Target="../media/image861.png"/><Relationship Id="rId9" Type="http://schemas.openxmlformats.org/officeDocument/2006/relationships/image" Target="../media/image773.png"/><Relationship Id="rId210" Type="http://schemas.openxmlformats.org/officeDocument/2006/relationships/customXml" Target="../ink/ink867.xml"/><Relationship Id="rId26" Type="http://schemas.openxmlformats.org/officeDocument/2006/relationships/customXml" Target="../ink/ink775.xml"/><Relationship Id="rId231" Type="http://schemas.openxmlformats.org/officeDocument/2006/relationships/image" Target="../media/image884.png"/><Relationship Id="rId252" Type="http://schemas.openxmlformats.org/officeDocument/2006/relationships/customXml" Target="../ink/ink888.xml"/><Relationship Id="rId47" Type="http://schemas.openxmlformats.org/officeDocument/2006/relationships/image" Target="../media/image792.png"/><Relationship Id="rId68" Type="http://schemas.openxmlformats.org/officeDocument/2006/relationships/customXml" Target="../ink/ink796.xml"/><Relationship Id="rId89" Type="http://schemas.openxmlformats.org/officeDocument/2006/relationships/image" Target="../media/image813.png"/><Relationship Id="rId112" Type="http://schemas.openxmlformats.org/officeDocument/2006/relationships/customXml" Target="../ink/ink818.xml"/><Relationship Id="rId133" Type="http://schemas.openxmlformats.org/officeDocument/2006/relationships/image" Target="../media/image835.png"/><Relationship Id="rId154" Type="http://schemas.openxmlformats.org/officeDocument/2006/relationships/customXml" Target="../ink/ink839.xml"/><Relationship Id="rId175" Type="http://schemas.openxmlformats.org/officeDocument/2006/relationships/image" Target="../media/image856.png"/><Relationship Id="rId196" Type="http://schemas.openxmlformats.org/officeDocument/2006/relationships/customXml" Target="../ink/ink860.xml"/><Relationship Id="rId200" Type="http://schemas.openxmlformats.org/officeDocument/2006/relationships/customXml" Target="../ink/ink862.xml"/><Relationship Id="rId16" Type="http://schemas.openxmlformats.org/officeDocument/2006/relationships/customXml" Target="../ink/ink770.xml"/><Relationship Id="rId221" Type="http://schemas.openxmlformats.org/officeDocument/2006/relationships/image" Target="../media/image879.png"/><Relationship Id="rId242" Type="http://schemas.openxmlformats.org/officeDocument/2006/relationships/customXml" Target="../ink/ink883.xml"/><Relationship Id="rId263" Type="http://schemas.openxmlformats.org/officeDocument/2006/relationships/image" Target="../media/image900.png"/><Relationship Id="rId37" Type="http://schemas.openxmlformats.org/officeDocument/2006/relationships/image" Target="../media/image787.png"/><Relationship Id="rId58" Type="http://schemas.openxmlformats.org/officeDocument/2006/relationships/customXml" Target="../ink/ink791.xml"/><Relationship Id="rId79" Type="http://schemas.openxmlformats.org/officeDocument/2006/relationships/image" Target="../media/image808.png"/><Relationship Id="rId102" Type="http://schemas.openxmlformats.org/officeDocument/2006/relationships/customXml" Target="../ink/ink813.xml"/><Relationship Id="rId123" Type="http://schemas.openxmlformats.org/officeDocument/2006/relationships/image" Target="../media/image830.png"/><Relationship Id="rId144" Type="http://schemas.openxmlformats.org/officeDocument/2006/relationships/customXml" Target="../ink/ink834.xml"/><Relationship Id="rId90" Type="http://schemas.openxmlformats.org/officeDocument/2006/relationships/customXml" Target="../ink/ink807.xml"/><Relationship Id="rId165" Type="http://schemas.openxmlformats.org/officeDocument/2006/relationships/image" Target="../media/image851.png"/><Relationship Id="rId186" Type="http://schemas.openxmlformats.org/officeDocument/2006/relationships/customXml" Target="../ink/ink855.xml"/><Relationship Id="rId211" Type="http://schemas.openxmlformats.org/officeDocument/2006/relationships/image" Target="../media/image874.png"/><Relationship Id="rId232" Type="http://schemas.openxmlformats.org/officeDocument/2006/relationships/customXml" Target="../ink/ink878.xml"/><Relationship Id="rId253" Type="http://schemas.openxmlformats.org/officeDocument/2006/relationships/image" Target="../media/image895.png"/><Relationship Id="rId27" Type="http://schemas.openxmlformats.org/officeDocument/2006/relationships/image" Target="../media/image782.png"/><Relationship Id="rId48" Type="http://schemas.openxmlformats.org/officeDocument/2006/relationships/customXml" Target="../ink/ink786.xml"/><Relationship Id="rId69" Type="http://schemas.openxmlformats.org/officeDocument/2006/relationships/image" Target="../media/image803.png"/><Relationship Id="rId113" Type="http://schemas.openxmlformats.org/officeDocument/2006/relationships/image" Target="../media/image825.png"/><Relationship Id="rId134" Type="http://schemas.openxmlformats.org/officeDocument/2006/relationships/customXml" Target="../ink/ink829.xml"/><Relationship Id="rId80" Type="http://schemas.openxmlformats.org/officeDocument/2006/relationships/customXml" Target="../ink/ink802.xml"/><Relationship Id="rId155" Type="http://schemas.openxmlformats.org/officeDocument/2006/relationships/image" Target="../media/image846.png"/><Relationship Id="rId176" Type="http://schemas.openxmlformats.org/officeDocument/2006/relationships/customXml" Target="../ink/ink850.xml"/><Relationship Id="rId197" Type="http://schemas.openxmlformats.org/officeDocument/2006/relationships/image" Target="../media/image867.png"/><Relationship Id="rId201" Type="http://schemas.openxmlformats.org/officeDocument/2006/relationships/image" Target="../media/image869.png"/><Relationship Id="rId222" Type="http://schemas.openxmlformats.org/officeDocument/2006/relationships/customXml" Target="../ink/ink873.xml"/><Relationship Id="rId243" Type="http://schemas.openxmlformats.org/officeDocument/2006/relationships/image" Target="../media/image890.png"/><Relationship Id="rId17" Type="http://schemas.openxmlformats.org/officeDocument/2006/relationships/image" Target="../media/image777.png"/><Relationship Id="rId38" Type="http://schemas.openxmlformats.org/officeDocument/2006/relationships/customXml" Target="../ink/ink781.xml"/><Relationship Id="rId59" Type="http://schemas.openxmlformats.org/officeDocument/2006/relationships/image" Target="../media/image798.png"/><Relationship Id="rId103" Type="http://schemas.openxmlformats.org/officeDocument/2006/relationships/image" Target="../media/image820.png"/><Relationship Id="rId124" Type="http://schemas.openxmlformats.org/officeDocument/2006/relationships/customXml" Target="../ink/ink824.xml"/><Relationship Id="rId70" Type="http://schemas.openxmlformats.org/officeDocument/2006/relationships/customXml" Target="../ink/ink797.xml"/><Relationship Id="rId91" Type="http://schemas.openxmlformats.org/officeDocument/2006/relationships/image" Target="../media/image814.png"/><Relationship Id="rId145" Type="http://schemas.openxmlformats.org/officeDocument/2006/relationships/image" Target="../media/image841.png"/><Relationship Id="rId166" Type="http://schemas.openxmlformats.org/officeDocument/2006/relationships/customXml" Target="../ink/ink845.xml"/><Relationship Id="rId187" Type="http://schemas.openxmlformats.org/officeDocument/2006/relationships/image" Target="../media/image86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8.xml"/><Relationship Id="rId233" Type="http://schemas.openxmlformats.org/officeDocument/2006/relationships/image" Target="../media/image885.png"/><Relationship Id="rId254" Type="http://schemas.openxmlformats.org/officeDocument/2006/relationships/customXml" Target="../ink/ink889.xml"/><Relationship Id="rId28" Type="http://schemas.openxmlformats.org/officeDocument/2006/relationships/customXml" Target="../ink/ink776.xml"/><Relationship Id="rId49" Type="http://schemas.openxmlformats.org/officeDocument/2006/relationships/image" Target="../media/image793.png"/><Relationship Id="rId114" Type="http://schemas.openxmlformats.org/officeDocument/2006/relationships/customXml" Target="../ink/ink819.xml"/><Relationship Id="rId60" Type="http://schemas.openxmlformats.org/officeDocument/2006/relationships/customXml" Target="../ink/ink792.xml"/><Relationship Id="rId81" Type="http://schemas.openxmlformats.org/officeDocument/2006/relationships/image" Target="../media/image809.png"/><Relationship Id="rId135" Type="http://schemas.openxmlformats.org/officeDocument/2006/relationships/image" Target="../media/image836.png"/><Relationship Id="rId156" Type="http://schemas.openxmlformats.org/officeDocument/2006/relationships/customXml" Target="../ink/ink840.xml"/><Relationship Id="rId177" Type="http://schemas.openxmlformats.org/officeDocument/2006/relationships/image" Target="../media/image857.png"/><Relationship Id="rId198" Type="http://schemas.openxmlformats.org/officeDocument/2006/relationships/customXml" Target="../ink/ink861.xml"/><Relationship Id="rId202" Type="http://schemas.openxmlformats.org/officeDocument/2006/relationships/customXml" Target="../ink/ink863.xml"/><Relationship Id="rId223" Type="http://schemas.openxmlformats.org/officeDocument/2006/relationships/image" Target="../media/image880.png"/><Relationship Id="rId244" Type="http://schemas.openxmlformats.org/officeDocument/2006/relationships/customXml" Target="../ink/ink884.xml"/><Relationship Id="rId18" Type="http://schemas.openxmlformats.org/officeDocument/2006/relationships/customXml" Target="../ink/ink771.xml"/><Relationship Id="rId39" Type="http://schemas.openxmlformats.org/officeDocument/2006/relationships/image" Target="../media/image788.png"/><Relationship Id="rId50" Type="http://schemas.openxmlformats.org/officeDocument/2006/relationships/customXml" Target="../ink/ink787.xml"/><Relationship Id="rId104" Type="http://schemas.openxmlformats.org/officeDocument/2006/relationships/customXml" Target="../ink/ink814.xml"/><Relationship Id="rId125" Type="http://schemas.openxmlformats.org/officeDocument/2006/relationships/image" Target="../media/image831.png"/><Relationship Id="rId146" Type="http://schemas.openxmlformats.org/officeDocument/2006/relationships/customXml" Target="../ink/ink835.xml"/><Relationship Id="rId167" Type="http://schemas.openxmlformats.org/officeDocument/2006/relationships/image" Target="../media/image852.png"/><Relationship Id="rId188" Type="http://schemas.openxmlformats.org/officeDocument/2006/relationships/customXml" Target="../ink/ink856.xml"/><Relationship Id="rId71" Type="http://schemas.openxmlformats.org/officeDocument/2006/relationships/image" Target="../media/image804.png"/><Relationship Id="rId92" Type="http://schemas.openxmlformats.org/officeDocument/2006/relationships/customXml" Target="../ink/ink808.xml"/><Relationship Id="rId213" Type="http://schemas.openxmlformats.org/officeDocument/2006/relationships/image" Target="../media/image875.png"/><Relationship Id="rId234" Type="http://schemas.openxmlformats.org/officeDocument/2006/relationships/customXml" Target="../ink/ink879.xml"/><Relationship Id="rId2" Type="http://schemas.openxmlformats.org/officeDocument/2006/relationships/customXml" Target="../ink/ink763.xml"/><Relationship Id="rId29" Type="http://schemas.openxmlformats.org/officeDocument/2006/relationships/image" Target="../media/image783.png"/><Relationship Id="rId255" Type="http://schemas.openxmlformats.org/officeDocument/2006/relationships/image" Target="../media/image896.png"/><Relationship Id="rId40" Type="http://schemas.openxmlformats.org/officeDocument/2006/relationships/customXml" Target="../ink/ink782.xml"/><Relationship Id="rId115" Type="http://schemas.openxmlformats.org/officeDocument/2006/relationships/image" Target="../media/image826.png"/><Relationship Id="rId136" Type="http://schemas.openxmlformats.org/officeDocument/2006/relationships/customXml" Target="../ink/ink830.xml"/><Relationship Id="rId157" Type="http://schemas.openxmlformats.org/officeDocument/2006/relationships/image" Target="../media/image847.png"/><Relationship Id="rId178" Type="http://schemas.openxmlformats.org/officeDocument/2006/relationships/customXml" Target="../ink/ink851.xml"/><Relationship Id="rId61" Type="http://schemas.openxmlformats.org/officeDocument/2006/relationships/image" Target="../media/image799.png"/><Relationship Id="rId82" Type="http://schemas.openxmlformats.org/officeDocument/2006/relationships/customXml" Target="../ink/ink803.xml"/><Relationship Id="rId199" Type="http://schemas.openxmlformats.org/officeDocument/2006/relationships/image" Target="../media/image868.png"/><Relationship Id="rId203" Type="http://schemas.openxmlformats.org/officeDocument/2006/relationships/image" Target="../media/image870.png"/><Relationship Id="rId19" Type="http://schemas.openxmlformats.org/officeDocument/2006/relationships/image" Target="../media/image778.png"/><Relationship Id="rId224" Type="http://schemas.openxmlformats.org/officeDocument/2006/relationships/customXml" Target="../ink/ink874.xml"/><Relationship Id="rId245" Type="http://schemas.openxmlformats.org/officeDocument/2006/relationships/image" Target="../media/image891.png"/><Relationship Id="rId30" Type="http://schemas.openxmlformats.org/officeDocument/2006/relationships/customXml" Target="../ink/ink777.xml"/><Relationship Id="rId105" Type="http://schemas.openxmlformats.org/officeDocument/2006/relationships/image" Target="../media/image821.png"/><Relationship Id="rId126" Type="http://schemas.openxmlformats.org/officeDocument/2006/relationships/customXml" Target="../ink/ink825.xml"/><Relationship Id="rId147" Type="http://schemas.openxmlformats.org/officeDocument/2006/relationships/image" Target="../media/image842.png"/><Relationship Id="rId168" Type="http://schemas.openxmlformats.org/officeDocument/2006/relationships/customXml" Target="../ink/ink846.xml"/><Relationship Id="rId51" Type="http://schemas.openxmlformats.org/officeDocument/2006/relationships/image" Target="../media/image794.png"/><Relationship Id="rId72" Type="http://schemas.openxmlformats.org/officeDocument/2006/relationships/customXml" Target="../ink/ink798.xml"/><Relationship Id="rId93" Type="http://schemas.openxmlformats.org/officeDocument/2006/relationships/image" Target="../media/image815.png"/><Relationship Id="rId189" Type="http://schemas.openxmlformats.org/officeDocument/2006/relationships/image" Target="../media/image863.png"/><Relationship Id="rId3" Type="http://schemas.openxmlformats.org/officeDocument/2006/relationships/image" Target="../media/image770.png"/><Relationship Id="rId214" Type="http://schemas.openxmlformats.org/officeDocument/2006/relationships/customXml" Target="../ink/ink869.xml"/><Relationship Id="rId235" Type="http://schemas.openxmlformats.org/officeDocument/2006/relationships/image" Target="../media/image886.png"/><Relationship Id="rId256" Type="http://schemas.openxmlformats.org/officeDocument/2006/relationships/customXml" Target="../ink/ink890.xml"/><Relationship Id="rId116" Type="http://schemas.openxmlformats.org/officeDocument/2006/relationships/customXml" Target="../ink/ink820.xml"/><Relationship Id="rId137" Type="http://schemas.openxmlformats.org/officeDocument/2006/relationships/image" Target="../media/image837.png"/><Relationship Id="rId158" Type="http://schemas.openxmlformats.org/officeDocument/2006/relationships/customXml" Target="../ink/ink841.xml"/><Relationship Id="rId20" Type="http://schemas.openxmlformats.org/officeDocument/2006/relationships/customXml" Target="../ink/ink772.xml"/><Relationship Id="rId41" Type="http://schemas.openxmlformats.org/officeDocument/2006/relationships/image" Target="../media/image789.png"/><Relationship Id="rId62" Type="http://schemas.openxmlformats.org/officeDocument/2006/relationships/customXml" Target="../ink/ink793.xml"/><Relationship Id="rId83" Type="http://schemas.openxmlformats.org/officeDocument/2006/relationships/image" Target="../media/image810.png"/><Relationship Id="rId179" Type="http://schemas.openxmlformats.org/officeDocument/2006/relationships/image" Target="../media/image858.png"/><Relationship Id="rId190" Type="http://schemas.openxmlformats.org/officeDocument/2006/relationships/customXml" Target="../ink/ink857.xml"/><Relationship Id="rId204" Type="http://schemas.openxmlformats.org/officeDocument/2006/relationships/customXml" Target="../ink/ink864.xml"/><Relationship Id="rId225" Type="http://schemas.openxmlformats.org/officeDocument/2006/relationships/image" Target="../media/image881.png"/><Relationship Id="rId246" Type="http://schemas.openxmlformats.org/officeDocument/2006/relationships/customXml" Target="../ink/ink885.xml"/><Relationship Id="rId106" Type="http://schemas.openxmlformats.org/officeDocument/2006/relationships/customXml" Target="../ink/ink815.xml"/><Relationship Id="rId127" Type="http://schemas.openxmlformats.org/officeDocument/2006/relationships/image" Target="../media/image832.png"/><Relationship Id="rId10" Type="http://schemas.openxmlformats.org/officeDocument/2006/relationships/customXml" Target="../ink/ink767.xml"/><Relationship Id="rId31" Type="http://schemas.openxmlformats.org/officeDocument/2006/relationships/image" Target="../media/image784.png"/><Relationship Id="rId52" Type="http://schemas.openxmlformats.org/officeDocument/2006/relationships/customXml" Target="../ink/ink788.xml"/><Relationship Id="rId73" Type="http://schemas.openxmlformats.org/officeDocument/2006/relationships/image" Target="../media/image805.png"/><Relationship Id="rId94" Type="http://schemas.openxmlformats.org/officeDocument/2006/relationships/customXml" Target="../ink/ink809.xml"/><Relationship Id="rId148" Type="http://schemas.openxmlformats.org/officeDocument/2006/relationships/customXml" Target="../ink/ink836.xml"/><Relationship Id="rId169" Type="http://schemas.openxmlformats.org/officeDocument/2006/relationships/image" Target="../media/image853.png"/><Relationship Id="rId4" Type="http://schemas.openxmlformats.org/officeDocument/2006/relationships/customXml" Target="../ink/ink764.xml"/><Relationship Id="rId180" Type="http://schemas.openxmlformats.org/officeDocument/2006/relationships/customXml" Target="../ink/ink852.xml"/><Relationship Id="rId215" Type="http://schemas.openxmlformats.org/officeDocument/2006/relationships/image" Target="../media/image876.png"/><Relationship Id="rId236" Type="http://schemas.openxmlformats.org/officeDocument/2006/relationships/customXml" Target="../ink/ink880.xml"/><Relationship Id="rId257" Type="http://schemas.openxmlformats.org/officeDocument/2006/relationships/image" Target="../media/image897.png"/><Relationship Id="rId42" Type="http://schemas.openxmlformats.org/officeDocument/2006/relationships/customXml" Target="../ink/ink783.xml"/><Relationship Id="rId84" Type="http://schemas.openxmlformats.org/officeDocument/2006/relationships/customXml" Target="../ink/ink804.xml"/><Relationship Id="rId138" Type="http://schemas.openxmlformats.org/officeDocument/2006/relationships/customXml" Target="../ink/ink83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5.xml"/><Relationship Id="rId117" Type="http://schemas.openxmlformats.org/officeDocument/2006/relationships/image" Target="../media/image958.png"/><Relationship Id="rId21" Type="http://schemas.openxmlformats.org/officeDocument/2006/relationships/image" Target="../media/image910.png"/><Relationship Id="rId42" Type="http://schemas.openxmlformats.org/officeDocument/2006/relationships/customXml" Target="../ink/ink913.xml"/><Relationship Id="rId47" Type="http://schemas.openxmlformats.org/officeDocument/2006/relationships/image" Target="../media/image923.png"/><Relationship Id="rId63" Type="http://schemas.openxmlformats.org/officeDocument/2006/relationships/image" Target="../media/image931.png"/><Relationship Id="rId68" Type="http://schemas.openxmlformats.org/officeDocument/2006/relationships/customXml" Target="../ink/ink926.xml"/><Relationship Id="rId84" Type="http://schemas.openxmlformats.org/officeDocument/2006/relationships/customXml" Target="../ink/ink934.xml"/><Relationship Id="rId89" Type="http://schemas.openxmlformats.org/officeDocument/2006/relationships/image" Target="../media/image944.png"/><Relationship Id="rId112" Type="http://schemas.openxmlformats.org/officeDocument/2006/relationships/customXml" Target="../ink/ink948.xml"/><Relationship Id="rId16" Type="http://schemas.openxmlformats.org/officeDocument/2006/relationships/customXml" Target="../ink/ink900.xml"/><Relationship Id="rId107" Type="http://schemas.openxmlformats.org/officeDocument/2006/relationships/image" Target="../media/image953.png"/><Relationship Id="rId11" Type="http://schemas.openxmlformats.org/officeDocument/2006/relationships/image" Target="../media/image905.png"/><Relationship Id="rId32" Type="http://schemas.openxmlformats.org/officeDocument/2006/relationships/customXml" Target="../ink/ink908.xml"/><Relationship Id="rId37" Type="http://schemas.openxmlformats.org/officeDocument/2006/relationships/image" Target="../media/image918.png"/><Relationship Id="rId53" Type="http://schemas.openxmlformats.org/officeDocument/2006/relationships/image" Target="../media/image926.png"/><Relationship Id="rId58" Type="http://schemas.openxmlformats.org/officeDocument/2006/relationships/customXml" Target="../ink/ink921.xml"/><Relationship Id="rId74" Type="http://schemas.openxmlformats.org/officeDocument/2006/relationships/customXml" Target="../ink/ink929.xml"/><Relationship Id="rId79" Type="http://schemas.openxmlformats.org/officeDocument/2006/relationships/image" Target="../media/image939.png"/><Relationship Id="rId102" Type="http://schemas.openxmlformats.org/officeDocument/2006/relationships/customXml" Target="../ink/ink943.xml"/><Relationship Id="rId123" Type="http://schemas.openxmlformats.org/officeDocument/2006/relationships/image" Target="../media/image961.png"/><Relationship Id="rId5" Type="http://schemas.openxmlformats.org/officeDocument/2006/relationships/image" Target="../media/image902.png"/><Relationship Id="rId90" Type="http://schemas.openxmlformats.org/officeDocument/2006/relationships/customXml" Target="../ink/ink937.xml"/><Relationship Id="rId95" Type="http://schemas.openxmlformats.org/officeDocument/2006/relationships/image" Target="../media/image947.png"/><Relationship Id="rId22" Type="http://schemas.openxmlformats.org/officeDocument/2006/relationships/customXml" Target="../ink/ink903.xml"/><Relationship Id="rId27" Type="http://schemas.openxmlformats.org/officeDocument/2006/relationships/image" Target="../media/image913.png"/><Relationship Id="rId43" Type="http://schemas.openxmlformats.org/officeDocument/2006/relationships/image" Target="../media/image921.png"/><Relationship Id="rId48" Type="http://schemas.openxmlformats.org/officeDocument/2006/relationships/customXml" Target="../ink/ink916.xml"/><Relationship Id="rId64" Type="http://schemas.openxmlformats.org/officeDocument/2006/relationships/customXml" Target="../ink/ink924.xml"/><Relationship Id="rId69" Type="http://schemas.openxmlformats.org/officeDocument/2006/relationships/image" Target="../media/image934.png"/><Relationship Id="rId113" Type="http://schemas.openxmlformats.org/officeDocument/2006/relationships/image" Target="../media/image956.png"/><Relationship Id="rId118" Type="http://schemas.openxmlformats.org/officeDocument/2006/relationships/customXml" Target="../ink/ink951.xml"/><Relationship Id="rId80" Type="http://schemas.openxmlformats.org/officeDocument/2006/relationships/customXml" Target="../ink/ink932.xml"/><Relationship Id="rId85" Type="http://schemas.openxmlformats.org/officeDocument/2006/relationships/image" Target="../media/image942.png"/><Relationship Id="rId12" Type="http://schemas.openxmlformats.org/officeDocument/2006/relationships/customXml" Target="../ink/ink898.xml"/><Relationship Id="rId17" Type="http://schemas.openxmlformats.org/officeDocument/2006/relationships/image" Target="../media/image908.png"/><Relationship Id="rId33" Type="http://schemas.openxmlformats.org/officeDocument/2006/relationships/image" Target="../media/image916.png"/><Relationship Id="rId38" Type="http://schemas.openxmlformats.org/officeDocument/2006/relationships/customXml" Target="../ink/ink911.xml"/><Relationship Id="rId59" Type="http://schemas.openxmlformats.org/officeDocument/2006/relationships/image" Target="../media/image929.png"/><Relationship Id="rId103" Type="http://schemas.openxmlformats.org/officeDocument/2006/relationships/image" Target="../media/image951.png"/><Relationship Id="rId108" Type="http://schemas.openxmlformats.org/officeDocument/2006/relationships/customXml" Target="../ink/ink946.xml"/><Relationship Id="rId124" Type="http://schemas.openxmlformats.org/officeDocument/2006/relationships/customXml" Target="../ink/ink954.xml"/><Relationship Id="rId54" Type="http://schemas.openxmlformats.org/officeDocument/2006/relationships/customXml" Target="../ink/ink919.xml"/><Relationship Id="rId70" Type="http://schemas.openxmlformats.org/officeDocument/2006/relationships/customXml" Target="../ink/ink927.xml"/><Relationship Id="rId75" Type="http://schemas.openxmlformats.org/officeDocument/2006/relationships/image" Target="../media/image937.png"/><Relationship Id="rId91" Type="http://schemas.openxmlformats.org/officeDocument/2006/relationships/image" Target="../media/image945.png"/><Relationship Id="rId96" Type="http://schemas.openxmlformats.org/officeDocument/2006/relationships/customXml" Target="../ink/ink94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95.xml"/><Relationship Id="rId23" Type="http://schemas.openxmlformats.org/officeDocument/2006/relationships/image" Target="../media/image911.png"/><Relationship Id="rId28" Type="http://schemas.openxmlformats.org/officeDocument/2006/relationships/customXml" Target="../ink/ink906.xml"/><Relationship Id="rId49" Type="http://schemas.openxmlformats.org/officeDocument/2006/relationships/image" Target="../media/image924.png"/><Relationship Id="rId114" Type="http://schemas.openxmlformats.org/officeDocument/2006/relationships/customXml" Target="../ink/ink949.xml"/><Relationship Id="rId119" Type="http://schemas.openxmlformats.org/officeDocument/2006/relationships/image" Target="../media/image959.png"/><Relationship Id="rId44" Type="http://schemas.openxmlformats.org/officeDocument/2006/relationships/customXml" Target="../ink/ink914.xml"/><Relationship Id="rId60" Type="http://schemas.openxmlformats.org/officeDocument/2006/relationships/customXml" Target="../ink/ink922.xml"/><Relationship Id="rId65" Type="http://schemas.openxmlformats.org/officeDocument/2006/relationships/image" Target="../media/image932.png"/><Relationship Id="rId81" Type="http://schemas.openxmlformats.org/officeDocument/2006/relationships/image" Target="../media/image940.png"/><Relationship Id="rId86" Type="http://schemas.openxmlformats.org/officeDocument/2006/relationships/customXml" Target="../ink/ink935.xml"/><Relationship Id="rId13" Type="http://schemas.openxmlformats.org/officeDocument/2006/relationships/image" Target="../media/image906.png"/><Relationship Id="rId18" Type="http://schemas.openxmlformats.org/officeDocument/2006/relationships/customXml" Target="../ink/ink901.xml"/><Relationship Id="rId39" Type="http://schemas.openxmlformats.org/officeDocument/2006/relationships/image" Target="../media/image919.png"/><Relationship Id="rId109" Type="http://schemas.openxmlformats.org/officeDocument/2006/relationships/image" Target="../media/image954.png"/><Relationship Id="rId34" Type="http://schemas.openxmlformats.org/officeDocument/2006/relationships/customXml" Target="../ink/ink909.xml"/><Relationship Id="rId50" Type="http://schemas.openxmlformats.org/officeDocument/2006/relationships/customXml" Target="../ink/ink917.xml"/><Relationship Id="rId55" Type="http://schemas.openxmlformats.org/officeDocument/2006/relationships/image" Target="../media/image927.png"/><Relationship Id="rId76" Type="http://schemas.openxmlformats.org/officeDocument/2006/relationships/customXml" Target="../ink/ink930.xml"/><Relationship Id="rId97" Type="http://schemas.openxmlformats.org/officeDocument/2006/relationships/image" Target="../media/image948.png"/><Relationship Id="rId104" Type="http://schemas.openxmlformats.org/officeDocument/2006/relationships/customXml" Target="../ink/ink944.xml"/><Relationship Id="rId120" Type="http://schemas.openxmlformats.org/officeDocument/2006/relationships/customXml" Target="../ink/ink952.xml"/><Relationship Id="rId125" Type="http://schemas.openxmlformats.org/officeDocument/2006/relationships/image" Target="../media/image962.png"/><Relationship Id="rId7" Type="http://schemas.openxmlformats.org/officeDocument/2006/relationships/image" Target="../media/image903.png"/><Relationship Id="rId71" Type="http://schemas.openxmlformats.org/officeDocument/2006/relationships/image" Target="../media/image935.png"/><Relationship Id="rId92" Type="http://schemas.openxmlformats.org/officeDocument/2006/relationships/customXml" Target="../ink/ink938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914.png"/><Relationship Id="rId24" Type="http://schemas.openxmlformats.org/officeDocument/2006/relationships/customXml" Target="../ink/ink904.xml"/><Relationship Id="rId40" Type="http://schemas.openxmlformats.org/officeDocument/2006/relationships/customXml" Target="../ink/ink912.xml"/><Relationship Id="rId45" Type="http://schemas.openxmlformats.org/officeDocument/2006/relationships/image" Target="../media/image922.png"/><Relationship Id="rId66" Type="http://schemas.openxmlformats.org/officeDocument/2006/relationships/customXml" Target="../ink/ink925.xml"/><Relationship Id="rId87" Type="http://schemas.openxmlformats.org/officeDocument/2006/relationships/image" Target="../media/image943.png"/><Relationship Id="rId110" Type="http://schemas.openxmlformats.org/officeDocument/2006/relationships/customXml" Target="../ink/ink947.xml"/><Relationship Id="rId115" Type="http://schemas.openxmlformats.org/officeDocument/2006/relationships/image" Target="../media/image957.png"/><Relationship Id="rId61" Type="http://schemas.openxmlformats.org/officeDocument/2006/relationships/image" Target="../media/image930.png"/><Relationship Id="rId82" Type="http://schemas.openxmlformats.org/officeDocument/2006/relationships/customXml" Target="../ink/ink933.xml"/><Relationship Id="rId19" Type="http://schemas.openxmlformats.org/officeDocument/2006/relationships/image" Target="../media/image909.png"/><Relationship Id="rId14" Type="http://schemas.openxmlformats.org/officeDocument/2006/relationships/customXml" Target="../ink/ink899.xml"/><Relationship Id="rId30" Type="http://schemas.openxmlformats.org/officeDocument/2006/relationships/customXml" Target="../ink/ink907.xml"/><Relationship Id="rId35" Type="http://schemas.openxmlformats.org/officeDocument/2006/relationships/image" Target="../media/image917.png"/><Relationship Id="rId56" Type="http://schemas.openxmlformats.org/officeDocument/2006/relationships/customXml" Target="../ink/ink920.xml"/><Relationship Id="rId77" Type="http://schemas.openxmlformats.org/officeDocument/2006/relationships/image" Target="../media/image938.png"/><Relationship Id="rId100" Type="http://schemas.openxmlformats.org/officeDocument/2006/relationships/customXml" Target="../ink/ink942.xml"/><Relationship Id="rId105" Type="http://schemas.openxmlformats.org/officeDocument/2006/relationships/image" Target="../media/image952.png"/><Relationship Id="rId8" Type="http://schemas.openxmlformats.org/officeDocument/2006/relationships/customXml" Target="../ink/ink896.xml"/><Relationship Id="rId51" Type="http://schemas.openxmlformats.org/officeDocument/2006/relationships/image" Target="../media/image925.png"/><Relationship Id="rId72" Type="http://schemas.openxmlformats.org/officeDocument/2006/relationships/customXml" Target="../ink/ink928.xml"/><Relationship Id="rId93" Type="http://schemas.openxmlformats.org/officeDocument/2006/relationships/image" Target="../media/image946.png"/><Relationship Id="rId98" Type="http://schemas.openxmlformats.org/officeDocument/2006/relationships/customXml" Target="../ink/ink941.xml"/><Relationship Id="rId121" Type="http://schemas.openxmlformats.org/officeDocument/2006/relationships/image" Target="../media/image960.png"/><Relationship Id="rId3" Type="http://schemas.openxmlformats.org/officeDocument/2006/relationships/image" Target="../media/image8.jpeg"/><Relationship Id="rId25" Type="http://schemas.openxmlformats.org/officeDocument/2006/relationships/image" Target="../media/image912.png"/><Relationship Id="rId46" Type="http://schemas.openxmlformats.org/officeDocument/2006/relationships/customXml" Target="../ink/ink915.xml"/><Relationship Id="rId67" Type="http://schemas.openxmlformats.org/officeDocument/2006/relationships/image" Target="../media/image933.png"/><Relationship Id="rId116" Type="http://schemas.openxmlformats.org/officeDocument/2006/relationships/customXml" Target="../ink/ink950.xml"/><Relationship Id="rId20" Type="http://schemas.openxmlformats.org/officeDocument/2006/relationships/customXml" Target="../ink/ink902.xml"/><Relationship Id="rId41" Type="http://schemas.openxmlformats.org/officeDocument/2006/relationships/image" Target="../media/image920.png"/><Relationship Id="rId62" Type="http://schemas.openxmlformats.org/officeDocument/2006/relationships/customXml" Target="../ink/ink923.xml"/><Relationship Id="rId83" Type="http://schemas.openxmlformats.org/officeDocument/2006/relationships/image" Target="../media/image941.png"/><Relationship Id="rId88" Type="http://schemas.openxmlformats.org/officeDocument/2006/relationships/customXml" Target="../ink/ink936.xml"/><Relationship Id="rId111" Type="http://schemas.openxmlformats.org/officeDocument/2006/relationships/image" Target="../media/image955.png"/><Relationship Id="rId15" Type="http://schemas.openxmlformats.org/officeDocument/2006/relationships/image" Target="../media/image907.png"/><Relationship Id="rId36" Type="http://schemas.openxmlformats.org/officeDocument/2006/relationships/customXml" Target="../ink/ink910.xml"/><Relationship Id="rId57" Type="http://schemas.openxmlformats.org/officeDocument/2006/relationships/image" Target="../media/image928.png"/><Relationship Id="rId106" Type="http://schemas.openxmlformats.org/officeDocument/2006/relationships/customXml" Target="../ink/ink945.xml"/><Relationship Id="rId10" Type="http://schemas.openxmlformats.org/officeDocument/2006/relationships/customXml" Target="../ink/ink897.xml"/><Relationship Id="rId31" Type="http://schemas.openxmlformats.org/officeDocument/2006/relationships/image" Target="../media/image915.png"/><Relationship Id="rId52" Type="http://schemas.openxmlformats.org/officeDocument/2006/relationships/customXml" Target="../ink/ink918.xml"/><Relationship Id="rId73" Type="http://schemas.openxmlformats.org/officeDocument/2006/relationships/image" Target="../media/image936.png"/><Relationship Id="rId78" Type="http://schemas.openxmlformats.org/officeDocument/2006/relationships/customXml" Target="../ink/ink931.xml"/><Relationship Id="rId94" Type="http://schemas.openxmlformats.org/officeDocument/2006/relationships/customXml" Target="../ink/ink939.xml"/><Relationship Id="rId99" Type="http://schemas.openxmlformats.org/officeDocument/2006/relationships/image" Target="../media/image949.png"/><Relationship Id="rId101" Type="http://schemas.openxmlformats.org/officeDocument/2006/relationships/image" Target="../media/image950.png"/><Relationship Id="rId122" Type="http://schemas.openxmlformats.org/officeDocument/2006/relationships/customXml" Target="../ink/ink953.xml"/><Relationship Id="rId4" Type="http://schemas.openxmlformats.org/officeDocument/2006/relationships/customXml" Target="../ink/ink894.xml"/><Relationship Id="rId9" Type="http://schemas.openxmlformats.org/officeDocument/2006/relationships/image" Target="../media/image90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jpe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3" Type="http://schemas.openxmlformats.org/officeDocument/2006/relationships/customXml" Target="../ink/ink955.xml"/><Relationship Id="rId7" Type="http://schemas.openxmlformats.org/officeDocument/2006/relationships/customXml" Target="../ink/ink957.xml"/><Relationship Id="rId12" Type="http://schemas.openxmlformats.org/officeDocument/2006/relationships/image" Target="../media/image9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customXml" Target="../ink/ink959.xml"/><Relationship Id="rId5" Type="http://schemas.openxmlformats.org/officeDocument/2006/relationships/customXml" Target="../ink/ink956.xml"/><Relationship Id="rId10" Type="http://schemas.openxmlformats.org/officeDocument/2006/relationships/image" Target="../media/image969.png"/><Relationship Id="rId4" Type="http://schemas.openxmlformats.org/officeDocument/2006/relationships/image" Target="../media/image966.png"/><Relationship Id="rId9" Type="http://schemas.openxmlformats.org/officeDocument/2006/relationships/customXml" Target="../ink/ink9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8.png"/><Relationship Id="rId21" Type="http://schemas.openxmlformats.org/officeDocument/2006/relationships/image" Target="../media/image981.png"/><Relationship Id="rId324" Type="http://schemas.openxmlformats.org/officeDocument/2006/relationships/customXml" Target="../ink/ink1121.xml"/><Relationship Id="rId531" Type="http://schemas.openxmlformats.org/officeDocument/2006/relationships/image" Target="../media/image1235.png"/><Relationship Id="rId170" Type="http://schemas.openxmlformats.org/officeDocument/2006/relationships/customXml" Target="../ink/ink1044.xml"/><Relationship Id="rId268" Type="http://schemas.openxmlformats.org/officeDocument/2006/relationships/customXml" Target="../ink/ink1093.xml"/><Relationship Id="rId475" Type="http://schemas.openxmlformats.org/officeDocument/2006/relationships/image" Target="../media/image1207.png"/><Relationship Id="rId32" Type="http://schemas.openxmlformats.org/officeDocument/2006/relationships/customXml" Target="../ink/ink975.xml"/><Relationship Id="rId128" Type="http://schemas.openxmlformats.org/officeDocument/2006/relationships/customXml" Target="../ink/ink1023.xml"/><Relationship Id="rId335" Type="http://schemas.openxmlformats.org/officeDocument/2006/relationships/image" Target="../media/image1137.png"/><Relationship Id="rId542" Type="http://schemas.openxmlformats.org/officeDocument/2006/relationships/customXml" Target="../ink/ink1230.xml"/><Relationship Id="rId181" Type="http://schemas.openxmlformats.org/officeDocument/2006/relationships/image" Target="../media/image1060.png"/><Relationship Id="rId402" Type="http://schemas.openxmlformats.org/officeDocument/2006/relationships/customXml" Target="../ink/ink1160.xml"/><Relationship Id="rId279" Type="http://schemas.openxmlformats.org/officeDocument/2006/relationships/image" Target="../media/image1109.png"/><Relationship Id="rId486" Type="http://schemas.openxmlformats.org/officeDocument/2006/relationships/customXml" Target="../ink/ink1202.xml"/><Relationship Id="rId43" Type="http://schemas.openxmlformats.org/officeDocument/2006/relationships/image" Target="../media/image992.png"/><Relationship Id="rId139" Type="http://schemas.openxmlformats.org/officeDocument/2006/relationships/image" Target="../media/image1039.png"/><Relationship Id="rId346" Type="http://schemas.openxmlformats.org/officeDocument/2006/relationships/customXml" Target="../ink/ink1132.xml"/><Relationship Id="rId553" Type="http://schemas.openxmlformats.org/officeDocument/2006/relationships/image" Target="../media/image1246.png"/><Relationship Id="rId192" Type="http://schemas.openxmlformats.org/officeDocument/2006/relationships/customXml" Target="../ink/ink1055.xml"/><Relationship Id="rId206" Type="http://schemas.openxmlformats.org/officeDocument/2006/relationships/customXml" Target="../ink/ink1062.xml"/><Relationship Id="rId413" Type="http://schemas.openxmlformats.org/officeDocument/2006/relationships/image" Target="../media/image1176.png"/><Relationship Id="rId497" Type="http://schemas.openxmlformats.org/officeDocument/2006/relationships/image" Target="../media/image1218.png"/><Relationship Id="rId357" Type="http://schemas.openxmlformats.org/officeDocument/2006/relationships/image" Target="../media/image1148.png"/><Relationship Id="rId54" Type="http://schemas.openxmlformats.org/officeDocument/2006/relationships/customXml" Target="../ink/ink986.xml"/><Relationship Id="rId217" Type="http://schemas.openxmlformats.org/officeDocument/2006/relationships/image" Target="../media/image1078.png"/><Relationship Id="rId564" Type="http://schemas.openxmlformats.org/officeDocument/2006/relationships/customXml" Target="../ink/ink1241.xml"/><Relationship Id="rId424" Type="http://schemas.openxmlformats.org/officeDocument/2006/relationships/customXml" Target="../ink/ink1171.xml"/><Relationship Id="rId270" Type="http://schemas.openxmlformats.org/officeDocument/2006/relationships/customXml" Target="../ink/ink1094.xml"/><Relationship Id="rId65" Type="http://schemas.openxmlformats.org/officeDocument/2006/relationships/image" Target="../media/image1003.png"/><Relationship Id="rId130" Type="http://schemas.openxmlformats.org/officeDocument/2006/relationships/customXml" Target="../ink/ink1024.xml"/><Relationship Id="rId368" Type="http://schemas.openxmlformats.org/officeDocument/2006/relationships/customXml" Target="../ink/ink1143.xml"/><Relationship Id="rId575" Type="http://schemas.openxmlformats.org/officeDocument/2006/relationships/image" Target="../media/image1257.png"/><Relationship Id="rId228" Type="http://schemas.openxmlformats.org/officeDocument/2006/relationships/customXml" Target="../ink/ink1073.xml"/><Relationship Id="rId435" Type="http://schemas.openxmlformats.org/officeDocument/2006/relationships/image" Target="../media/image1187.png"/><Relationship Id="rId281" Type="http://schemas.openxmlformats.org/officeDocument/2006/relationships/image" Target="../media/image1110.png"/><Relationship Id="rId502" Type="http://schemas.openxmlformats.org/officeDocument/2006/relationships/customXml" Target="../ink/ink1210.xml"/><Relationship Id="rId76" Type="http://schemas.openxmlformats.org/officeDocument/2006/relationships/customXml" Target="../ink/ink997.xml"/><Relationship Id="rId141" Type="http://schemas.openxmlformats.org/officeDocument/2006/relationships/image" Target="../media/image1040.png"/><Relationship Id="rId379" Type="http://schemas.openxmlformats.org/officeDocument/2006/relationships/image" Target="../media/image1159.png"/><Relationship Id="rId7" Type="http://schemas.openxmlformats.org/officeDocument/2006/relationships/image" Target="../media/image974.png"/><Relationship Id="rId183" Type="http://schemas.openxmlformats.org/officeDocument/2006/relationships/image" Target="../media/image1061.png"/><Relationship Id="rId239" Type="http://schemas.openxmlformats.org/officeDocument/2006/relationships/image" Target="../media/image1089.png"/><Relationship Id="rId390" Type="http://schemas.openxmlformats.org/officeDocument/2006/relationships/customXml" Target="../ink/ink1154.xml"/><Relationship Id="rId404" Type="http://schemas.openxmlformats.org/officeDocument/2006/relationships/customXml" Target="../ink/ink1161.xml"/><Relationship Id="rId446" Type="http://schemas.openxmlformats.org/officeDocument/2006/relationships/customXml" Target="../ink/ink1182.xml"/><Relationship Id="rId250" Type="http://schemas.openxmlformats.org/officeDocument/2006/relationships/customXml" Target="../ink/ink1084.xml"/><Relationship Id="rId292" Type="http://schemas.openxmlformats.org/officeDocument/2006/relationships/customXml" Target="../ink/ink1105.xml"/><Relationship Id="rId306" Type="http://schemas.openxmlformats.org/officeDocument/2006/relationships/customXml" Target="../ink/ink1112.xml"/><Relationship Id="rId488" Type="http://schemas.openxmlformats.org/officeDocument/2006/relationships/customXml" Target="../ink/ink1203.xml"/><Relationship Id="rId45" Type="http://schemas.openxmlformats.org/officeDocument/2006/relationships/image" Target="../media/image993.png"/><Relationship Id="rId87" Type="http://schemas.openxmlformats.org/officeDocument/2006/relationships/image" Target="../media/image1013.png"/><Relationship Id="rId110" Type="http://schemas.openxmlformats.org/officeDocument/2006/relationships/customXml" Target="../ink/ink1014.xml"/><Relationship Id="rId348" Type="http://schemas.openxmlformats.org/officeDocument/2006/relationships/customXml" Target="../ink/ink1133.xml"/><Relationship Id="rId513" Type="http://schemas.openxmlformats.org/officeDocument/2006/relationships/image" Target="../media/image1226.png"/><Relationship Id="rId555" Type="http://schemas.openxmlformats.org/officeDocument/2006/relationships/image" Target="../media/image1247.png"/><Relationship Id="rId152" Type="http://schemas.openxmlformats.org/officeDocument/2006/relationships/customXml" Target="../ink/ink1035.xml"/><Relationship Id="rId194" Type="http://schemas.openxmlformats.org/officeDocument/2006/relationships/customXml" Target="../ink/ink1056.xml"/><Relationship Id="rId208" Type="http://schemas.openxmlformats.org/officeDocument/2006/relationships/customXml" Target="../ink/ink1063.xml"/><Relationship Id="rId415" Type="http://schemas.openxmlformats.org/officeDocument/2006/relationships/image" Target="../media/image1177.png"/><Relationship Id="rId457" Type="http://schemas.openxmlformats.org/officeDocument/2006/relationships/image" Target="../media/image1198.png"/><Relationship Id="rId261" Type="http://schemas.openxmlformats.org/officeDocument/2006/relationships/image" Target="../media/image1100.png"/><Relationship Id="rId499" Type="http://schemas.openxmlformats.org/officeDocument/2006/relationships/image" Target="../media/image1219.png"/><Relationship Id="rId14" Type="http://schemas.openxmlformats.org/officeDocument/2006/relationships/customXml" Target="../ink/ink966.xml"/><Relationship Id="rId56" Type="http://schemas.openxmlformats.org/officeDocument/2006/relationships/customXml" Target="../ink/ink987.xml"/><Relationship Id="rId317" Type="http://schemas.openxmlformats.org/officeDocument/2006/relationships/image" Target="../media/image1128.png"/><Relationship Id="rId359" Type="http://schemas.openxmlformats.org/officeDocument/2006/relationships/image" Target="../media/image1149.png"/><Relationship Id="rId524" Type="http://schemas.openxmlformats.org/officeDocument/2006/relationships/customXml" Target="../ink/ink1221.xml"/><Relationship Id="rId566" Type="http://schemas.openxmlformats.org/officeDocument/2006/relationships/customXml" Target="../ink/ink1242.xml"/><Relationship Id="rId98" Type="http://schemas.openxmlformats.org/officeDocument/2006/relationships/customXml" Target="../ink/ink1008.xml"/><Relationship Id="rId121" Type="http://schemas.openxmlformats.org/officeDocument/2006/relationships/image" Target="../media/image1030.png"/><Relationship Id="rId163" Type="http://schemas.openxmlformats.org/officeDocument/2006/relationships/image" Target="../media/image1051.png"/><Relationship Id="rId219" Type="http://schemas.openxmlformats.org/officeDocument/2006/relationships/image" Target="../media/image1079.png"/><Relationship Id="rId370" Type="http://schemas.openxmlformats.org/officeDocument/2006/relationships/customXml" Target="../ink/ink1144.xml"/><Relationship Id="rId426" Type="http://schemas.openxmlformats.org/officeDocument/2006/relationships/customXml" Target="../ink/ink1172.xml"/><Relationship Id="rId230" Type="http://schemas.openxmlformats.org/officeDocument/2006/relationships/customXml" Target="../ink/ink1074.xml"/><Relationship Id="rId468" Type="http://schemas.openxmlformats.org/officeDocument/2006/relationships/customXml" Target="../ink/ink1193.xml"/><Relationship Id="rId25" Type="http://schemas.openxmlformats.org/officeDocument/2006/relationships/image" Target="../media/image983.png"/><Relationship Id="rId67" Type="http://schemas.openxmlformats.org/officeDocument/2006/relationships/image" Target="../media/image1004.png"/><Relationship Id="rId272" Type="http://schemas.openxmlformats.org/officeDocument/2006/relationships/customXml" Target="../ink/ink1095.xml"/><Relationship Id="rId328" Type="http://schemas.openxmlformats.org/officeDocument/2006/relationships/customXml" Target="../ink/ink1123.xml"/><Relationship Id="rId535" Type="http://schemas.openxmlformats.org/officeDocument/2006/relationships/image" Target="../media/image1237.png"/><Relationship Id="rId577" Type="http://schemas.openxmlformats.org/officeDocument/2006/relationships/image" Target="../media/image1258.png"/><Relationship Id="rId132" Type="http://schemas.openxmlformats.org/officeDocument/2006/relationships/customXml" Target="../ink/ink1025.xml"/><Relationship Id="rId174" Type="http://schemas.openxmlformats.org/officeDocument/2006/relationships/customXml" Target="../ink/ink1046.xml"/><Relationship Id="rId381" Type="http://schemas.openxmlformats.org/officeDocument/2006/relationships/image" Target="../media/image1160.png"/><Relationship Id="rId241" Type="http://schemas.openxmlformats.org/officeDocument/2006/relationships/image" Target="../media/image1090.png"/><Relationship Id="rId437" Type="http://schemas.openxmlformats.org/officeDocument/2006/relationships/image" Target="../media/image1188.png"/><Relationship Id="rId479" Type="http://schemas.openxmlformats.org/officeDocument/2006/relationships/image" Target="../media/image1209.png"/><Relationship Id="rId36" Type="http://schemas.openxmlformats.org/officeDocument/2006/relationships/customXml" Target="../ink/ink977.xml"/><Relationship Id="rId283" Type="http://schemas.openxmlformats.org/officeDocument/2006/relationships/image" Target="../media/image1111.png"/><Relationship Id="rId339" Type="http://schemas.openxmlformats.org/officeDocument/2006/relationships/image" Target="../media/image1139.png"/><Relationship Id="rId490" Type="http://schemas.openxmlformats.org/officeDocument/2006/relationships/customXml" Target="../ink/ink1204.xml"/><Relationship Id="rId504" Type="http://schemas.openxmlformats.org/officeDocument/2006/relationships/customXml" Target="../ink/ink1211.xml"/><Relationship Id="rId546" Type="http://schemas.openxmlformats.org/officeDocument/2006/relationships/customXml" Target="../ink/ink1232.xml"/><Relationship Id="rId78" Type="http://schemas.openxmlformats.org/officeDocument/2006/relationships/customXml" Target="../ink/ink998.xml"/><Relationship Id="rId101" Type="http://schemas.openxmlformats.org/officeDocument/2006/relationships/image" Target="../media/image1020.png"/><Relationship Id="rId143" Type="http://schemas.openxmlformats.org/officeDocument/2006/relationships/image" Target="../media/image1041.png"/><Relationship Id="rId185" Type="http://schemas.openxmlformats.org/officeDocument/2006/relationships/image" Target="../media/image1062.png"/><Relationship Id="rId350" Type="http://schemas.openxmlformats.org/officeDocument/2006/relationships/customXml" Target="../ink/ink1134.xml"/><Relationship Id="rId406" Type="http://schemas.openxmlformats.org/officeDocument/2006/relationships/customXml" Target="../ink/ink1162.xml"/><Relationship Id="rId9" Type="http://schemas.openxmlformats.org/officeDocument/2006/relationships/image" Target="../media/image975.png"/><Relationship Id="rId210" Type="http://schemas.openxmlformats.org/officeDocument/2006/relationships/customXml" Target="../ink/ink1064.xml"/><Relationship Id="rId392" Type="http://schemas.openxmlformats.org/officeDocument/2006/relationships/customXml" Target="../ink/ink1155.xml"/><Relationship Id="rId448" Type="http://schemas.openxmlformats.org/officeDocument/2006/relationships/customXml" Target="../ink/ink1183.xml"/><Relationship Id="rId252" Type="http://schemas.openxmlformats.org/officeDocument/2006/relationships/customXml" Target="../ink/ink1085.xml"/><Relationship Id="rId294" Type="http://schemas.openxmlformats.org/officeDocument/2006/relationships/customXml" Target="../ink/ink1106.xml"/><Relationship Id="rId308" Type="http://schemas.openxmlformats.org/officeDocument/2006/relationships/customXml" Target="../ink/ink1113.xml"/><Relationship Id="rId515" Type="http://schemas.openxmlformats.org/officeDocument/2006/relationships/image" Target="../media/image1227.png"/><Relationship Id="rId47" Type="http://schemas.openxmlformats.org/officeDocument/2006/relationships/image" Target="../media/image994.png"/><Relationship Id="rId89" Type="http://schemas.openxmlformats.org/officeDocument/2006/relationships/image" Target="../media/image1014.png"/><Relationship Id="rId112" Type="http://schemas.openxmlformats.org/officeDocument/2006/relationships/customXml" Target="../ink/ink1015.xml"/><Relationship Id="rId154" Type="http://schemas.openxmlformats.org/officeDocument/2006/relationships/customXml" Target="../ink/ink1036.xml"/><Relationship Id="rId361" Type="http://schemas.openxmlformats.org/officeDocument/2006/relationships/image" Target="../media/image1150.png"/><Relationship Id="rId557" Type="http://schemas.openxmlformats.org/officeDocument/2006/relationships/image" Target="../media/image1248.png"/><Relationship Id="rId196" Type="http://schemas.openxmlformats.org/officeDocument/2006/relationships/customXml" Target="../ink/ink1057.xml"/><Relationship Id="rId417" Type="http://schemas.openxmlformats.org/officeDocument/2006/relationships/image" Target="../media/image1178.png"/><Relationship Id="rId459" Type="http://schemas.openxmlformats.org/officeDocument/2006/relationships/image" Target="../media/image1199.png"/><Relationship Id="rId16" Type="http://schemas.openxmlformats.org/officeDocument/2006/relationships/customXml" Target="../ink/ink967.xml"/><Relationship Id="rId221" Type="http://schemas.openxmlformats.org/officeDocument/2006/relationships/image" Target="../media/image1080.png"/><Relationship Id="rId263" Type="http://schemas.openxmlformats.org/officeDocument/2006/relationships/image" Target="../media/image1101.png"/><Relationship Id="rId319" Type="http://schemas.openxmlformats.org/officeDocument/2006/relationships/image" Target="../media/image1129.png"/><Relationship Id="rId470" Type="http://schemas.openxmlformats.org/officeDocument/2006/relationships/customXml" Target="../ink/ink1194.xml"/><Relationship Id="rId526" Type="http://schemas.openxmlformats.org/officeDocument/2006/relationships/customXml" Target="../ink/ink1222.xml"/><Relationship Id="rId58" Type="http://schemas.openxmlformats.org/officeDocument/2006/relationships/customXml" Target="../ink/ink988.xml"/><Relationship Id="rId123" Type="http://schemas.openxmlformats.org/officeDocument/2006/relationships/image" Target="../media/image1031.png"/><Relationship Id="rId330" Type="http://schemas.openxmlformats.org/officeDocument/2006/relationships/customXml" Target="../ink/ink1124.xml"/><Relationship Id="rId568" Type="http://schemas.openxmlformats.org/officeDocument/2006/relationships/customXml" Target="../ink/ink1243.xml"/><Relationship Id="rId165" Type="http://schemas.openxmlformats.org/officeDocument/2006/relationships/image" Target="../media/image1052.png"/><Relationship Id="rId372" Type="http://schemas.openxmlformats.org/officeDocument/2006/relationships/customXml" Target="../ink/ink1145.xml"/><Relationship Id="rId428" Type="http://schemas.openxmlformats.org/officeDocument/2006/relationships/customXml" Target="../ink/ink1173.xml"/><Relationship Id="rId232" Type="http://schemas.openxmlformats.org/officeDocument/2006/relationships/customXml" Target="../ink/ink1075.xml"/><Relationship Id="rId274" Type="http://schemas.openxmlformats.org/officeDocument/2006/relationships/customXml" Target="../ink/ink1096.xml"/><Relationship Id="rId481" Type="http://schemas.openxmlformats.org/officeDocument/2006/relationships/image" Target="../media/image1210.png"/><Relationship Id="rId27" Type="http://schemas.openxmlformats.org/officeDocument/2006/relationships/image" Target="../media/image984.png"/><Relationship Id="rId69" Type="http://schemas.openxmlformats.org/officeDocument/2006/relationships/image" Target="../media/image1005.png"/><Relationship Id="rId134" Type="http://schemas.openxmlformats.org/officeDocument/2006/relationships/customXml" Target="../ink/ink1026.xml"/><Relationship Id="rId537" Type="http://schemas.openxmlformats.org/officeDocument/2006/relationships/image" Target="../media/image1238.png"/><Relationship Id="rId579" Type="http://schemas.openxmlformats.org/officeDocument/2006/relationships/image" Target="../media/image1259.png"/><Relationship Id="rId80" Type="http://schemas.openxmlformats.org/officeDocument/2006/relationships/customXml" Target="../ink/ink999.xml"/><Relationship Id="rId176" Type="http://schemas.openxmlformats.org/officeDocument/2006/relationships/customXml" Target="../ink/ink1047.xml"/><Relationship Id="rId341" Type="http://schemas.openxmlformats.org/officeDocument/2006/relationships/image" Target="../media/image1140.png"/><Relationship Id="rId383" Type="http://schemas.openxmlformats.org/officeDocument/2006/relationships/image" Target="../media/image1161.png"/><Relationship Id="rId439" Type="http://schemas.openxmlformats.org/officeDocument/2006/relationships/image" Target="../media/image1189.png"/><Relationship Id="rId201" Type="http://schemas.openxmlformats.org/officeDocument/2006/relationships/image" Target="../media/image1070.png"/><Relationship Id="rId243" Type="http://schemas.openxmlformats.org/officeDocument/2006/relationships/image" Target="../media/image1091.png"/><Relationship Id="rId285" Type="http://schemas.openxmlformats.org/officeDocument/2006/relationships/image" Target="../media/image1112.png"/><Relationship Id="rId450" Type="http://schemas.openxmlformats.org/officeDocument/2006/relationships/customXml" Target="../ink/ink1184.xml"/><Relationship Id="rId506" Type="http://schemas.openxmlformats.org/officeDocument/2006/relationships/customXml" Target="../ink/ink1212.xml"/><Relationship Id="rId38" Type="http://schemas.openxmlformats.org/officeDocument/2006/relationships/customXml" Target="../ink/ink978.xml"/><Relationship Id="rId103" Type="http://schemas.openxmlformats.org/officeDocument/2006/relationships/image" Target="../media/image1021.png"/><Relationship Id="rId310" Type="http://schemas.openxmlformats.org/officeDocument/2006/relationships/customXml" Target="../ink/ink1114.xml"/><Relationship Id="rId492" Type="http://schemas.openxmlformats.org/officeDocument/2006/relationships/customXml" Target="../ink/ink1205.xml"/><Relationship Id="rId548" Type="http://schemas.openxmlformats.org/officeDocument/2006/relationships/customXml" Target="../ink/ink1233.xml"/><Relationship Id="rId91" Type="http://schemas.openxmlformats.org/officeDocument/2006/relationships/image" Target="../media/image1015.png"/><Relationship Id="rId145" Type="http://schemas.openxmlformats.org/officeDocument/2006/relationships/image" Target="../media/image1042.png"/><Relationship Id="rId187" Type="http://schemas.openxmlformats.org/officeDocument/2006/relationships/image" Target="../media/image1063.png"/><Relationship Id="rId352" Type="http://schemas.openxmlformats.org/officeDocument/2006/relationships/customXml" Target="../ink/ink1135.xml"/><Relationship Id="rId394" Type="http://schemas.openxmlformats.org/officeDocument/2006/relationships/customXml" Target="../ink/ink1156.xml"/><Relationship Id="rId408" Type="http://schemas.openxmlformats.org/officeDocument/2006/relationships/customXml" Target="../ink/ink1163.xml"/><Relationship Id="rId212" Type="http://schemas.openxmlformats.org/officeDocument/2006/relationships/customXml" Target="../ink/ink1065.xml"/><Relationship Id="rId254" Type="http://schemas.openxmlformats.org/officeDocument/2006/relationships/customXml" Target="../ink/ink1086.xml"/><Relationship Id="rId49" Type="http://schemas.openxmlformats.org/officeDocument/2006/relationships/image" Target="../media/image995.png"/><Relationship Id="rId114" Type="http://schemas.openxmlformats.org/officeDocument/2006/relationships/customXml" Target="../ink/ink1016.xml"/><Relationship Id="rId296" Type="http://schemas.openxmlformats.org/officeDocument/2006/relationships/customXml" Target="../ink/ink1107.xml"/><Relationship Id="rId461" Type="http://schemas.openxmlformats.org/officeDocument/2006/relationships/image" Target="../media/image1200.png"/><Relationship Id="rId517" Type="http://schemas.openxmlformats.org/officeDocument/2006/relationships/image" Target="../media/image1228.png"/><Relationship Id="rId559" Type="http://schemas.openxmlformats.org/officeDocument/2006/relationships/image" Target="../media/image1249.png"/><Relationship Id="rId60" Type="http://schemas.openxmlformats.org/officeDocument/2006/relationships/customXml" Target="../ink/ink989.xml"/><Relationship Id="rId156" Type="http://schemas.openxmlformats.org/officeDocument/2006/relationships/customXml" Target="../ink/ink1037.xml"/><Relationship Id="rId198" Type="http://schemas.openxmlformats.org/officeDocument/2006/relationships/customXml" Target="../ink/ink1058.xml"/><Relationship Id="rId321" Type="http://schemas.openxmlformats.org/officeDocument/2006/relationships/image" Target="../media/image1130.png"/><Relationship Id="rId363" Type="http://schemas.openxmlformats.org/officeDocument/2006/relationships/image" Target="../media/image1151.png"/><Relationship Id="rId419" Type="http://schemas.openxmlformats.org/officeDocument/2006/relationships/image" Target="../media/image1179.png"/><Relationship Id="rId570" Type="http://schemas.openxmlformats.org/officeDocument/2006/relationships/customXml" Target="../ink/ink1244.xml"/><Relationship Id="rId223" Type="http://schemas.openxmlformats.org/officeDocument/2006/relationships/image" Target="../media/image1081.png"/><Relationship Id="rId430" Type="http://schemas.openxmlformats.org/officeDocument/2006/relationships/customXml" Target="../ink/ink1174.xml"/><Relationship Id="rId18" Type="http://schemas.openxmlformats.org/officeDocument/2006/relationships/customXml" Target="../ink/ink968.xml"/><Relationship Id="rId265" Type="http://schemas.openxmlformats.org/officeDocument/2006/relationships/image" Target="../media/image1102.png"/><Relationship Id="rId472" Type="http://schemas.openxmlformats.org/officeDocument/2006/relationships/customXml" Target="../ink/ink1195.xml"/><Relationship Id="rId528" Type="http://schemas.openxmlformats.org/officeDocument/2006/relationships/customXml" Target="../ink/ink1223.xml"/><Relationship Id="rId125" Type="http://schemas.openxmlformats.org/officeDocument/2006/relationships/image" Target="../media/image1032.png"/><Relationship Id="rId167" Type="http://schemas.openxmlformats.org/officeDocument/2006/relationships/image" Target="../media/image1053.png"/><Relationship Id="rId332" Type="http://schemas.openxmlformats.org/officeDocument/2006/relationships/customXml" Target="../ink/ink1125.xml"/><Relationship Id="rId374" Type="http://schemas.openxmlformats.org/officeDocument/2006/relationships/customXml" Target="../ink/ink1146.xml"/><Relationship Id="rId581" Type="http://schemas.openxmlformats.org/officeDocument/2006/relationships/image" Target="../media/image1260.png"/><Relationship Id="rId71" Type="http://schemas.openxmlformats.org/officeDocument/2006/relationships/image" Target="../media/image1006.png"/><Relationship Id="rId234" Type="http://schemas.openxmlformats.org/officeDocument/2006/relationships/customXml" Target="../ink/ink1076.xml"/><Relationship Id="rId2" Type="http://schemas.openxmlformats.org/officeDocument/2006/relationships/customXml" Target="../ink/ink960.xml"/><Relationship Id="rId29" Type="http://schemas.openxmlformats.org/officeDocument/2006/relationships/image" Target="../media/image985.png"/><Relationship Id="rId276" Type="http://schemas.openxmlformats.org/officeDocument/2006/relationships/customXml" Target="../ink/ink1097.xml"/><Relationship Id="rId441" Type="http://schemas.openxmlformats.org/officeDocument/2006/relationships/image" Target="../media/image1190.png"/><Relationship Id="rId483" Type="http://schemas.openxmlformats.org/officeDocument/2006/relationships/image" Target="../media/image1211.png"/><Relationship Id="rId539" Type="http://schemas.openxmlformats.org/officeDocument/2006/relationships/image" Target="../media/image1239.png"/><Relationship Id="rId40" Type="http://schemas.openxmlformats.org/officeDocument/2006/relationships/customXml" Target="../ink/ink979.xml"/><Relationship Id="rId136" Type="http://schemas.openxmlformats.org/officeDocument/2006/relationships/customXml" Target="../ink/ink1027.xml"/><Relationship Id="rId178" Type="http://schemas.openxmlformats.org/officeDocument/2006/relationships/customXml" Target="../ink/ink1048.xml"/><Relationship Id="rId301" Type="http://schemas.openxmlformats.org/officeDocument/2006/relationships/image" Target="../media/image1120.png"/><Relationship Id="rId343" Type="http://schemas.openxmlformats.org/officeDocument/2006/relationships/image" Target="../media/image1141.png"/><Relationship Id="rId550" Type="http://schemas.openxmlformats.org/officeDocument/2006/relationships/customXml" Target="../ink/ink1234.xml"/><Relationship Id="rId82" Type="http://schemas.openxmlformats.org/officeDocument/2006/relationships/customXml" Target="../ink/ink1000.xml"/><Relationship Id="rId203" Type="http://schemas.openxmlformats.org/officeDocument/2006/relationships/image" Target="../media/image1071.png"/><Relationship Id="rId385" Type="http://schemas.openxmlformats.org/officeDocument/2006/relationships/image" Target="../media/image1162.png"/><Relationship Id="rId245" Type="http://schemas.openxmlformats.org/officeDocument/2006/relationships/image" Target="../media/image1092.png"/><Relationship Id="rId287" Type="http://schemas.openxmlformats.org/officeDocument/2006/relationships/image" Target="../media/image1113.png"/><Relationship Id="rId410" Type="http://schemas.openxmlformats.org/officeDocument/2006/relationships/customXml" Target="../ink/ink1164.xml"/><Relationship Id="rId452" Type="http://schemas.openxmlformats.org/officeDocument/2006/relationships/customXml" Target="../ink/ink1185.xml"/><Relationship Id="rId494" Type="http://schemas.openxmlformats.org/officeDocument/2006/relationships/customXml" Target="../ink/ink1206.xml"/><Relationship Id="rId508" Type="http://schemas.openxmlformats.org/officeDocument/2006/relationships/customXml" Target="../ink/ink1213.xml"/><Relationship Id="rId105" Type="http://schemas.openxmlformats.org/officeDocument/2006/relationships/image" Target="../media/image1022.png"/><Relationship Id="rId147" Type="http://schemas.openxmlformats.org/officeDocument/2006/relationships/image" Target="../media/image1043.png"/><Relationship Id="rId312" Type="http://schemas.openxmlformats.org/officeDocument/2006/relationships/customXml" Target="../ink/ink1115.xml"/><Relationship Id="rId354" Type="http://schemas.openxmlformats.org/officeDocument/2006/relationships/customXml" Target="../ink/ink1136.xml"/><Relationship Id="rId51" Type="http://schemas.openxmlformats.org/officeDocument/2006/relationships/image" Target="../media/image996.png"/><Relationship Id="rId93" Type="http://schemas.openxmlformats.org/officeDocument/2006/relationships/image" Target="../media/image1016.png"/><Relationship Id="rId189" Type="http://schemas.openxmlformats.org/officeDocument/2006/relationships/image" Target="../media/image1064.png"/><Relationship Id="rId396" Type="http://schemas.openxmlformats.org/officeDocument/2006/relationships/customXml" Target="../ink/ink1157.xml"/><Relationship Id="rId561" Type="http://schemas.openxmlformats.org/officeDocument/2006/relationships/image" Target="../media/image1250.png"/><Relationship Id="rId214" Type="http://schemas.openxmlformats.org/officeDocument/2006/relationships/customXml" Target="../ink/ink1066.xml"/><Relationship Id="rId256" Type="http://schemas.openxmlformats.org/officeDocument/2006/relationships/customXml" Target="../ink/ink1087.xml"/><Relationship Id="rId298" Type="http://schemas.openxmlformats.org/officeDocument/2006/relationships/customXml" Target="../ink/ink1108.xml"/><Relationship Id="rId421" Type="http://schemas.openxmlformats.org/officeDocument/2006/relationships/image" Target="../media/image1180.png"/><Relationship Id="rId463" Type="http://schemas.openxmlformats.org/officeDocument/2006/relationships/image" Target="../media/image1201.png"/><Relationship Id="rId519" Type="http://schemas.openxmlformats.org/officeDocument/2006/relationships/image" Target="../media/image1229.png"/><Relationship Id="rId116" Type="http://schemas.openxmlformats.org/officeDocument/2006/relationships/customXml" Target="../ink/ink1017.xml"/><Relationship Id="rId158" Type="http://schemas.openxmlformats.org/officeDocument/2006/relationships/customXml" Target="../ink/ink1038.xml"/><Relationship Id="rId323" Type="http://schemas.openxmlformats.org/officeDocument/2006/relationships/image" Target="../media/image1131.png"/><Relationship Id="rId530" Type="http://schemas.openxmlformats.org/officeDocument/2006/relationships/customXml" Target="../ink/ink1224.xml"/><Relationship Id="rId20" Type="http://schemas.openxmlformats.org/officeDocument/2006/relationships/customXml" Target="../ink/ink969.xml"/><Relationship Id="rId62" Type="http://schemas.openxmlformats.org/officeDocument/2006/relationships/customXml" Target="../ink/ink990.xml"/><Relationship Id="rId365" Type="http://schemas.openxmlformats.org/officeDocument/2006/relationships/image" Target="../media/image1152.png"/><Relationship Id="rId572" Type="http://schemas.openxmlformats.org/officeDocument/2006/relationships/customXml" Target="../ink/ink1245.xml"/><Relationship Id="rId225" Type="http://schemas.openxmlformats.org/officeDocument/2006/relationships/image" Target="../media/image1082.png"/><Relationship Id="rId267" Type="http://schemas.openxmlformats.org/officeDocument/2006/relationships/image" Target="../media/image1103.png"/><Relationship Id="rId432" Type="http://schemas.openxmlformats.org/officeDocument/2006/relationships/customXml" Target="../ink/ink1175.xml"/><Relationship Id="rId474" Type="http://schemas.openxmlformats.org/officeDocument/2006/relationships/customXml" Target="../ink/ink1196.xml"/><Relationship Id="rId127" Type="http://schemas.openxmlformats.org/officeDocument/2006/relationships/image" Target="../media/image1033.png"/><Relationship Id="rId31" Type="http://schemas.openxmlformats.org/officeDocument/2006/relationships/image" Target="../media/image986.png"/><Relationship Id="rId73" Type="http://schemas.openxmlformats.org/officeDocument/2006/relationships/image" Target="../media/image1007.png"/><Relationship Id="rId169" Type="http://schemas.openxmlformats.org/officeDocument/2006/relationships/image" Target="../media/image1054.png"/><Relationship Id="rId334" Type="http://schemas.openxmlformats.org/officeDocument/2006/relationships/customXml" Target="../ink/ink1126.xml"/><Relationship Id="rId376" Type="http://schemas.openxmlformats.org/officeDocument/2006/relationships/customXml" Target="../ink/ink1147.xml"/><Relationship Id="rId541" Type="http://schemas.openxmlformats.org/officeDocument/2006/relationships/image" Target="../media/image1240.png"/><Relationship Id="rId4" Type="http://schemas.openxmlformats.org/officeDocument/2006/relationships/customXml" Target="../ink/ink961.xml"/><Relationship Id="rId180" Type="http://schemas.openxmlformats.org/officeDocument/2006/relationships/customXml" Target="../ink/ink1049.xml"/><Relationship Id="rId236" Type="http://schemas.openxmlformats.org/officeDocument/2006/relationships/customXml" Target="../ink/ink1077.xml"/><Relationship Id="rId278" Type="http://schemas.openxmlformats.org/officeDocument/2006/relationships/customXml" Target="../ink/ink1098.xml"/><Relationship Id="rId401" Type="http://schemas.openxmlformats.org/officeDocument/2006/relationships/image" Target="../media/image1170.png"/><Relationship Id="rId443" Type="http://schemas.openxmlformats.org/officeDocument/2006/relationships/image" Target="../media/image1191.png"/><Relationship Id="rId303" Type="http://schemas.openxmlformats.org/officeDocument/2006/relationships/image" Target="../media/image1121.png"/><Relationship Id="rId485" Type="http://schemas.openxmlformats.org/officeDocument/2006/relationships/image" Target="../media/image1212.png"/><Relationship Id="rId42" Type="http://schemas.openxmlformats.org/officeDocument/2006/relationships/customXml" Target="../ink/ink980.xml"/><Relationship Id="rId84" Type="http://schemas.openxmlformats.org/officeDocument/2006/relationships/customXml" Target="../ink/ink1001.xml"/><Relationship Id="rId138" Type="http://schemas.openxmlformats.org/officeDocument/2006/relationships/customXml" Target="../ink/ink1028.xml"/><Relationship Id="rId345" Type="http://schemas.openxmlformats.org/officeDocument/2006/relationships/image" Target="../media/image1142.png"/><Relationship Id="rId387" Type="http://schemas.openxmlformats.org/officeDocument/2006/relationships/image" Target="../media/image1163.png"/><Relationship Id="rId510" Type="http://schemas.openxmlformats.org/officeDocument/2006/relationships/customXml" Target="../ink/ink1214.xml"/><Relationship Id="rId552" Type="http://schemas.openxmlformats.org/officeDocument/2006/relationships/customXml" Target="../ink/ink1235.xml"/><Relationship Id="rId191" Type="http://schemas.openxmlformats.org/officeDocument/2006/relationships/image" Target="../media/image1065.png"/><Relationship Id="rId205" Type="http://schemas.openxmlformats.org/officeDocument/2006/relationships/image" Target="../media/image1072.png"/><Relationship Id="rId247" Type="http://schemas.openxmlformats.org/officeDocument/2006/relationships/image" Target="../media/image1093.png"/><Relationship Id="rId412" Type="http://schemas.openxmlformats.org/officeDocument/2006/relationships/customXml" Target="../ink/ink1165.xml"/><Relationship Id="rId107" Type="http://schemas.openxmlformats.org/officeDocument/2006/relationships/image" Target="../media/image1023.png"/><Relationship Id="rId289" Type="http://schemas.openxmlformats.org/officeDocument/2006/relationships/image" Target="../media/image1114.png"/><Relationship Id="rId454" Type="http://schemas.openxmlformats.org/officeDocument/2006/relationships/customXml" Target="../ink/ink1186.xml"/><Relationship Id="rId496" Type="http://schemas.openxmlformats.org/officeDocument/2006/relationships/customXml" Target="../ink/ink1207.xml"/><Relationship Id="rId11" Type="http://schemas.openxmlformats.org/officeDocument/2006/relationships/image" Target="../media/image976.png"/><Relationship Id="rId53" Type="http://schemas.openxmlformats.org/officeDocument/2006/relationships/image" Target="../media/image997.png"/><Relationship Id="rId149" Type="http://schemas.openxmlformats.org/officeDocument/2006/relationships/image" Target="../media/image1044.png"/><Relationship Id="rId314" Type="http://schemas.openxmlformats.org/officeDocument/2006/relationships/customXml" Target="../ink/ink1116.xml"/><Relationship Id="rId356" Type="http://schemas.openxmlformats.org/officeDocument/2006/relationships/customXml" Target="../ink/ink1137.xml"/><Relationship Id="rId398" Type="http://schemas.openxmlformats.org/officeDocument/2006/relationships/customXml" Target="../ink/ink1158.xml"/><Relationship Id="rId521" Type="http://schemas.openxmlformats.org/officeDocument/2006/relationships/image" Target="../media/image1230.png"/><Relationship Id="rId563" Type="http://schemas.openxmlformats.org/officeDocument/2006/relationships/image" Target="../media/image1251.png"/><Relationship Id="rId95" Type="http://schemas.openxmlformats.org/officeDocument/2006/relationships/image" Target="../media/image1017.png"/><Relationship Id="rId160" Type="http://schemas.openxmlformats.org/officeDocument/2006/relationships/customXml" Target="../ink/ink1039.xml"/><Relationship Id="rId216" Type="http://schemas.openxmlformats.org/officeDocument/2006/relationships/customXml" Target="../ink/ink1067.xml"/><Relationship Id="rId423" Type="http://schemas.openxmlformats.org/officeDocument/2006/relationships/image" Target="../media/image1181.png"/><Relationship Id="rId258" Type="http://schemas.openxmlformats.org/officeDocument/2006/relationships/customXml" Target="../ink/ink1088.xml"/><Relationship Id="rId465" Type="http://schemas.openxmlformats.org/officeDocument/2006/relationships/image" Target="../media/image1202.png"/><Relationship Id="rId22" Type="http://schemas.openxmlformats.org/officeDocument/2006/relationships/customXml" Target="../ink/ink970.xml"/><Relationship Id="rId64" Type="http://schemas.openxmlformats.org/officeDocument/2006/relationships/customXml" Target="../ink/ink991.xml"/><Relationship Id="rId118" Type="http://schemas.openxmlformats.org/officeDocument/2006/relationships/customXml" Target="../ink/ink1018.xml"/><Relationship Id="rId325" Type="http://schemas.openxmlformats.org/officeDocument/2006/relationships/image" Target="../media/image1132.png"/><Relationship Id="rId367" Type="http://schemas.openxmlformats.org/officeDocument/2006/relationships/image" Target="../media/image1153.png"/><Relationship Id="rId532" Type="http://schemas.openxmlformats.org/officeDocument/2006/relationships/customXml" Target="../ink/ink1225.xml"/><Relationship Id="rId574" Type="http://schemas.openxmlformats.org/officeDocument/2006/relationships/customXml" Target="../ink/ink1246.xml"/><Relationship Id="rId171" Type="http://schemas.openxmlformats.org/officeDocument/2006/relationships/image" Target="../media/image1055.png"/><Relationship Id="rId227" Type="http://schemas.openxmlformats.org/officeDocument/2006/relationships/image" Target="../media/image1083.png"/><Relationship Id="rId269" Type="http://schemas.openxmlformats.org/officeDocument/2006/relationships/image" Target="../media/image1104.png"/><Relationship Id="rId434" Type="http://schemas.openxmlformats.org/officeDocument/2006/relationships/customXml" Target="../ink/ink1176.xml"/><Relationship Id="rId476" Type="http://schemas.openxmlformats.org/officeDocument/2006/relationships/customXml" Target="../ink/ink1197.xml"/><Relationship Id="rId33" Type="http://schemas.openxmlformats.org/officeDocument/2006/relationships/image" Target="../media/image987.png"/><Relationship Id="rId129" Type="http://schemas.openxmlformats.org/officeDocument/2006/relationships/image" Target="../media/image1034.png"/><Relationship Id="rId280" Type="http://schemas.openxmlformats.org/officeDocument/2006/relationships/customXml" Target="../ink/ink1099.xml"/><Relationship Id="rId336" Type="http://schemas.openxmlformats.org/officeDocument/2006/relationships/customXml" Target="../ink/ink1127.xml"/><Relationship Id="rId501" Type="http://schemas.openxmlformats.org/officeDocument/2006/relationships/image" Target="../media/image1220.png"/><Relationship Id="rId543" Type="http://schemas.openxmlformats.org/officeDocument/2006/relationships/image" Target="../media/image1241.png"/><Relationship Id="rId75" Type="http://schemas.openxmlformats.org/officeDocument/2006/relationships/image" Target="../media/image1008.png"/><Relationship Id="rId140" Type="http://schemas.openxmlformats.org/officeDocument/2006/relationships/customXml" Target="../ink/ink1029.xml"/><Relationship Id="rId182" Type="http://schemas.openxmlformats.org/officeDocument/2006/relationships/customXml" Target="../ink/ink1050.xml"/><Relationship Id="rId378" Type="http://schemas.openxmlformats.org/officeDocument/2006/relationships/customXml" Target="../ink/ink1148.xml"/><Relationship Id="rId403" Type="http://schemas.openxmlformats.org/officeDocument/2006/relationships/image" Target="../media/image1171.png"/><Relationship Id="rId6" Type="http://schemas.openxmlformats.org/officeDocument/2006/relationships/customXml" Target="../ink/ink962.xml"/><Relationship Id="rId238" Type="http://schemas.openxmlformats.org/officeDocument/2006/relationships/customXml" Target="../ink/ink1078.xml"/><Relationship Id="rId445" Type="http://schemas.openxmlformats.org/officeDocument/2006/relationships/image" Target="../media/image1192.png"/><Relationship Id="rId487" Type="http://schemas.openxmlformats.org/officeDocument/2006/relationships/image" Target="../media/image1213.png"/><Relationship Id="rId291" Type="http://schemas.openxmlformats.org/officeDocument/2006/relationships/image" Target="../media/image1115.png"/><Relationship Id="rId305" Type="http://schemas.openxmlformats.org/officeDocument/2006/relationships/image" Target="../media/image1122.png"/><Relationship Id="rId347" Type="http://schemas.openxmlformats.org/officeDocument/2006/relationships/image" Target="../media/image1143.png"/><Relationship Id="rId512" Type="http://schemas.openxmlformats.org/officeDocument/2006/relationships/customXml" Target="../ink/ink1215.xml"/><Relationship Id="rId44" Type="http://schemas.openxmlformats.org/officeDocument/2006/relationships/customXml" Target="../ink/ink981.xml"/><Relationship Id="rId86" Type="http://schemas.openxmlformats.org/officeDocument/2006/relationships/customXml" Target="../ink/ink1002.xml"/><Relationship Id="rId151" Type="http://schemas.openxmlformats.org/officeDocument/2006/relationships/image" Target="../media/image1045.png"/><Relationship Id="rId389" Type="http://schemas.openxmlformats.org/officeDocument/2006/relationships/image" Target="../media/image1164.png"/><Relationship Id="rId554" Type="http://schemas.openxmlformats.org/officeDocument/2006/relationships/customXml" Target="../ink/ink1236.xml"/><Relationship Id="rId193" Type="http://schemas.openxmlformats.org/officeDocument/2006/relationships/image" Target="../media/image1066.png"/><Relationship Id="rId207" Type="http://schemas.openxmlformats.org/officeDocument/2006/relationships/image" Target="../media/image1073.png"/><Relationship Id="rId249" Type="http://schemas.openxmlformats.org/officeDocument/2006/relationships/image" Target="../media/image1094.png"/><Relationship Id="rId414" Type="http://schemas.openxmlformats.org/officeDocument/2006/relationships/customXml" Target="../ink/ink1166.xml"/><Relationship Id="rId456" Type="http://schemas.openxmlformats.org/officeDocument/2006/relationships/customXml" Target="../ink/ink1187.xml"/><Relationship Id="rId498" Type="http://schemas.openxmlformats.org/officeDocument/2006/relationships/customXml" Target="../ink/ink1208.xml"/><Relationship Id="rId13" Type="http://schemas.openxmlformats.org/officeDocument/2006/relationships/image" Target="../media/image977.png"/><Relationship Id="rId109" Type="http://schemas.openxmlformats.org/officeDocument/2006/relationships/image" Target="../media/image1024.png"/><Relationship Id="rId260" Type="http://schemas.openxmlformats.org/officeDocument/2006/relationships/customXml" Target="../ink/ink1089.xml"/><Relationship Id="rId316" Type="http://schemas.openxmlformats.org/officeDocument/2006/relationships/customXml" Target="../ink/ink1117.xml"/><Relationship Id="rId523" Type="http://schemas.openxmlformats.org/officeDocument/2006/relationships/image" Target="../media/image1231.png"/><Relationship Id="rId55" Type="http://schemas.openxmlformats.org/officeDocument/2006/relationships/image" Target="../media/image998.png"/><Relationship Id="rId97" Type="http://schemas.openxmlformats.org/officeDocument/2006/relationships/image" Target="../media/image1018.png"/><Relationship Id="rId120" Type="http://schemas.openxmlformats.org/officeDocument/2006/relationships/customXml" Target="../ink/ink1019.xml"/><Relationship Id="rId358" Type="http://schemas.openxmlformats.org/officeDocument/2006/relationships/customXml" Target="../ink/ink1138.xml"/><Relationship Id="rId565" Type="http://schemas.openxmlformats.org/officeDocument/2006/relationships/image" Target="../media/image1252.png"/><Relationship Id="rId162" Type="http://schemas.openxmlformats.org/officeDocument/2006/relationships/customXml" Target="../ink/ink1040.xml"/><Relationship Id="rId218" Type="http://schemas.openxmlformats.org/officeDocument/2006/relationships/customXml" Target="../ink/ink1068.xml"/><Relationship Id="rId425" Type="http://schemas.openxmlformats.org/officeDocument/2006/relationships/image" Target="../media/image1182.png"/><Relationship Id="rId467" Type="http://schemas.openxmlformats.org/officeDocument/2006/relationships/image" Target="../media/image1203.png"/><Relationship Id="rId271" Type="http://schemas.openxmlformats.org/officeDocument/2006/relationships/image" Target="../media/image1105.png"/><Relationship Id="rId24" Type="http://schemas.openxmlformats.org/officeDocument/2006/relationships/customXml" Target="../ink/ink971.xml"/><Relationship Id="rId66" Type="http://schemas.openxmlformats.org/officeDocument/2006/relationships/customXml" Target="../ink/ink992.xml"/><Relationship Id="rId131" Type="http://schemas.openxmlformats.org/officeDocument/2006/relationships/image" Target="../media/image1035.png"/><Relationship Id="rId327" Type="http://schemas.openxmlformats.org/officeDocument/2006/relationships/image" Target="../media/image1133.png"/><Relationship Id="rId369" Type="http://schemas.openxmlformats.org/officeDocument/2006/relationships/image" Target="../media/image1154.png"/><Relationship Id="rId534" Type="http://schemas.openxmlformats.org/officeDocument/2006/relationships/customXml" Target="../ink/ink1226.xml"/><Relationship Id="rId576" Type="http://schemas.openxmlformats.org/officeDocument/2006/relationships/customXml" Target="../ink/ink1247.xml"/><Relationship Id="rId173" Type="http://schemas.openxmlformats.org/officeDocument/2006/relationships/image" Target="../media/image1056.png"/><Relationship Id="rId229" Type="http://schemas.openxmlformats.org/officeDocument/2006/relationships/image" Target="../media/image1084.png"/><Relationship Id="rId380" Type="http://schemas.openxmlformats.org/officeDocument/2006/relationships/customXml" Target="../ink/ink1149.xml"/><Relationship Id="rId436" Type="http://schemas.openxmlformats.org/officeDocument/2006/relationships/customXml" Target="../ink/ink1177.xml"/><Relationship Id="rId240" Type="http://schemas.openxmlformats.org/officeDocument/2006/relationships/customXml" Target="../ink/ink1079.xml"/><Relationship Id="rId478" Type="http://schemas.openxmlformats.org/officeDocument/2006/relationships/customXml" Target="../ink/ink1198.xml"/><Relationship Id="rId35" Type="http://schemas.openxmlformats.org/officeDocument/2006/relationships/image" Target="../media/image988.png"/><Relationship Id="rId77" Type="http://schemas.openxmlformats.org/officeDocument/2006/relationships/image" Target="../media/image1009.png"/><Relationship Id="rId100" Type="http://schemas.openxmlformats.org/officeDocument/2006/relationships/customXml" Target="../ink/ink1009.xml"/><Relationship Id="rId282" Type="http://schemas.openxmlformats.org/officeDocument/2006/relationships/customXml" Target="../ink/ink1100.xml"/><Relationship Id="rId338" Type="http://schemas.openxmlformats.org/officeDocument/2006/relationships/customXml" Target="../ink/ink1128.xml"/><Relationship Id="rId503" Type="http://schemas.openxmlformats.org/officeDocument/2006/relationships/image" Target="../media/image1221.png"/><Relationship Id="rId545" Type="http://schemas.openxmlformats.org/officeDocument/2006/relationships/image" Target="../media/image1242.png"/><Relationship Id="rId8" Type="http://schemas.openxmlformats.org/officeDocument/2006/relationships/customXml" Target="../ink/ink963.xml"/><Relationship Id="rId142" Type="http://schemas.openxmlformats.org/officeDocument/2006/relationships/customXml" Target="../ink/ink1030.xml"/><Relationship Id="rId184" Type="http://schemas.openxmlformats.org/officeDocument/2006/relationships/customXml" Target="../ink/ink1051.xml"/><Relationship Id="rId391" Type="http://schemas.openxmlformats.org/officeDocument/2006/relationships/image" Target="../media/image1165.png"/><Relationship Id="rId405" Type="http://schemas.openxmlformats.org/officeDocument/2006/relationships/image" Target="../media/image1172.png"/><Relationship Id="rId447" Type="http://schemas.openxmlformats.org/officeDocument/2006/relationships/image" Target="../media/image1193.png"/><Relationship Id="rId251" Type="http://schemas.openxmlformats.org/officeDocument/2006/relationships/image" Target="../media/image1095.png"/><Relationship Id="rId489" Type="http://schemas.openxmlformats.org/officeDocument/2006/relationships/image" Target="../media/image1214.png"/><Relationship Id="rId46" Type="http://schemas.openxmlformats.org/officeDocument/2006/relationships/customXml" Target="../ink/ink982.xml"/><Relationship Id="rId293" Type="http://schemas.openxmlformats.org/officeDocument/2006/relationships/image" Target="../media/image1116.png"/><Relationship Id="rId307" Type="http://schemas.openxmlformats.org/officeDocument/2006/relationships/image" Target="../media/image1123.png"/><Relationship Id="rId349" Type="http://schemas.openxmlformats.org/officeDocument/2006/relationships/image" Target="../media/image1144.png"/><Relationship Id="rId514" Type="http://schemas.openxmlformats.org/officeDocument/2006/relationships/customXml" Target="../ink/ink1216.xml"/><Relationship Id="rId556" Type="http://schemas.openxmlformats.org/officeDocument/2006/relationships/customXml" Target="../ink/ink1237.xml"/><Relationship Id="rId88" Type="http://schemas.openxmlformats.org/officeDocument/2006/relationships/customXml" Target="../ink/ink1003.xml"/><Relationship Id="rId111" Type="http://schemas.openxmlformats.org/officeDocument/2006/relationships/image" Target="../media/image1025.png"/><Relationship Id="rId153" Type="http://schemas.openxmlformats.org/officeDocument/2006/relationships/image" Target="../media/image1046.png"/><Relationship Id="rId195" Type="http://schemas.openxmlformats.org/officeDocument/2006/relationships/image" Target="../media/image1067.png"/><Relationship Id="rId209" Type="http://schemas.openxmlformats.org/officeDocument/2006/relationships/image" Target="../media/image1074.png"/><Relationship Id="rId360" Type="http://schemas.openxmlformats.org/officeDocument/2006/relationships/customXml" Target="../ink/ink1139.xml"/><Relationship Id="rId416" Type="http://schemas.openxmlformats.org/officeDocument/2006/relationships/customXml" Target="../ink/ink1167.xml"/><Relationship Id="rId220" Type="http://schemas.openxmlformats.org/officeDocument/2006/relationships/customXml" Target="../ink/ink1069.xml"/><Relationship Id="rId458" Type="http://schemas.openxmlformats.org/officeDocument/2006/relationships/customXml" Target="../ink/ink1188.xml"/><Relationship Id="rId15" Type="http://schemas.openxmlformats.org/officeDocument/2006/relationships/image" Target="../media/image978.png"/><Relationship Id="rId57" Type="http://schemas.openxmlformats.org/officeDocument/2006/relationships/image" Target="../media/image999.png"/><Relationship Id="rId262" Type="http://schemas.openxmlformats.org/officeDocument/2006/relationships/customXml" Target="../ink/ink1090.xml"/><Relationship Id="rId318" Type="http://schemas.openxmlformats.org/officeDocument/2006/relationships/customXml" Target="../ink/ink1118.xml"/><Relationship Id="rId525" Type="http://schemas.openxmlformats.org/officeDocument/2006/relationships/image" Target="../media/image1232.png"/><Relationship Id="rId567" Type="http://schemas.openxmlformats.org/officeDocument/2006/relationships/image" Target="../media/image1253.png"/><Relationship Id="rId99" Type="http://schemas.openxmlformats.org/officeDocument/2006/relationships/image" Target="../media/image1019.png"/><Relationship Id="rId122" Type="http://schemas.openxmlformats.org/officeDocument/2006/relationships/customXml" Target="../ink/ink1020.xml"/><Relationship Id="rId164" Type="http://schemas.openxmlformats.org/officeDocument/2006/relationships/customXml" Target="../ink/ink1041.xml"/><Relationship Id="rId371" Type="http://schemas.openxmlformats.org/officeDocument/2006/relationships/image" Target="../media/image1155.png"/><Relationship Id="rId427" Type="http://schemas.openxmlformats.org/officeDocument/2006/relationships/image" Target="../media/image1183.png"/><Relationship Id="rId469" Type="http://schemas.openxmlformats.org/officeDocument/2006/relationships/image" Target="../media/image1204.png"/><Relationship Id="rId26" Type="http://schemas.openxmlformats.org/officeDocument/2006/relationships/customXml" Target="../ink/ink972.xml"/><Relationship Id="rId231" Type="http://schemas.openxmlformats.org/officeDocument/2006/relationships/image" Target="../media/image1085.png"/><Relationship Id="rId273" Type="http://schemas.openxmlformats.org/officeDocument/2006/relationships/image" Target="../media/image1106.png"/><Relationship Id="rId329" Type="http://schemas.openxmlformats.org/officeDocument/2006/relationships/image" Target="../media/image1134.png"/><Relationship Id="rId480" Type="http://schemas.openxmlformats.org/officeDocument/2006/relationships/customXml" Target="../ink/ink1199.xml"/><Relationship Id="rId536" Type="http://schemas.openxmlformats.org/officeDocument/2006/relationships/customXml" Target="../ink/ink1227.xml"/><Relationship Id="rId68" Type="http://schemas.openxmlformats.org/officeDocument/2006/relationships/customXml" Target="../ink/ink993.xml"/><Relationship Id="rId133" Type="http://schemas.openxmlformats.org/officeDocument/2006/relationships/image" Target="../media/image1036.png"/><Relationship Id="rId175" Type="http://schemas.openxmlformats.org/officeDocument/2006/relationships/image" Target="../media/image1057.png"/><Relationship Id="rId340" Type="http://schemas.openxmlformats.org/officeDocument/2006/relationships/customXml" Target="../ink/ink1129.xml"/><Relationship Id="rId578" Type="http://schemas.openxmlformats.org/officeDocument/2006/relationships/customXml" Target="../ink/ink1248.xml"/><Relationship Id="rId200" Type="http://schemas.openxmlformats.org/officeDocument/2006/relationships/customXml" Target="../ink/ink1059.xml"/><Relationship Id="rId382" Type="http://schemas.openxmlformats.org/officeDocument/2006/relationships/customXml" Target="../ink/ink1150.xml"/><Relationship Id="rId438" Type="http://schemas.openxmlformats.org/officeDocument/2006/relationships/customXml" Target="../ink/ink1178.xml"/><Relationship Id="rId242" Type="http://schemas.openxmlformats.org/officeDocument/2006/relationships/customXml" Target="../ink/ink1080.xml"/><Relationship Id="rId284" Type="http://schemas.openxmlformats.org/officeDocument/2006/relationships/customXml" Target="../ink/ink1101.xml"/><Relationship Id="rId491" Type="http://schemas.openxmlformats.org/officeDocument/2006/relationships/image" Target="../media/image1215.png"/><Relationship Id="rId505" Type="http://schemas.openxmlformats.org/officeDocument/2006/relationships/image" Target="../media/image1222.png"/><Relationship Id="rId37" Type="http://schemas.openxmlformats.org/officeDocument/2006/relationships/image" Target="../media/image989.png"/><Relationship Id="rId79" Type="http://schemas.openxmlformats.org/officeDocument/2006/relationships/image" Target="../media/image1010.png"/><Relationship Id="rId102" Type="http://schemas.openxmlformats.org/officeDocument/2006/relationships/customXml" Target="../ink/ink1010.xml"/><Relationship Id="rId144" Type="http://schemas.openxmlformats.org/officeDocument/2006/relationships/customXml" Target="../ink/ink1031.xml"/><Relationship Id="rId547" Type="http://schemas.openxmlformats.org/officeDocument/2006/relationships/image" Target="../media/image1243.png"/><Relationship Id="rId90" Type="http://schemas.openxmlformats.org/officeDocument/2006/relationships/customXml" Target="../ink/ink1004.xml"/><Relationship Id="rId186" Type="http://schemas.openxmlformats.org/officeDocument/2006/relationships/customXml" Target="../ink/ink1052.xml"/><Relationship Id="rId351" Type="http://schemas.openxmlformats.org/officeDocument/2006/relationships/image" Target="../media/image1145.png"/><Relationship Id="rId393" Type="http://schemas.openxmlformats.org/officeDocument/2006/relationships/image" Target="../media/image1166.png"/><Relationship Id="rId407" Type="http://schemas.openxmlformats.org/officeDocument/2006/relationships/image" Target="../media/image1173.png"/><Relationship Id="rId449" Type="http://schemas.openxmlformats.org/officeDocument/2006/relationships/image" Target="../media/image1194.png"/><Relationship Id="rId211" Type="http://schemas.openxmlformats.org/officeDocument/2006/relationships/image" Target="../media/image1075.png"/><Relationship Id="rId253" Type="http://schemas.openxmlformats.org/officeDocument/2006/relationships/image" Target="../media/image1096.png"/><Relationship Id="rId295" Type="http://schemas.openxmlformats.org/officeDocument/2006/relationships/image" Target="../media/image1117.png"/><Relationship Id="rId309" Type="http://schemas.openxmlformats.org/officeDocument/2006/relationships/image" Target="../media/image1124.png"/><Relationship Id="rId460" Type="http://schemas.openxmlformats.org/officeDocument/2006/relationships/customXml" Target="../ink/ink1189.xml"/><Relationship Id="rId516" Type="http://schemas.openxmlformats.org/officeDocument/2006/relationships/customXml" Target="../ink/ink1217.xml"/><Relationship Id="rId48" Type="http://schemas.openxmlformats.org/officeDocument/2006/relationships/customXml" Target="../ink/ink983.xml"/><Relationship Id="rId113" Type="http://schemas.openxmlformats.org/officeDocument/2006/relationships/image" Target="../media/image1026.png"/><Relationship Id="rId320" Type="http://schemas.openxmlformats.org/officeDocument/2006/relationships/customXml" Target="../ink/ink1119.xml"/><Relationship Id="rId558" Type="http://schemas.openxmlformats.org/officeDocument/2006/relationships/customXml" Target="../ink/ink1238.xml"/><Relationship Id="rId155" Type="http://schemas.openxmlformats.org/officeDocument/2006/relationships/image" Target="../media/image1047.png"/><Relationship Id="rId197" Type="http://schemas.openxmlformats.org/officeDocument/2006/relationships/image" Target="../media/image1068.png"/><Relationship Id="rId362" Type="http://schemas.openxmlformats.org/officeDocument/2006/relationships/customXml" Target="../ink/ink1140.xml"/><Relationship Id="rId418" Type="http://schemas.openxmlformats.org/officeDocument/2006/relationships/customXml" Target="../ink/ink1168.xml"/><Relationship Id="rId222" Type="http://schemas.openxmlformats.org/officeDocument/2006/relationships/customXml" Target="../ink/ink1070.xml"/><Relationship Id="rId264" Type="http://schemas.openxmlformats.org/officeDocument/2006/relationships/customXml" Target="../ink/ink1091.xml"/><Relationship Id="rId471" Type="http://schemas.openxmlformats.org/officeDocument/2006/relationships/image" Target="../media/image1205.png"/><Relationship Id="rId17" Type="http://schemas.openxmlformats.org/officeDocument/2006/relationships/image" Target="../media/image979.png"/><Relationship Id="rId59" Type="http://schemas.openxmlformats.org/officeDocument/2006/relationships/image" Target="../media/image1000.png"/><Relationship Id="rId124" Type="http://schemas.openxmlformats.org/officeDocument/2006/relationships/customXml" Target="../ink/ink1021.xml"/><Relationship Id="rId527" Type="http://schemas.openxmlformats.org/officeDocument/2006/relationships/image" Target="../media/image1233.png"/><Relationship Id="rId569" Type="http://schemas.openxmlformats.org/officeDocument/2006/relationships/image" Target="../media/image1254.png"/><Relationship Id="rId70" Type="http://schemas.openxmlformats.org/officeDocument/2006/relationships/customXml" Target="../ink/ink994.xml"/><Relationship Id="rId166" Type="http://schemas.openxmlformats.org/officeDocument/2006/relationships/customXml" Target="../ink/ink1042.xml"/><Relationship Id="rId331" Type="http://schemas.openxmlformats.org/officeDocument/2006/relationships/image" Target="../media/image1135.png"/><Relationship Id="rId373" Type="http://schemas.openxmlformats.org/officeDocument/2006/relationships/image" Target="../media/image1156.png"/><Relationship Id="rId429" Type="http://schemas.openxmlformats.org/officeDocument/2006/relationships/image" Target="../media/image1184.png"/><Relationship Id="rId580" Type="http://schemas.openxmlformats.org/officeDocument/2006/relationships/customXml" Target="../ink/ink124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86.png"/><Relationship Id="rId440" Type="http://schemas.openxmlformats.org/officeDocument/2006/relationships/customXml" Target="../ink/ink1179.xml"/><Relationship Id="rId28" Type="http://schemas.openxmlformats.org/officeDocument/2006/relationships/customXml" Target="../ink/ink973.xml"/><Relationship Id="rId275" Type="http://schemas.openxmlformats.org/officeDocument/2006/relationships/image" Target="../media/image1107.png"/><Relationship Id="rId300" Type="http://schemas.openxmlformats.org/officeDocument/2006/relationships/customXml" Target="../ink/ink1109.xml"/><Relationship Id="rId482" Type="http://schemas.openxmlformats.org/officeDocument/2006/relationships/customXml" Target="../ink/ink1200.xml"/><Relationship Id="rId538" Type="http://schemas.openxmlformats.org/officeDocument/2006/relationships/customXml" Target="../ink/ink1228.xml"/><Relationship Id="rId81" Type="http://schemas.openxmlformats.org/officeDocument/2006/relationships/image" Target="../media/image1011.png"/><Relationship Id="rId135" Type="http://schemas.openxmlformats.org/officeDocument/2006/relationships/image" Target="../media/image1037.png"/><Relationship Id="rId177" Type="http://schemas.openxmlformats.org/officeDocument/2006/relationships/image" Target="../media/image1058.png"/><Relationship Id="rId342" Type="http://schemas.openxmlformats.org/officeDocument/2006/relationships/customXml" Target="../ink/ink1130.xml"/><Relationship Id="rId384" Type="http://schemas.openxmlformats.org/officeDocument/2006/relationships/customXml" Target="../ink/ink1151.xml"/><Relationship Id="rId202" Type="http://schemas.openxmlformats.org/officeDocument/2006/relationships/customXml" Target="../ink/ink1060.xml"/><Relationship Id="rId244" Type="http://schemas.openxmlformats.org/officeDocument/2006/relationships/customXml" Target="../ink/ink1081.xml"/><Relationship Id="rId39" Type="http://schemas.openxmlformats.org/officeDocument/2006/relationships/image" Target="../media/image990.png"/><Relationship Id="rId286" Type="http://schemas.openxmlformats.org/officeDocument/2006/relationships/customXml" Target="../ink/ink1102.xml"/><Relationship Id="rId451" Type="http://schemas.openxmlformats.org/officeDocument/2006/relationships/image" Target="../media/image1195.png"/><Relationship Id="rId493" Type="http://schemas.openxmlformats.org/officeDocument/2006/relationships/image" Target="../media/image1216.png"/><Relationship Id="rId507" Type="http://schemas.openxmlformats.org/officeDocument/2006/relationships/image" Target="../media/image1223.png"/><Relationship Id="rId549" Type="http://schemas.openxmlformats.org/officeDocument/2006/relationships/image" Target="../media/image1244.png"/><Relationship Id="rId50" Type="http://schemas.openxmlformats.org/officeDocument/2006/relationships/customXml" Target="../ink/ink984.xml"/><Relationship Id="rId104" Type="http://schemas.openxmlformats.org/officeDocument/2006/relationships/customXml" Target="../ink/ink1011.xml"/><Relationship Id="rId146" Type="http://schemas.openxmlformats.org/officeDocument/2006/relationships/customXml" Target="../ink/ink1032.xml"/><Relationship Id="rId188" Type="http://schemas.openxmlformats.org/officeDocument/2006/relationships/customXml" Target="../ink/ink1053.xml"/><Relationship Id="rId311" Type="http://schemas.openxmlformats.org/officeDocument/2006/relationships/image" Target="../media/image1125.png"/><Relationship Id="rId353" Type="http://schemas.openxmlformats.org/officeDocument/2006/relationships/image" Target="../media/image1146.png"/><Relationship Id="rId395" Type="http://schemas.openxmlformats.org/officeDocument/2006/relationships/image" Target="../media/image1167.png"/><Relationship Id="rId409" Type="http://schemas.openxmlformats.org/officeDocument/2006/relationships/image" Target="../media/image1174.png"/><Relationship Id="rId560" Type="http://schemas.openxmlformats.org/officeDocument/2006/relationships/customXml" Target="../ink/ink1239.xml"/><Relationship Id="rId92" Type="http://schemas.openxmlformats.org/officeDocument/2006/relationships/customXml" Target="../ink/ink1005.xml"/><Relationship Id="rId213" Type="http://schemas.openxmlformats.org/officeDocument/2006/relationships/image" Target="../media/image1076.png"/><Relationship Id="rId420" Type="http://schemas.openxmlformats.org/officeDocument/2006/relationships/customXml" Target="../ink/ink1169.xml"/><Relationship Id="rId255" Type="http://schemas.openxmlformats.org/officeDocument/2006/relationships/image" Target="../media/image1097.png"/><Relationship Id="rId297" Type="http://schemas.openxmlformats.org/officeDocument/2006/relationships/image" Target="../media/image1118.png"/><Relationship Id="rId462" Type="http://schemas.openxmlformats.org/officeDocument/2006/relationships/customXml" Target="../ink/ink1190.xml"/><Relationship Id="rId518" Type="http://schemas.openxmlformats.org/officeDocument/2006/relationships/customXml" Target="../ink/ink1218.xml"/><Relationship Id="rId115" Type="http://schemas.openxmlformats.org/officeDocument/2006/relationships/image" Target="../media/image1027.png"/><Relationship Id="rId157" Type="http://schemas.openxmlformats.org/officeDocument/2006/relationships/image" Target="../media/image1048.png"/><Relationship Id="rId322" Type="http://schemas.openxmlformats.org/officeDocument/2006/relationships/customXml" Target="../ink/ink1120.xml"/><Relationship Id="rId364" Type="http://schemas.openxmlformats.org/officeDocument/2006/relationships/customXml" Target="../ink/ink1141.xml"/><Relationship Id="rId61" Type="http://schemas.openxmlformats.org/officeDocument/2006/relationships/image" Target="../media/image1001.png"/><Relationship Id="rId199" Type="http://schemas.openxmlformats.org/officeDocument/2006/relationships/image" Target="../media/image1069.png"/><Relationship Id="rId571" Type="http://schemas.openxmlformats.org/officeDocument/2006/relationships/image" Target="../media/image1255.png"/><Relationship Id="rId19" Type="http://schemas.openxmlformats.org/officeDocument/2006/relationships/image" Target="../media/image980.png"/><Relationship Id="rId224" Type="http://schemas.openxmlformats.org/officeDocument/2006/relationships/customXml" Target="../ink/ink1071.xml"/><Relationship Id="rId266" Type="http://schemas.openxmlformats.org/officeDocument/2006/relationships/customXml" Target="../ink/ink1092.xml"/><Relationship Id="rId431" Type="http://schemas.openxmlformats.org/officeDocument/2006/relationships/image" Target="../media/image1185.png"/><Relationship Id="rId473" Type="http://schemas.openxmlformats.org/officeDocument/2006/relationships/image" Target="../media/image1206.png"/><Relationship Id="rId529" Type="http://schemas.openxmlformats.org/officeDocument/2006/relationships/image" Target="../media/image1234.png"/><Relationship Id="rId30" Type="http://schemas.openxmlformats.org/officeDocument/2006/relationships/customXml" Target="../ink/ink974.xml"/><Relationship Id="rId126" Type="http://schemas.openxmlformats.org/officeDocument/2006/relationships/customXml" Target="../ink/ink1022.xml"/><Relationship Id="rId168" Type="http://schemas.openxmlformats.org/officeDocument/2006/relationships/customXml" Target="../ink/ink1043.xml"/><Relationship Id="rId333" Type="http://schemas.openxmlformats.org/officeDocument/2006/relationships/image" Target="../media/image1136.png"/><Relationship Id="rId540" Type="http://schemas.openxmlformats.org/officeDocument/2006/relationships/customXml" Target="../ink/ink1229.xml"/><Relationship Id="rId72" Type="http://schemas.openxmlformats.org/officeDocument/2006/relationships/customXml" Target="../ink/ink995.xml"/><Relationship Id="rId375" Type="http://schemas.openxmlformats.org/officeDocument/2006/relationships/image" Target="../media/image1157.png"/><Relationship Id="rId3" Type="http://schemas.openxmlformats.org/officeDocument/2006/relationships/image" Target="../media/image972.png"/><Relationship Id="rId235" Type="http://schemas.openxmlformats.org/officeDocument/2006/relationships/image" Target="../media/image1087.png"/><Relationship Id="rId277" Type="http://schemas.openxmlformats.org/officeDocument/2006/relationships/image" Target="../media/image1108.png"/><Relationship Id="rId400" Type="http://schemas.openxmlformats.org/officeDocument/2006/relationships/customXml" Target="../ink/ink1159.xml"/><Relationship Id="rId442" Type="http://schemas.openxmlformats.org/officeDocument/2006/relationships/customXml" Target="../ink/ink1180.xml"/><Relationship Id="rId484" Type="http://schemas.openxmlformats.org/officeDocument/2006/relationships/customXml" Target="../ink/ink1201.xml"/><Relationship Id="rId137" Type="http://schemas.openxmlformats.org/officeDocument/2006/relationships/image" Target="../media/image1038.png"/><Relationship Id="rId302" Type="http://schemas.openxmlformats.org/officeDocument/2006/relationships/customXml" Target="../ink/ink1110.xml"/><Relationship Id="rId344" Type="http://schemas.openxmlformats.org/officeDocument/2006/relationships/customXml" Target="../ink/ink1131.xml"/><Relationship Id="rId41" Type="http://schemas.openxmlformats.org/officeDocument/2006/relationships/image" Target="../media/image991.png"/><Relationship Id="rId83" Type="http://schemas.openxmlformats.org/officeDocument/2006/relationships/image" Target="../media/image72.png"/><Relationship Id="rId179" Type="http://schemas.openxmlformats.org/officeDocument/2006/relationships/image" Target="../media/image1059.png"/><Relationship Id="rId386" Type="http://schemas.openxmlformats.org/officeDocument/2006/relationships/customXml" Target="../ink/ink1152.xml"/><Relationship Id="rId551" Type="http://schemas.openxmlformats.org/officeDocument/2006/relationships/image" Target="../media/image1245.png"/><Relationship Id="rId190" Type="http://schemas.openxmlformats.org/officeDocument/2006/relationships/customXml" Target="../ink/ink1054.xml"/><Relationship Id="rId204" Type="http://schemas.openxmlformats.org/officeDocument/2006/relationships/customXml" Target="../ink/ink1061.xml"/><Relationship Id="rId246" Type="http://schemas.openxmlformats.org/officeDocument/2006/relationships/customXml" Target="../ink/ink1082.xml"/><Relationship Id="rId288" Type="http://schemas.openxmlformats.org/officeDocument/2006/relationships/customXml" Target="../ink/ink1103.xml"/><Relationship Id="rId411" Type="http://schemas.openxmlformats.org/officeDocument/2006/relationships/image" Target="../media/image1175.png"/><Relationship Id="rId453" Type="http://schemas.openxmlformats.org/officeDocument/2006/relationships/image" Target="../media/image1196.png"/><Relationship Id="rId509" Type="http://schemas.openxmlformats.org/officeDocument/2006/relationships/image" Target="../media/image1224.png"/><Relationship Id="rId106" Type="http://schemas.openxmlformats.org/officeDocument/2006/relationships/customXml" Target="../ink/ink1012.xml"/><Relationship Id="rId313" Type="http://schemas.openxmlformats.org/officeDocument/2006/relationships/image" Target="../media/image1126.png"/><Relationship Id="rId495" Type="http://schemas.openxmlformats.org/officeDocument/2006/relationships/image" Target="../media/image1217.png"/><Relationship Id="rId10" Type="http://schemas.openxmlformats.org/officeDocument/2006/relationships/customXml" Target="../ink/ink964.xml"/><Relationship Id="rId52" Type="http://schemas.openxmlformats.org/officeDocument/2006/relationships/customXml" Target="../ink/ink985.xml"/><Relationship Id="rId94" Type="http://schemas.openxmlformats.org/officeDocument/2006/relationships/customXml" Target="../ink/ink1006.xml"/><Relationship Id="rId148" Type="http://schemas.openxmlformats.org/officeDocument/2006/relationships/customXml" Target="../ink/ink1033.xml"/><Relationship Id="rId355" Type="http://schemas.openxmlformats.org/officeDocument/2006/relationships/image" Target="../media/image1147.png"/><Relationship Id="rId397" Type="http://schemas.openxmlformats.org/officeDocument/2006/relationships/image" Target="../media/image1168.png"/><Relationship Id="rId520" Type="http://schemas.openxmlformats.org/officeDocument/2006/relationships/customXml" Target="../ink/ink1219.xml"/><Relationship Id="rId562" Type="http://schemas.openxmlformats.org/officeDocument/2006/relationships/customXml" Target="../ink/ink1240.xml"/><Relationship Id="rId215" Type="http://schemas.openxmlformats.org/officeDocument/2006/relationships/image" Target="../media/image1077.png"/><Relationship Id="rId257" Type="http://schemas.openxmlformats.org/officeDocument/2006/relationships/image" Target="../media/image1098.png"/><Relationship Id="rId422" Type="http://schemas.openxmlformats.org/officeDocument/2006/relationships/customXml" Target="../ink/ink1170.xml"/><Relationship Id="rId464" Type="http://schemas.openxmlformats.org/officeDocument/2006/relationships/customXml" Target="../ink/ink1191.xml"/><Relationship Id="rId299" Type="http://schemas.openxmlformats.org/officeDocument/2006/relationships/image" Target="../media/image1119.png"/><Relationship Id="rId63" Type="http://schemas.openxmlformats.org/officeDocument/2006/relationships/image" Target="../media/image1002.png"/><Relationship Id="rId159" Type="http://schemas.openxmlformats.org/officeDocument/2006/relationships/image" Target="../media/image1049.png"/><Relationship Id="rId366" Type="http://schemas.openxmlformats.org/officeDocument/2006/relationships/customXml" Target="../ink/ink1142.xml"/><Relationship Id="rId573" Type="http://schemas.openxmlformats.org/officeDocument/2006/relationships/image" Target="../media/image1256.png"/><Relationship Id="rId226" Type="http://schemas.openxmlformats.org/officeDocument/2006/relationships/customXml" Target="../ink/ink1072.xml"/><Relationship Id="rId433" Type="http://schemas.openxmlformats.org/officeDocument/2006/relationships/image" Target="../media/image1186.png"/><Relationship Id="rId74" Type="http://schemas.openxmlformats.org/officeDocument/2006/relationships/customXml" Target="../ink/ink996.xml"/><Relationship Id="rId377" Type="http://schemas.openxmlformats.org/officeDocument/2006/relationships/image" Target="../media/image1158.png"/><Relationship Id="rId500" Type="http://schemas.openxmlformats.org/officeDocument/2006/relationships/customXml" Target="../ink/ink1209.xml"/><Relationship Id="rId5" Type="http://schemas.openxmlformats.org/officeDocument/2006/relationships/image" Target="../media/image973.png"/><Relationship Id="rId237" Type="http://schemas.openxmlformats.org/officeDocument/2006/relationships/image" Target="../media/image1088.png"/><Relationship Id="rId444" Type="http://schemas.openxmlformats.org/officeDocument/2006/relationships/customXml" Target="../ink/ink1181.xml"/><Relationship Id="rId290" Type="http://schemas.openxmlformats.org/officeDocument/2006/relationships/customXml" Target="../ink/ink1104.xml"/><Relationship Id="rId304" Type="http://schemas.openxmlformats.org/officeDocument/2006/relationships/customXml" Target="../ink/ink1111.xml"/><Relationship Id="rId388" Type="http://schemas.openxmlformats.org/officeDocument/2006/relationships/customXml" Target="../ink/ink1153.xml"/><Relationship Id="rId511" Type="http://schemas.openxmlformats.org/officeDocument/2006/relationships/image" Target="../media/image1225.png"/><Relationship Id="rId85" Type="http://schemas.openxmlformats.org/officeDocument/2006/relationships/image" Target="../media/image1012.png"/><Relationship Id="rId150" Type="http://schemas.openxmlformats.org/officeDocument/2006/relationships/customXml" Target="../ink/ink1034.xml"/><Relationship Id="rId248" Type="http://schemas.openxmlformats.org/officeDocument/2006/relationships/customXml" Target="../ink/ink1083.xml"/><Relationship Id="rId455" Type="http://schemas.openxmlformats.org/officeDocument/2006/relationships/image" Target="../media/image1197.png"/><Relationship Id="rId12" Type="http://schemas.openxmlformats.org/officeDocument/2006/relationships/customXml" Target="../ink/ink965.xml"/><Relationship Id="rId108" Type="http://schemas.openxmlformats.org/officeDocument/2006/relationships/customXml" Target="../ink/ink1013.xml"/><Relationship Id="rId315" Type="http://schemas.openxmlformats.org/officeDocument/2006/relationships/image" Target="../media/image1127.png"/><Relationship Id="rId522" Type="http://schemas.openxmlformats.org/officeDocument/2006/relationships/customXml" Target="../ink/ink1220.xml"/><Relationship Id="rId96" Type="http://schemas.openxmlformats.org/officeDocument/2006/relationships/customXml" Target="../ink/ink1007.xml"/><Relationship Id="rId161" Type="http://schemas.openxmlformats.org/officeDocument/2006/relationships/image" Target="../media/image1050.png"/><Relationship Id="rId399" Type="http://schemas.openxmlformats.org/officeDocument/2006/relationships/image" Target="../media/image1169.png"/><Relationship Id="rId259" Type="http://schemas.openxmlformats.org/officeDocument/2006/relationships/image" Target="../media/image1099.png"/><Relationship Id="rId466" Type="http://schemas.openxmlformats.org/officeDocument/2006/relationships/customXml" Target="../ink/ink1192.xml"/><Relationship Id="rId23" Type="http://schemas.openxmlformats.org/officeDocument/2006/relationships/image" Target="../media/image982.png"/><Relationship Id="rId119" Type="http://schemas.openxmlformats.org/officeDocument/2006/relationships/image" Target="../media/image1029.png"/><Relationship Id="rId326" Type="http://schemas.openxmlformats.org/officeDocument/2006/relationships/customXml" Target="../ink/ink1122.xml"/><Relationship Id="rId533" Type="http://schemas.openxmlformats.org/officeDocument/2006/relationships/image" Target="../media/image1236.png"/><Relationship Id="rId172" Type="http://schemas.openxmlformats.org/officeDocument/2006/relationships/customXml" Target="../ink/ink1045.xml"/><Relationship Id="rId477" Type="http://schemas.openxmlformats.org/officeDocument/2006/relationships/image" Target="../media/image1208.png"/><Relationship Id="rId337" Type="http://schemas.openxmlformats.org/officeDocument/2006/relationships/image" Target="../media/image1138.png"/><Relationship Id="rId34" Type="http://schemas.openxmlformats.org/officeDocument/2006/relationships/customXml" Target="../ink/ink976.xml"/><Relationship Id="rId544" Type="http://schemas.openxmlformats.org/officeDocument/2006/relationships/customXml" Target="../ink/ink1231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8.xml"/><Relationship Id="rId21" Type="http://schemas.openxmlformats.org/officeDocument/2006/relationships/image" Target="../media/image1270.png"/><Relationship Id="rId42" Type="http://schemas.openxmlformats.org/officeDocument/2006/relationships/customXml" Target="../ink/ink1270.xml"/><Relationship Id="rId63" Type="http://schemas.openxmlformats.org/officeDocument/2006/relationships/image" Target="../media/image1291.png"/><Relationship Id="rId84" Type="http://schemas.openxmlformats.org/officeDocument/2006/relationships/customXml" Target="../ink/ink1291.xml"/><Relationship Id="rId138" Type="http://schemas.openxmlformats.org/officeDocument/2006/relationships/image" Target="../media/image1327.png"/><Relationship Id="rId159" Type="http://schemas.openxmlformats.org/officeDocument/2006/relationships/customXml" Target="../ink/ink1329.xml"/><Relationship Id="rId170" Type="http://schemas.openxmlformats.org/officeDocument/2006/relationships/image" Target="../media/image1343.png"/><Relationship Id="rId191" Type="http://schemas.openxmlformats.org/officeDocument/2006/relationships/customXml" Target="../ink/ink1345.xml"/><Relationship Id="rId205" Type="http://schemas.openxmlformats.org/officeDocument/2006/relationships/customXml" Target="../ink/ink1352.xml"/><Relationship Id="rId226" Type="http://schemas.openxmlformats.org/officeDocument/2006/relationships/image" Target="../media/image1370.png"/><Relationship Id="rId247" Type="http://schemas.openxmlformats.org/officeDocument/2006/relationships/customXml" Target="../ink/ink1373.xml"/><Relationship Id="rId107" Type="http://schemas.openxmlformats.org/officeDocument/2006/relationships/customXml" Target="../ink/ink1303.xml"/><Relationship Id="rId11" Type="http://schemas.openxmlformats.org/officeDocument/2006/relationships/image" Target="../media/image1265.png"/><Relationship Id="rId32" Type="http://schemas.openxmlformats.org/officeDocument/2006/relationships/customXml" Target="../ink/ink1265.xml"/><Relationship Id="rId53" Type="http://schemas.openxmlformats.org/officeDocument/2006/relationships/image" Target="../media/image1286.png"/><Relationship Id="rId74" Type="http://schemas.openxmlformats.org/officeDocument/2006/relationships/customXml" Target="../ink/ink1286.xml"/><Relationship Id="rId128" Type="http://schemas.openxmlformats.org/officeDocument/2006/relationships/image" Target="../media/image1322.png"/><Relationship Id="rId149" Type="http://schemas.openxmlformats.org/officeDocument/2006/relationships/customXml" Target="../ink/ink1324.xml"/><Relationship Id="rId5" Type="http://schemas.openxmlformats.org/officeDocument/2006/relationships/image" Target="../media/image1262.png"/><Relationship Id="rId95" Type="http://schemas.openxmlformats.org/officeDocument/2006/relationships/image" Target="../media/image1306.png"/><Relationship Id="rId160" Type="http://schemas.openxmlformats.org/officeDocument/2006/relationships/image" Target="../media/image1338.png"/><Relationship Id="rId181" Type="http://schemas.openxmlformats.org/officeDocument/2006/relationships/customXml" Target="../ink/ink1340.xml"/><Relationship Id="rId216" Type="http://schemas.openxmlformats.org/officeDocument/2006/relationships/image" Target="../media/image1365.png"/><Relationship Id="rId237" Type="http://schemas.openxmlformats.org/officeDocument/2006/relationships/customXml" Target="../ink/ink1368.xml"/><Relationship Id="rId22" Type="http://schemas.openxmlformats.org/officeDocument/2006/relationships/customXml" Target="../ink/ink1260.xml"/><Relationship Id="rId43" Type="http://schemas.openxmlformats.org/officeDocument/2006/relationships/image" Target="../media/image1281.png"/><Relationship Id="rId64" Type="http://schemas.openxmlformats.org/officeDocument/2006/relationships/customXml" Target="../ink/ink1281.xml"/><Relationship Id="rId118" Type="http://schemas.openxmlformats.org/officeDocument/2006/relationships/image" Target="../media/image1317.png"/><Relationship Id="rId139" Type="http://schemas.openxmlformats.org/officeDocument/2006/relationships/customXml" Target="../ink/ink1319.xml"/><Relationship Id="rId85" Type="http://schemas.openxmlformats.org/officeDocument/2006/relationships/image" Target="../media/image1302.png"/><Relationship Id="rId150" Type="http://schemas.openxmlformats.org/officeDocument/2006/relationships/image" Target="../media/image1333.png"/><Relationship Id="rId171" Type="http://schemas.openxmlformats.org/officeDocument/2006/relationships/customXml" Target="../ink/ink1335.xml"/><Relationship Id="rId192" Type="http://schemas.openxmlformats.org/officeDocument/2006/relationships/image" Target="../media/image1354.png"/><Relationship Id="rId206" Type="http://schemas.openxmlformats.org/officeDocument/2006/relationships/image" Target="../media/image1361.png"/><Relationship Id="rId227" Type="http://schemas.openxmlformats.org/officeDocument/2006/relationships/customXml" Target="../ink/ink1363.xml"/><Relationship Id="rId248" Type="http://schemas.openxmlformats.org/officeDocument/2006/relationships/image" Target="../media/image1381.png"/><Relationship Id="rId12" Type="http://schemas.openxmlformats.org/officeDocument/2006/relationships/customXml" Target="../ink/ink1255.xml"/><Relationship Id="rId33" Type="http://schemas.openxmlformats.org/officeDocument/2006/relationships/image" Target="../media/image1276.png"/><Relationship Id="rId108" Type="http://schemas.openxmlformats.org/officeDocument/2006/relationships/image" Target="../media/image1312.png"/><Relationship Id="rId129" Type="http://schemas.openxmlformats.org/officeDocument/2006/relationships/customXml" Target="../ink/ink1314.xml"/><Relationship Id="rId54" Type="http://schemas.openxmlformats.org/officeDocument/2006/relationships/customXml" Target="../ink/ink1276.xml"/><Relationship Id="rId75" Type="http://schemas.openxmlformats.org/officeDocument/2006/relationships/image" Target="../media/image1297.png"/><Relationship Id="rId96" Type="http://schemas.openxmlformats.org/officeDocument/2006/relationships/customXml" Target="../ink/ink1297.xml"/><Relationship Id="rId140" Type="http://schemas.openxmlformats.org/officeDocument/2006/relationships/image" Target="../media/image1328.png"/><Relationship Id="rId161" Type="http://schemas.openxmlformats.org/officeDocument/2006/relationships/customXml" Target="../ink/ink1330.xml"/><Relationship Id="rId182" Type="http://schemas.openxmlformats.org/officeDocument/2006/relationships/image" Target="../media/image1349.png"/><Relationship Id="rId217" Type="http://schemas.openxmlformats.org/officeDocument/2006/relationships/customXml" Target="../ink/ink1358.xml"/><Relationship Id="rId6" Type="http://schemas.openxmlformats.org/officeDocument/2006/relationships/customXml" Target="../ink/ink1252.xml"/><Relationship Id="rId238" Type="http://schemas.openxmlformats.org/officeDocument/2006/relationships/image" Target="../media/image1376.png"/><Relationship Id="rId23" Type="http://schemas.openxmlformats.org/officeDocument/2006/relationships/image" Target="../media/image1271.png"/><Relationship Id="rId119" Type="http://schemas.openxmlformats.org/officeDocument/2006/relationships/customXml" Target="../ink/ink1309.xml"/><Relationship Id="rId44" Type="http://schemas.openxmlformats.org/officeDocument/2006/relationships/customXml" Target="../ink/ink1271.xml"/><Relationship Id="rId65" Type="http://schemas.openxmlformats.org/officeDocument/2006/relationships/image" Target="../media/image1292.png"/><Relationship Id="rId86" Type="http://schemas.openxmlformats.org/officeDocument/2006/relationships/customXml" Target="../ink/ink1292.xml"/><Relationship Id="rId130" Type="http://schemas.openxmlformats.org/officeDocument/2006/relationships/image" Target="../media/image1323.png"/><Relationship Id="rId151" Type="http://schemas.openxmlformats.org/officeDocument/2006/relationships/customXml" Target="../ink/ink1325.xml"/><Relationship Id="rId172" Type="http://schemas.openxmlformats.org/officeDocument/2006/relationships/image" Target="../media/image1344.png"/><Relationship Id="rId193" Type="http://schemas.openxmlformats.org/officeDocument/2006/relationships/customXml" Target="../ink/ink1346.xml"/><Relationship Id="rId207" Type="http://schemas.openxmlformats.org/officeDocument/2006/relationships/customXml" Target="../ink/ink1353.xml"/><Relationship Id="rId228" Type="http://schemas.openxmlformats.org/officeDocument/2006/relationships/image" Target="../media/image1371.png"/><Relationship Id="rId249" Type="http://schemas.openxmlformats.org/officeDocument/2006/relationships/customXml" Target="../ink/ink1374.xml"/><Relationship Id="rId13" Type="http://schemas.openxmlformats.org/officeDocument/2006/relationships/image" Target="../media/image1266.png"/><Relationship Id="rId109" Type="http://schemas.openxmlformats.org/officeDocument/2006/relationships/customXml" Target="../ink/ink1304.xml"/><Relationship Id="rId34" Type="http://schemas.openxmlformats.org/officeDocument/2006/relationships/customXml" Target="../ink/ink1266.xml"/><Relationship Id="rId55" Type="http://schemas.openxmlformats.org/officeDocument/2006/relationships/image" Target="../media/image1287.png"/><Relationship Id="rId76" Type="http://schemas.openxmlformats.org/officeDocument/2006/relationships/customXml" Target="../ink/ink1287.xml"/><Relationship Id="rId97" Type="http://schemas.openxmlformats.org/officeDocument/2006/relationships/image" Target="../media/image1307.png"/><Relationship Id="rId120" Type="http://schemas.openxmlformats.org/officeDocument/2006/relationships/image" Target="../media/image1318.png"/><Relationship Id="rId141" Type="http://schemas.openxmlformats.org/officeDocument/2006/relationships/customXml" Target="../ink/ink1320.xml"/><Relationship Id="rId7" Type="http://schemas.openxmlformats.org/officeDocument/2006/relationships/image" Target="../media/image1263.png"/><Relationship Id="rId162" Type="http://schemas.openxmlformats.org/officeDocument/2006/relationships/image" Target="../media/image1339.png"/><Relationship Id="rId183" Type="http://schemas.openxmlformats.org/officeDocument/2006/relationships/customXml" Target="../ink/ink1341.xml"/><Relationship Id="rId218" Type="http://schemas.openxmlformats.org/officeDocument/2006/relationships/image" Target="../media/image1366.png"/><Relationship Id="rId239" Type="http://schemas.openxmlformats.org/officeDocument/2006/relationships/customXml" Target="../ink/ink1369.xml"/><Relationship Id="rId250" Type="http://schemas.openxmlformats.org/officeDocument/2006/relationships/image" Target="../media/image1382.png"/><Relationship Id="rId24" Type="http://schemas.openxmlformats.org/officeDocument/2006/relationships/customXml" Target="../ink/ink1261.xml"/><Relationship Id="rId45" Type="http://schemas.openxmlformats.org/officeDocument/2006/relationships/image" Target="../media/image1282.png"/><Relationship Id="rId66" Type="http://schemas.openxmlformats.org/officeDocument/2006/relationships/customXml" Target="../ink/ink1282.xml"/><Relationship Id="rId87" Type="http://schemas.openxmlformats.org/officeDocument/2006/relationships/image" Target="../media/image1303.png"/><Relationship Id="rId110" Type="http://schemas.openxmlformats.org/officeDocument/2006/relationships/image" Target="../media/image1313.png"/><Relationship Id="rId131" Type="http://schemas.openxmlformats.org/officeDocument/2006/relationships/customXml" Target="../ink/ink1315.xml"/><Relationship Id="rId152" Type="http://schemas.openxmlformats.org/officeDocument/2006/relationships/image" Target="../media/image1334.png"/><Relationship Id="rId173" Type="http://schemas.openxmlformats.org/officeDocument/2006/relationships/customXml" Target="../ink/ink1336.xml"/><Relationship Id="rId194" Type="http://schemas.openxmlformats.org/officeDocument/2006/relationships/image" Target="../media/image1355.png"/><Relationship Id="rId208" Type="http://schemas.openxmlformats.org/officeDocument/2006/relationships/image" Target="../media/image1362.png"/><Relationship Id="rId229" Type="http://schemas.openxmlformats.org/officeDocument/2006/relationships/customXml" Target="../ink/ink1364.xml"/><Relationship Id="rId240" Type="http://schemas.openxmlformats.org/officeDocument/2006/relationships/image" Target="../media/image1377.png"/><Relationship Id="rId14" Type="http://schemas.openxmlformats.org/officeDocument/2006/relationships/customXml" Target="../ink/ink1256.xml"/><Relationship Id="rId35" Type="http://schemas.openxmlformats.org/officeDocument/2006/relationships/image" Target="../media/image1277.png"/><Relationship Id="rId56" Type="http://schemas.openxmlformats.org/officeDocument/2006/relationships/customXml" Target="../ink/ink1277.xml"/><Relationship Id="rId77" Type="http://schemas.openxmlformats.org/officeDocument/2006/relationships/image" Target="../media/image1298.png"/><Relationship Id="rId100" Type="http://schemas.openxmlformats.org/officeDocument/2006/relationships/customXml" Target="../ink/ink1299.xml"/><Relationship Id="rId8" Type="http://schemas.openxmlformats.org/officeDocument/2006/relationships/customXml" Target="../ink/ink1253.xml"/><Relationship Id="rId98" Type="http://schemas.openxmlformats.org/officeDocument/2006/relationships/customXml" Target="../ink/ink1298.xml"/><Relationship Id="rId121" Type="http://schemas.openxmlformats.org/officeDocument/2006/relationships/customXml" Target="../ink/ink1310.xml"/><Relationship Id="rId142" Type="http://schemas.openxmlformats.org/officeDocument/2006/relationships/image" Target="../media/image1329.png"/><Relationship Id="rId163" Type="http://schemas.openxmlformats.org/officeDocument/2006/relationships/customXml" Target="../ink/ink1331.xml"/><Relationship Id="rId184" Type="http://schemas.openxmlformats.org/officeDocument/2006/relationships/image" Target="../media/image1350.png"/><Relationship Id="rId219" Type="http://schemas.openxmlformats.org/officeDocument/2006/relationships/customXml" Target="../ink/ink1359.xml"/><Relationship Id="rId230" Type="http://schemas.openxmlformats.org/officeDocument/2006/relationships/image" Target="../media/image1372.png"/><Relationship Id="rId251" Type="http://schemas.openxmlformats.org/officeDocument/2006/relationships/customXml" Target="../ink/ink1375.xml"/><Relationship Id="rId25" Type="http://schemas.openxmlformats.org/officeDocument/2006/relationships/image" Target="../media/image1272.png"/><Relationship Id="rId46" Type="http://schemas.openxmlformats.org/officeDocument/2006/relationships/customXml" Target="../ink/ink1272.xml"/><Relationship Id="rId67" Type="http://schemas.openxmlformats.org/officeDocument/2006/relationships/image" Target="../media/image1293.png"/><Relationship Id="rId88" Type="http://schemas.openxmlformats.org/officeDocument/2006/relationships/customXml" Target="../ink/ink1293.xml"/><Relationship Id="rId111" Type="http://schemas.openxmlformats.org/officeDocument/2006/relationships/customXml" Target="../ink/ink1305.xml"/><Relationship Id="rId132" Type="http://schemas.openxmlformats.org/officeDocument/2006/relationships/image" Target="../media/image1324.png"/><Relationship Id="rId153" Type="http://schemas.openxmlformats.org/officeDocument/2006/relationships/customXml" Target="../ink/ink1326.xml"/><Relationship Id="rId174" Type="http://schemas.openxmlformats.org/officeDocument/2006/relationships/image" Target="../media/image1345.png"/><Relationship Id="rId195" Type="http://schemas.openxmlformats.org/officeDocument/2006/relationships/customXml" Target="../ink/ink1347.xml"/><Relationship Id="rId209" Type="http://schemas.openxmlformats.org/officeDocument/2006/relationships/customXml" Target="../ink/ink1354.xml"/><Relationship Id="rId220" Type="http://schemas.openxmlformats.org/officeDocument/2006/relationships/image" Target="../media/image1367.png"/><Relationship Id="rId241" Type="http://schemas.openxmlformats.org/officeDocument/2006/relationships/customXml" Target="../ink/ink1370.xml"/><Relationship Id="rId15" Type="http://schemas.openxmlformats.org/officeDocument/2006/relationships/image" Target="../media/image1267.png"/><Relationship Id="rId36" Type="http://schemas.openxmlformats.org/officeDocument/2006/relationships/customXml" Target="../ink/ink1267.xml"/><Relationship Id="rId57" Type="http://schemas.openxmlformats.org/officeDocument/2006/relationships/image" Target="../media/image1288.png"/><Relationship Id="rId78" Type="http://schemas.openxmlformats.org/officeDocument/2006/relationships/customXml" Target="../ink/ink1288.xml"/><Relationship Id="rId99" Type="http://schemas.openxmlformats.org/officeDocument/2006/relationships/image" Target="../media/image1308.png"/><Relationship Id="rId101" Type="http://schemas.openxmlformats.org/officeDocument/2006/relationships/customXml" Target="../ink/ink1300.xml"/><Relationship Id="rId122" Type="http://schemas.openxmlformats.org/officeDocument/2006/relationships/image" Target="../media/image1319.png"/><Relationship Id="rId143" Type="http://schemas.openxmlformats.org/officeDocument/2006/relationships/customXml" Target="../ink/ink1321.xml"/><Relationship Id="rId164" Type="http://schemas.openxmlformats.org/officeDocument/2006/relationships/image" Target="../media/image1340.png"/><Relationship Id="rId185" Type="http://schemas.openxmlformats.org/officeDocument/2006/relationships/customXml" Target="../ink/ink1342.xml"/><Relationship Id="rId4" Type="http://schemas.openxmlformats.org/officeDocument/2006/relationships/customXml" Target="../ink/ink1251.xml"/><Relationship Id="rId9" Type="http://schemas.openxmlformats.org/officeDocument/2006/relationships/image" Target="../media/image1264.png"/><Relationship Id="rId180" Type="http://schemas.openxmlformats.org/officeDocument/2006/relationships/image" Target="../media/image1348.png"/><Relationship Id="rId210" Type="http://schemas.openxmlformats.org/officeDocument/2006/relationships/image" Target="../media/image1363.png"/><Relationship Id="rId215" Type="http://schemas.openxmlformats.org/officeDocument/2006/relationships/customXml" Target="../ink/ink1357.xml"/><Relationship Id="rId236" Type="http://schemas.openxmlformats.org/officeDocument/2006/relationships/image" Target="../media/image1375.png"/><Relationship Id="rId26" Type="http://schemas.openxmlformats.org/officeDocument/2006/relationships/customXml" Target="../ink/ink1262.xml"/><Relationship Id="rId231" Type="http://schemas.openxmlformats.org/officeDocument/2006/relationships/customXml" Target="../ink/ink1365.xml"/><Relationship Id="rId252" Type="http://schemas.openxmlformats.org/officeDocument/2006/relationships/image" Target="../media/image1383.png"/><Relationship Id="rId47" Type="http://schemas.openxmlformats.org/officeDocument/2006/relationships/image" Target="../media/image1283.png"/><Relationship Id="rId68" Type="http://schemas.openxmlformats.org/officeDocument/2006/relationships/customXml" Target="../ink/ink1283.xml"/><Relationship Id="rId89" Type="http://schemas.openxmlformats.org/officeDocument/2006/relationships/image" Target="../media/image1304.png"/><Relationship Id="rId112" Type="http://schemas.openxmlformats.org/officeDocument/2006/relationships/image" Target="../media/image1314.png"/><Relationship Id="rId133" Type="http://schemas.openxmlformats.org/officeDocument/2006/relationships/customXml" Target="../ink/ink1316.xml"/><Relationship Id="rId154" Type="http://schemas.openxmlformats.org/officeDocument/2006/relationships/image" Target="../media/image1335.png"/><Relationship Id="rId175" Type="http://schemas.openxmlformats.org/officeDocument/2006/relationships/customXml" Target="../ink/ink1337.xml"/><Relationship Id="rId196" Type="http://schemas.openxmlformats.org/officeDocument/2006/relationships/image" Target="../media/image1356.png"/><Relationship Id="rId200" Type="http://schemas.openxmlformats.org/officeDocument/2006/relationships/image" Target="../media/image1358.png"/><Relationship Id="rId16" Type="http://schemas.openxmlformats.org/officeDocument/2006/relationships/customXml" Target="../ink/ink1257.xml"/><Relationship Id="rId221" Type="http://schemas.openxmlformats.org/officeDocument/2006/relationships/customXml" Target="../ink/ink1360.xml"/><Relationship Id="rId242" Type="http://schemas.openxmlformats.org/officeDocument/2006/relationships/image" Target="../media/image1378.png"/><Relationship Id="rId37" Type="http://schemas.openxmlformats.org/officeDocument/2006/relationships/image" Target="../media/image1278.png"/><Relationship Id="rId58" Type="http://schemas.openxmlformats.org/officeDocument/2006/relationships/customXml" Target="../ink/ink1278.xml"/><Relationship Id="rId79" Type="http://schemas.openxmlformats.org/officeDocument/2006/relationships/image" Target="../media/image1299.png"/><Relationship Id="rId102" Type="http://schemas.openxmlformats.org/officeDocument/2006/relationships/image" Target="../media/image1309.png"/><Relationship Id="rId123" Type="http://schemas.openxmlformats.org/officeDocument/2006/relationships/customXml" Target="../ink/ink1311.xml"/><Relationship Id="rId144" Type="http://schemas.openxmlformats.org/officeDocument/2006/relationships/image" Target="../media/image1330.png"/><Relationship Id="rId90" Type="http://schemas.openxmlformats.org/officeDocument/2006/relationships/customXml" Target="../ink/ink1294.xml"/><Relationship Id="rId165" Type="http://schemas.openxmlformats.org/officeDocument/2006/relationships/customXml" Target="../ink/ink1332.xml"/><Relationship Id="rId186" Type="http://schemas.openxmlformats.org/officeDocument/2006/relationships/image" Target="../media/image1351.png"/><Relationship Id="rId211" Type="http://schemas.openxmlformats.org/officeDocument/2006/relationships/customXml" Target="../ink/ink1355.xml"/><Relationship Id="rId232" Type="http://schemas.openxmlformats.org/officeDocument/2006/relationships/image" Target="../media/image1373.png"/><Relationship Id="rId27" Type="http://schemas.openxmlformats.org/officeDocument/2006/relationships/image" Target="../media/image1273.png"/><Relationship Id="rId48" Type="http://schemas.openxmlformats.org/officeDocument/2006/relationships/customXml" Target="../ink/ink1273.xml"/><Relationship Id="rId69" Type="http://schemas.openxmlformats.org/officeDocument/2006/relationships/image" Target="../media/image1294.png"/><Relationship Id="rId113" Type="http://schemas.openxmlformats.org/officeDocument/2006/relationships/customXml" Target="../ink/ink1306.xml"/><Relationship Id="rId134" Type="http://schemas.openxmlformats.org/officeDocument/2006/relationships/image" Target="../media/image1325.png"/><Relationship Id="rId80" Type="http://schemas.openxmlformats.org/officeDocument/2006/relationships/customXml" Target="../ink/ink1289.xml"/><Relationship Id="rId155" Type="http://schemas.openxmlformats.org/officeDocument/2006/relationships/customXml" Target="../ink/ink1327.xml"/><Relationship Id="rId176" Type="http://schemas.openxmlformats.org/officeDocument/2006/relationships/image" Target="../media/image1346.png"/><Relationship Id="rId197" Type="http://schemas.openxmlformats.org/officeDocument/2006/relationships/customXml" Target="../ink/ink1348.xml"/><Relationship Id="rId201" Type="http://schemas.openxmlformats.org/officeDocument/2006/relationships/customXml" Target="../ink/ink1350.xml"/><Relationship Id="rId222" Type="http://schemas.openxmlformats.org/officeDocument/2006/relationships/image" Target="../media/image1368.png"/><Relationship Id="rId243" Type="http://schemas.openxmlformats.org/officeDocument/2006/relationships/customXml" Target="../ink/ink1371.xml"/><Relationship Id="rId17" Type="http://schemas.openxmlformats.org/officeDocument/2006/relationships/image" Target="../media/image1268.png"/><Relationship Id="rId38" Type="http://schemas.openxmlformats.org/officeDocument/2006/relationships/customXml" Target="../ink/ink1268.xml"/><Relationship Id="rId59" Type="http://schemas.openxmlformats.org/officeDocument/2006/relationships/image" Target="../media/image1289.png"/><Relationship Id="rId103" Type="http://schemas.openxmlformats.org/officeDocument/2006/relationships/customXml" Target="../ink/ink1301.xml"/><Relationship Id="rId124" Type="http://schemas.openxmlformats.org/officeDocument/2006/relationships/image" Target="../media/image1320.png"/><Relationship Id="rId70" Type="http://schemas.openxmlformats.org/officeDocument/2006/relationships/customXml" Target="../ink/ink1284.xml"/><Relationship Id="rId91" Type="http://schemas.openxmlformats.org/officeDocument/2006/relationships/image" Target="../media/image1057.png"/><Relationship Id="rId145" Type="http://schemas.openxmlformats.org/officeDocument/2006/relationships/customXml" Target="../ink/ink1322.xml"/><Relationship Id="rId166" Type="http://schemas.openxmlformats.org/officeDocument/2006/relationships/image" Target="../media/image1341.png"/><Relationship Id="rId187" Type="http://schemas.openxmlformats.org/officeDocument/2006/relationships/customXml" Target="../ink/ink134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5.png"/><Relationship Id="rId233" Type="http://schemas.openxmlformats.org/officeDocument/2006/relationships/customXml" Target="../ink/ink1366.xml"/><Relationship Id="rId28" Type="http://schemas.openxmlformats.org/officeDocument/2006/relationships/customXml" Target="../ink/ink1263.xml"/><Relationship Id="rId49" Type="http://schemas.openxmlformats.org/officeDocument/2006/relationships/image" Target="../media/image1284.png"/><Relationship Id="rId114" Type="http://schemas.openxmlformats.org/officeDocument/2006/relationships/image" Target="../media/image1315.png"/><Relationship Id="rId60" Type="http://schemas.openxmlformats.org/officeDocument/2006/relationships/customXml" Target="../ink/ink1279.xml"/><Relationship Id="rId81" Type="http://schemas.openxmlformats.org/officeDocument/2006/relationships/image" Target="../media/image1300.png"/><Relationship Id="rId135" Type="http://schemas.openxmlformats.org/officeDocument/2006/relationships/customXml" Target="../ink/ink1317.xml"/><Relationship Id="rId156" Type="http://schemas.openxmlformats.org/officeDocument/2006/relationships/image" Target="../media/image1336.png"/><Relationship Id="rId177" Type="http://schemas.openxmlformats.org/officeDocument/2006/relationships/customXml" Target="../ink/ink1338.xml"/><Relationship Id="rId198" Type="http://schemas.openxmlformats.org/officeDocument/2006/relationships/image" Target="../media/image1357.png"/><Relationship Id="rId202" Type="http://schemas.openxmlformats.org/officeDocument/2006/relationships/image" Target="../media/image1359.png"/><Relationship Id="rId223" Type="http://schemas.openxmlformats.org/officeDocument/2006/relationships/customXml" Target="../ink/ink1361.xml"/><Relationship Id="rId244" Type="http://schemas.openxmlformats.org/officeDocument/2006/relationships/image" Target="../media/image1379.png"/><Relationship Id="rId18" Type="http://schemas.openxmlformats.org/officeDocument/2006/relationships/customXml" Target="../ink/ink1258.xml"/><Relationship Id="rId39" Type="http://schemas.openxmlformats.org/officeDocument/2006/relationships/image" Target="../media/image1279.png"/><Relationship Id="rId50" Type="http://schemas.openxmlformats.org/officeDocument/2006/relationships/customXml" Target="../ink/ink1274.xml"/><Relationship Id="rId104" Type="http://schemas.openxmlformats.org/officeDocument/2006/relationships/image" Target="../media/image1310.png"/><Relationship Id="rId125" Type="http://schemas.openxmlformats.org/officeDocument/2006/relationships/customXml" Target="../ink/ink1312.xml"/><Relationship Id="rId146" Type="http://schemas.openxmlformats.org/officeDocument/2006/relationships/image" Target="../media/image1331.png"/><Relationship Id="rId167" Type="http://schemas.openxmlformats.org/officeDocument/2006/relationships/customXml" Target="../ink/ink1333.xml"/><Relationship Id="rId188" Type="http://schemas.openxmlformats.org/officeDocument/2006/relationships/image" Target="../media/image1352.png"/><Relationship Id="rId71" Type="http://schemas.openxmlformats.org/officeDocument/2006/relationships/image" Target="../media/image1295.png"/><Relationship Id="rId92" Type="http://schemas.openxmlformats.org/officeDocument/2006/relationships/customXml" Target="../ink/ink1295.xml"/><Relationship Id="rId213" Type="http://schemas.openxmlformats.org/officeDocument/2006/relationships/customXml" Target="../ink/ink1356.xml"/><Relationship Id="rId234" Type="http://schemas.openxmlformats.org/officeDocument/2006/relationships/image" Target="../media/image1374.png"/><Relationship Id="rId2" Type="http://schemas.openxmlformats.org/officeDocument/2006/relationships/customXml" Target="../ink/ink1250.xml"/><Relationship Id="rId29" Type="http://schemas.openxmlformats.org/officeDocument/2006/relationships/image" Target="../media/image1274.png"/><Relationship Id="rId40" Type="http://schemas.openxmlformats.org/officeDocument/2006/relationships/customXml" Target="../ink/ink1269.xml"/><Relationship Id="rId115" Type="http://schemas.openxmlformats.org/officeDocument/2006/relationships/customXml" Target="../ink/ink1307.xml"/><Relationship Id="rId136" Type="http://schemas.openxmlformats.org/officeDocument/2006/relationships/image" Target="../media/image1326.png"/><Relationship Id="rId157" Type="http://schemas.openxmlformats.org/officeDocument/2006/relationships/customXml" Target="../ink/ink1328.xml"/><Relationship Id="rId178" Type="http://schemas.openxmlformats.org/officeDocument/2006/relationships/image" Target="../media/image1347.png"/><Relationship Id="rId61" Type="http://schemas.openxmlformats.org/officeDocument/2006/relationships/image" Target="../media/image1290.png"/><Relationship Id="rId82" Type="http://schemas.openxmlformats.org/officeDocument/2006/relationships/customXml" Target="../ink/ink1290.xml"/><Relationship Id="rId199" Type="http://schemas.openxmlformats.org/officeDocument/2006/relationships/customXml" Target="../ink/ink1349.xml"/><Relationship Id="rId203" Type="http://schemas.openxmlformats.org/officeDocument/2006/relationships/customXml" Target="../ink/ink1351.xml"/><Relationship Id="rId19" Type="http://schemas.openxmlformats.org/officeDocument/2006/relationships/image" Target="../media/image1269.png"/><Relationship Id="rId224" Type="http://schemas.openxmlformats.org/officeDocument/2006/relationships/image" Target="../media/image1369.png"/><Relationship Id="rId245" Type="http://schemas.openxmlformats.org/officeDocument/2006/relationships/customXml" Target="../ink/ink1372.xml"/><Relationship Id="rId30" Type="http://schemas.openxmlformats.org/officeDocument/2006/relationships/customXml" Target="../ink/ink1264.xml"/><Relationship Id="rId105" Type="http://schemas.openxmlformats.org/officeDocument/2006/relationships/customXml" Target="../ink/ink1302.xml"/><Relationship Id="rId126" Type="http://schemas.openxmlformats.org/officeDocument/2006/relationships/image" Target="../media/image1321.png"/><Relationship Id="rId147" Type="http://schemas.openxmlformats.org/officeDocument/2006/relationships/customXml" Target="../ink/ink1323.xml"/><Relationship Id="rId168" Type="http://schemas.openxmlformats.org/officeDocument/2006/relationships/image" Target="../media/image1342.png"/><Relationship Id="rId51" Type="http://schemas.openxmlformats.org/officeDocument/2006/relationships/image" Target="../media/image1285.png"/><Relationship Id="rId72" Type="http://schemas.openxmlformats.org/officeDocument/2006/relationships/customXml" Target="../ink/ink1285.xml"/><Relationship Id="rId93" Type="http://schemas.openxmlformats.org/officeDocument/2006/relationships/image" Target="../media/image1305.png"/><Relationship Id="rId189" Type="http://schemas.openxmlformats.org/officeDocument/2006/relationships/customXml" Target="../ink/ink1344.xml"/><Relationship Id="rId3" Type="http://schemas.openxmlformats.org/officeDocument/2006/relationships/image" Target="../media/image1261.png"/><Relationship Id="rId214" Type="http://schemas.openxmlformats.org/officeDocument/2006/relationships/image" Target="../media/image1364.png"/><Relationship Id="rId235" Type="http://schemas.openxmlformats.org/officeDocument/2006/relationships/customXml" Target="../ink/ink1367.xml"/><Relationship Id="rId116" Type="http://schemas.openxmlformats.org/officeDocument/2006/relationships/image" Target="../media/image1316.png"/><Relationship Id="rId137" Type="http://schemas.openxmlformats.org/officeDocument/2006/relationships/customXml" Target="../ink/ink1318.xml"/><Relationship Id="rId158" Type="http://schemas.openxmlformats.org/officeDocument/2006/relationships/image" Target="../media/image1337.png"/><Relationship Id="rId20" Type="http://schemas.openxmlformats.org/officeDocument/2006/relationships/customXml" Target="../ink/ink1259.xml"/><Relationship Id="rId41" Type="http://schemas.openxmlformats.org/officeDocument/2006/relationships/image" Target="../media/image1280.png"/><Relationship Id="rId62" Type="http://schemas.openxmlformats.org/officeDocument/2006/relationships/customXml" Target="../ink/ink1280.xml"/><Relationship Id="rId83" Type="http://schemas.openxmlformats.org/officeDocument/2006/relationships/image" Target="../media/image1301.png"/><Relationship Id="rId179" Type="http://schemas.openxmlformats.org/officeDocument/2006/relationships/customXml" Target="../ink/ink1339.xml"/><Relationship Id="rId190" Type="http://schemas.openxmlformats.org/officeDocument/2006/relationships/image" Target="../media/image1353.png"/><Relationship Id="rId204" Type="http://schemas.openxmlformats.org/officeDocument/2006/relationships/image" Target="../media/image1360.png"/><Relationship Id="rId225" Type="http://schemas.openxmlformats.org/officeDocument/2006/relationships/customXml" Target="../ink/ink1362.xml"/><Relationship Id="rId246" Type="http://schemas.openxmlformats.org/officeDocument/2006/relationships/image" Target="../media/image1380.png"/><Relationship Id="rId106" Type="http://schemas.openxmlformats.org/officeDocument/2006/relationships/image" Target="../media/image1311.png"/><Relationship Id="rId127" Type="http://schemas.openxmlformats.org/officeDocument/2006/relationships/customXml" Target="../ink/ink1313.xml"/><Relationship Id="rId10" Type="http://schemas.openxmlformats.org/officeDocument/2006/relationships/customXml" Target="../ink/ink1254.xml"/><Relationship Id="rId31" Type="http://schemas.openxmlformats.org/officeDocument/2006/relationships/image" Target="../media/image1275.png"/><Relationship Id="rId52" Type="http://schemas.openxmlformats.org/officeDocument/2006/relationships/customXml" Target="../ink/ink1275.xml"/><Relationship Id="rId73" Type="http://schemas.openxmlformats.org/officeDocument/2006/relationships/image" Target="../media/image1296.png"/><Relationship Id="rId94" Type="http://schemas.openxmlformats.org/officeDocument/2006/relationships/customXml" Target="../ink/ink1296.xml"/><Relationship Id="rId148" Type="http://schemas.openxmlformats.org/officeDocument/2006/relationships/image" Target="../media/image1332.png"/><Relationship Id="rId169" Type="http://schemas.openxmlformats.org/officeDocument/2006/relationships/customXml" Target="../ink/ink1334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1.png"/><Relationship Id="rId299" Type="http://schemas.openxmlformats.org/officeDocument/2006/relationships/image" Target="../media/image1532.png"/><Relationship Id="rId21" Type="http://schemas.openxmlformats.org/officeDocument/2006/relationships/image" Target="../media/image1393.png"/><Relationship Id="rId63" Type="http://schemas.openxmlformats.org/officeDocument/2006/relationships/image" Target="../media/image1414.png"/><Relationship Id="rId159" Type="http://schemas.openxmlformats.org/officeDocument/2006/relationships/image" Target="../media/image1462.png"/><Relationship Id="rId324" Type="http://schemas.openxmlformats.org/officeDocument/2006/relationships/customXml" Target="../ink/ink1537.xml"/><Relationship Id="rId366" Type="http://schemas.openxmlformats.org/officeDocument/2006/relationships/customXml" Target="../ink/ink1558.xml"/><Relationship Id="rId170" Type="http://schemas.openxmlformats.org/officeDocument/2006/relationships/customXml" Target="../ink/ink1460.xml"/><Relationship Id="rId226" Type="http://schemas.openxmlformats.org/officeDocument/2006/relationships/customXml" Target="../ink/ink1488.xml"/><Relationship Id="rId268" Type="http://schemas.openxmlformats.org/officeDocument/2006/relationships/customXml" Target="../ink/ink1509.xml"/><Relationship Id="rId32" Type="http://schemas.openxmlformats.org/officeDocument/2006/relationships/customXml" Target="../ink/ink1391.xml"/><Relationship Id="rId74" Type="http://schemas.openxmlformats.org/officeDocument/2006/relationships/customXml" Target="../ink/ink1412.xml"/><Relationship Id="rId128" Type="http://schemas.openxmlformats.org/officeDocument/2006/relationships/customXml" Target="../ink/ink1439.xml"/><Relationship Id="rId335" Type="http://schemas.openxmlformats.org/officeDocument/2006/relationships/image" Target="../media/image1550.png"/><Relationship Id="rId377" Type="http://schemas.openxmlformats.org/officeDocument/2006/relationships/image" Target="../media/image1571.png"/><Relationship Id="rId5" Type="http://schemas.openxmlformats.org/officeDocument/2006/relationships/image" Target="../media/image1385.png"/><Relationship Id="rId181" Type="http://schemas.openxmlformats.org/officeDocument/2006/relationships/image" Target="../media/image1473.png"/><Relationship Id="rId237" Type="http://schemas.openxmlformats.org/officeDocument/2006/relationships/image" Target="../media/image1501.png"/><Relationship Id="rId402" Type="http://schemas.openxmlformats.org/officeDocument/2006/relationships/customXml" Target="../ink/ink1576.xml"/><Relationship Id="rId279" Type="http://schemas.openxmlformats.org/officeDocument/2006/relationships/image" Target="../media/image1522.png"/><Relationship Id="rId43" Type="http://schemas.openxmlformats.org/officeDocument/2006/relationships/image" Target="../media/image1404.png"/><Relationship Id="rId139" Type="http://schemas.openxmlformats.org/officeDocument/2006/relationships/image" Target="../media/image1452.png"/><Relationship Id="rId290" Type="http://schemas.openxmlformats.org/officeDocument/2006/relationships/customXml" Target="../ink/ink1520.xml"/><Relationship Id="rId304" Type="http://schemas.openxmlformats.org/officeDocument/2006/relationships/customXml" Target="../ink/ink1527.xml"/><Relationship Id="rId346" Type="http://schemas.openxmlformats.org/officeDocument/2006/relationships/customXml" Target="../ink/ink1548.xml"/><Relationship Id="rId388" Type="http://schemas.openxmlformats.org/officeDocument/2006/relationships/customXml" Target="../ink/ink1569.xml"/><Relationship Id="rId85" Type="http://schemas.openxmlformats.org/officeDocument/2006/relationships/image" Target="../media/image1425.png"/><Relationship Id="rId150" Type="http://schemas.openxmlformats.org/officeDocument/2006/relationships/customXml" Target="../ink/ink1450.xml"/><Relationship Id="rId192" Type="http://schemas.openxmlformats.org/officeDocument/2006/relationships/customXml" Target="../ink/ink1471.xml"/><Relationship Id="rId206" Type="http://schemas.openxmlformats.org/officeDocument/2006/relationships/customXml" Target="../ink/ink1478.xml"/><Relationship Id="rId413" Type="http://schemas.openxmlformats.org/officeDocument/2006/relationships/image" Target="../media/image1589.png"/><Relationship Id="rId248" Type="http://schemas.openxmlformats.org/officeDocument/2006/relationships/customXml" Target="../ink/ink1499.xml"/><Relationship Id="rId12" Type="http://schemas.openxmlformats.org/officeDocument/2006/relationships/customXml" Target="../ink/ink1381.xml"/><Relationship Id="rId108" Type="http://schemas.openxmlformats.org/officeDocument/2006/relationships/customXml" Target="../ink/ink1429.xml"/><Relationship Id="rId315" Type="http://schemas.openxmlformats.org/officeDocument/2006/relationships/image" Target="../media/image1540.png"/><Relationship Id="rId357" Type="http://schemas.openxmlformats.org/officeDocument/2006/relationships/image" Target="../media/image1561.png"/><Relationship Id="rId54" Type="http://schemas.openxmlformats.org/officeDocument/2006/relationships/customXml" Target="../ink/ink1402.xml"/><Relationship Id="rId96" Type="http://schemas.openxmlformats.org/officeDocument/2006/relationships/customXml" Target="../ink/ink1423.xml"/><Relationship Id="rId161" Type="http://schemas.openxmlformats.org/officeDocument/2006/relationships/image" Target="../media/image1463.png"/><Relationship Id="rId217" Type="http://schemas.openxmlformats.org/officeDocument/2006/relationships/image" Target="../media/image1491.png"/><Relationship Id="rId399" Type="http://schemas.openxmlformats.org/officeDocument/2006/relationships/image" Target="../media/image1582.png"/><Relationship Id="rId259" Type="http://schemas.openxmlformats.org/officeDocument/2006/relationships/image" Target="../media/image1512.png"/><Relationship Id="rId23" Type="http://schemas.openxmlformats.org/officeDocument/2006/relationships/image" Target="../media/image1394.png"/><Relationship Id="rId119" Type="http://schemas.openxmlformats.org/officeDocument/2006/relationships/image" Target="../media/image1442.png"/><Relationship Id="rId270" Type="http://schemas.openxmlformats.org/officeDocument/2006/relationships/customXml" Target="../ink/ink1510.xml"/><Relationship Id="rId326" Type="http://schemas.openxmlformats.org/officeDocument/2006/relationships/customXml" Target="../ink/ink1538.xml"/><Relationship Id="rId65" Type="http://schemas.openxmlformats.org/officeDocument/2006/relationships/image" Target="../media/image1415.png"/><Relationship Id="rId130" Type="http://schemas.openxmlformats.org/officeDocument/2006/relationships/customXml" Target="../ink/ink1440.xml"/><Relationship Id="rId368" Type="http://schemas.openxmlformats.org/officeDocument/2006/relationships/customXml" Target="../ink/ink1559.xml"/><Relationship Id="rId172" Type="http://schemas.openxmlformats.org/officeDocument/2006/relationships/customXml" Target="../ink/ink1461.xml"/><Relationship Id="rId228" Type="http://schemas.openxmlformats.org/officeDocument/2006/relationships/customXml" Target="../ink/ink1489.xml"/><Relationship Id="rId281" Type="http://schemas.openxmlformats.org/officeDocument/2006/relationships/image" Target="../media/image1523.png"/><Relationship Id="rId337" Type="http://schemas.openxmlformats.org/officeDocument/2006/relationships/image" Target="../media/image1551.png"/><Relationship Id="rId34" Type="http://schemas.openxmlformats.org/officeDocument/2006/relationships/customXml" Target="../ink/ink1392.xml"/><Relationship Id="rId76" Type="http://schemas.openxmlformats.org/officeDocument/2006/relationships/customXml" Target="../ink/ink1413.xml"/><Relationship Id="rId141" Type="http://schemas.openxmlformats.org/officeDocument/2006/relationships/image" Target="../media/image1453.png"/><Relationship Id="rId379" Type="http://schemas.openxmlformats.org/officeDocument/2006/relationships/image" Target="../media/image1572.png"/><Relationship Id="rId7" Type="http://schemas.openxmlformats.org/officeDocument/2006/relationships/image" Target="../media/image1386.png"/><Relationship Id="rId183" Type="http://schemas.openxmlformats.org/officeDocument/2006/relationships/image" Target="../media/image1474.png"/><Relationship Id="rId239" Type="http://schemas.openxmlformats.org/officeDocument/2006/relationships/image" Target="../media/image1502.png"/><Relationship Id="rId390" Type="http://schemas.openxmlformats.org/officeDocument/2006/relationships/customXml" Target="../ink/ink1570.xml"/><Relationship Id="rId404" Type="http://schemas.openxmlformats.org/officeDocument/2006/relationships/customXml" Target="../ink/ink1577.xml"/><Relationship Id="rId250" Type="http://schemas.openxmlformats.org/officeDocument/2006/relationships/customXml" Target="../ink/ink1500.xml"/><Relationship Id="rId292" Type="http://schemas.openxmlformats.org/officeDocument/2006/relationships/customXml" Target="../ink/ink1521.xml"/><Relationship Id="rId306" Type="http://schemas.openxmlformats.org/officeDocument/2006/relationships/customXml" Target="../ink/ink1528.xml"/><Relationship Id="rId45" Type="http://schemas.openxmlformats.org/officeDocument/2006/relationships/image" Target="../media/image1405.png"/><Relationship Id="rId87" Type="http://schemas.openxmlformats.org/officeDocument/2006/relationships/image" Target="../media/image1426.png"/><Relationship Id="rId110" Type="http://schemas.openxmlformats.org/officeDocument/2006/relationships/customXml" Target="../ink/ink1430.xml"/><Relationship Id="rId348" Type="http://schemas.openxmlformats.org/officeDocument/2006/relationships/customXml" Target="../ink/ink1549.xml"/><Relationship Id="rId152" Type="http://schemas.openxmlformats.org/officeDocument/2006/relationships/customXml" Target="../ink/ink1451.xml"/><Relationship Id="rId194" Type="http://schemas.openxmlformats.org/officeDocument/2006/relationships/customXml" Target="../ink/ink1472.xml"/><Relationship Id="rId208" Type="http://schemas.openxmlformats.org/officeDocument/2006/relationships/customXml" Target="../ink/ink1479.xml"/><Relationship Id="rId415" Type="http://schemas.openxmlformats.org/officeDocument/2006/relationships/image" Target="../media/image1590.png"/><Relationship Id="rId261" Type="http://schemas.openxmlformats.org/officeDocument/2006/relationships/image" Target="../media/image1513.png"/><Relationship Id="rId14" Type="http://schemas.openxmlformats.org/officeDocument/2006/relationships/customXml" Target="../ink/ink1382.xml"/><Relationship Id="rId56" Type="http://schemas.openxmlformats.org/officeDocument/2006/relationships/customXml" Target="../ink/ink1403.xml"/><Relationship Id="rId317" Type="http://schemas.openxmlformats.org/officeDocument/2006/relationships/image" Target="../media/image1541.png"/><Relationship Id="rId359" Type="http://schemas.openxmlformats.org/officeDocument/2006/relationships/image" Target="../media/image1562.png"/><Relationship Id="rId98" Type="http://schemas.openxmlformats.org/officeDocument/2006/relationships/customXml" Target="../ink/ink1424.xml"/><Relationship Id="rId121" Type="http://schemas.openxmlformats.org/officeDocument/2006/relationships/image" Target="../media/image1443.png"/><Relationship Id="rId163" Type="http://schemas.openxmlformats.org/officeDocument/2006/relationships/image" Target="../media/image1464.png"/><Relationship Id="rId219" Type="http://schemas.openxmlformats.org/officeDocument/2006/relationships/image" Target="../media/image1492.png"/><Relationship Id="rId370" Type="http://schemas.openxmlformats.org/officeDocument/2006/relationships/customXml" Target="../ink/ink1560.xml"/><Relationship Id="rId230" Type="http://schemas.openxmlformats.org/officeDocument/2006/relationships/customXml" Target="../ink/ink1490.xml"/><Relationship Id="rId25" Type="http://schemas.openxmlformats.org/officeDocument/2006/relationships/image" Target="../media/image1395.png"/><Relationship Id="rId67" Type="http://schemas.openxmlformats.org/officeDocument/2006/relationships/image" Target="../media/image1416.png"/><Relationship Id="rId272" Type="http://schemas.openxmlformats.org/officeDocument/2006/relationships/customXml" Target="../ink/ink1511.xml"/><Relationship Id="rId328" Type="http://schemas.openxmlformats.org/officeDocument/2006/relationships/customXml" Target="../ink/ink1539.xml"/><Relationship Id="rId132" Type="http://schemas.openxmlformats.org/officeDocument/2006/relationships/customXml" Target="../ink/ink1441.xml"/><Relationship Id="rId174" Type="http://schemas.openxmlformats.org/officeDocument/2006/relationships/customXml" Target="../ink/ink1462.xml"/><Relationship Id="rId381" Type="http://schemas.openxmlformats.org/officeDocument/2006/relationships/image" Target="../media/image1573.png"/><Relationship Id="rId241" Type="http://schemas.openxmlformats.org/officeDocument/2006/relationships/image" Target="../media/image1503.png"/><Relationship Id="rId36" Type="http://schemas.openxmlformats.org/officeDocument/2006/relationships/customXml" Target="../ink/ink1393.xml"/><Relationship Id="rId283" Type="http://schemas.openxmlformats.org/officeDocument/2006/relationships/image" Target="../media/image1524.png"/><Relationship Id="rId339" Type="http://schemas.openxmlformats.org/officeDocument/2006/relationships/image" Target="../media/image1552.png"/><Relationship Id="rId78" Type="http://schemas.openxmlformats.org/officeDocument/2006/relationships/customXml" Target="../ink/ink1414.xml"/><Relationship Id="rId101" Type="http://schemas.openxmlformats.org/officeDocument/2006/relationships/image" Target="../media/image1433.png"/><Relationship Id="rId143" Type="http://schemas.openxmlformats.org/officeDocument/2006/relationships/image" Target="../media/image1454.png"/><Relationship Id="rId185" Type="http://schemas.openxmlformats.org/officeDocument/2006/relationships/image" Target="../media/image1475.png"/><Relationship Id="rId350" Type="http://schemas.openxmlformats.org/officeDocument/2006/relationships/customXml" Target="../ink/ink1550.xml"/><Relationship Id="rId406" Type="http://schemas.openxmlformats.org/officeDocument/2006/relationships/customXml" Target="../ink/ink1578.xml"/><Relationship Id="rId9" Type="http://schemas.openxmlformats.org/officeDocument/2006/relationships/image" Target="../media/image1387.png"/><Relationship Id="rId210" Type="http://schemas.openxmlformats.org/officeDocument/2006/relationships/customXml" Target="../ink/ink1480.xml"/><Relationship Id="rId392" Type="http://schemas.openxmlformats.org/officeDocument/2006/relationships/customXml" Target="../ink/ink1571.xml"/><Relationship Id="rId252" Type="http://schemas.openxmlformats.org/officeDocument/2006/relationships/customXml" Target="../ink/ink1501.xml"/><Relationship Id="rId294" Type="http://schemas.openxmlformats.org/officeDocument/2006/relationships/customXml" Target="../ink/ink1522.xml"/><Relationship Id="rId308" Type="http://schemas.openxmlformats.org/officeDocument/2006/relationships/customXml" Target="../ink/ink1529.xml"/><Relationship Id="rId47" Type="http://schemas.openxmlformats.org/officeDocument/2006/relationships/image" Target="../media/image1406.png"/><Relationship Id="rId89" Type="http://schemas.openxmlformats.org/officeDocument/2006/relationships/image" Target="../media/image1427.png"/><Relationship Id="rId112" Type="http://schemas.openxmlformats.org/officeDocument/2006/relationships/customXml" Target="../ink/ink1431.xml"/><Relationship Id="rId154" Type="http://schemas.openxmlformats.org/officeDocument/2006/relationships/customXml" Target="../ink/ink1452.xml"/><Relationship Id="rId361" Type="http://schemas.openxmlformats.org/officeDocument/2006/relationships/image" Target="../media/image1563.png"/><Relationship Id="rId196" Type="http://schemas.openxmlformats.org/officeDocument/2006/relationships/customXml" Target="../ink/ink1473.xml"/><Relationship Id="rId16" Type="http://schemas.openxmlformats.org/officeDocument/2006/relationships/customXml" Target="../ink/ink1383.xml"/><Relationship Id="rId221" Type="http://schemas.openxmlformats.org/officeDocument/2006/relationships/image" Target="../media/image1493.png"/><Relationship Id="rId263" Type="http://schemas.openxmlformats.org/officeDocument/2006/relationships/image" Target="../media/image1514.png"/><Relationship Id="rId319" Type="http://schemas.openxmlformats.org/officeDocument/2006/relationships/image" Target="../media/image1542.png"/><Relationship Id="rId58" Type="http://schemas.openxmlformats.org/officeDocument/2006/relationships/customXml" Target="../ink/ink1404.xml"/><Relationship Id="rId123" Type="http://schemas.openxmlformats.org/officeDocument/2006/relationships/image" Target="../media/image1444.png"/><Relationship Id="rId330" Type="http://schemas.openxmlformats.org/officeDocument/2006/relationships/customXml" Target="../ink/ink1540.xml"/><Relationship Id="rId165" Type="http://schemas.openxmlformats.org/officeDocument/2006/relationships/image" Target="../media/image1465.png"/><Relationship Id="rId372" Type="http://schemas.openxmlformats.org/officeDocument/2006/relationships/customXml" Target="../ink/ink1561.xml"/><Relationship Id="rId232" Type="http://schemas.openxmlformats.org/officeDocument/2006/relationships/customXml" Target="../ink/ink1491.xml"/><Relationship Id="rId274" Type="http://schemas.openxmlformats.org/officeDocument/2006/relationships/customXml" Target="../ink/ink1512.xml"/><Relationship Id="rId27" Type="http://schemas.openxmlformats.org/officeDocument/2006/relationships/image" Target="../media/image1396.png"/><Relationship Id="rId69" Type="http://schemas.openxmlformats.org/officeDocument/2006/relationships/image" Target="../media/image1417.png"/><Relationship Id="rId134" Type="http://schemas.openxmlformats.org/officeDocument/2006/relationships/customXml" Target="../ink/ink1442.xml"/><Relationship Id="rId80" Type="http://schemas.openxmlformats.org/officeDocument/2006/relationships/customXml" Target="../ink/ink1415.xml"/><Relationship Id="rId155" Type="http://schemas.openxmlformats.org/officeDocument/2006/relationships/image" Target="../media/image1460.png"/><Relationship Id="rId176" Type="http://schemas.openxmlformats.org/officeDocument/2006/relationships/customXml" Target="../ink/ink1463.xml"/><Relationship Id="rId197" Type="http://schemas.openxmlformats.org/officeDocument/2006/relationships/image" Target="../media/image1481.png"/><Relationship Id="rId341" Type="http://schemas.openxmlformats.org/officeDocument/2006/relationships/image" Target="../media/image1553.png"/><Relationship Id="rId362" Type="http://schemas.openxmlformats.org/officeDocument/2006/relationships/customXml" Target="../ink/ink1556.xml"/><Relationship Id="rId383" Type="http://schemas.openxmlformats.org/officeDocument/2006/relationships/image" Target="../media/image1574.png"/><Relationship Id="rId201" Type="http://schemas.openxmlformats.org/officeDocument/2006/relationships/image" Target="../media/image1483.png"/><Relationship Id="rId222" Type="http://schemas.openxmlformats.org/officeDocument/2006/relationships/customXml" Target="../ink/ink1486.xml"/><Relationship Id="rId243" Type="http://schemas.openxmlformats.org/officeDocument/2006/relationships/image" Target="../media/image1504.png"/><Relationship Id="rId264" Type="http://schemas.openxmlformats.org/officeDocument/2006/relationships/customXml" Target="../ink/ink1507.xml"/><Relationship Id="rId285" Type="http://schemas.openxmlformats.org/officeDocument/2006/relationships/image" Target="../media/image1525.png"/><Relationship Id="rId17" Type="http://schemas.openxmlformats.org/officeDocument/2006/relationships/image" Target="../media/image1391.png"/><Relationship Id="rId38" Type="http://schemas.openxmlformats.org/officeDocument/2006/relationships/customXml" Target="../ink/ink1394.xml"/><Relationship Id="rId59" Type="http://schemas.openxmlformats.org/officeDocument/2006/relationships/image" Target="../media/image1412.png"/><Relationship Id="rId103" Type="http://schemas.openxmlformats.org/officeDocument/2006/relationships/image" Target="../media/image1434.png"/><Relationship Id="rId124" Type="http://schemas.openxmlformats.org/officeDocument/2006/relationships/customXml" Target="../ink/ink1437.xml"/><Relationship Id="rId310" Type="http://schemas.openxmlformats.org/officeDocument/2006/relationships/customXml" Target="../ink/ink1530.xml"/><Relationship Id="rId70" Type="http://schemas.openxmlformats.org/officeDocument/2006/relationships/customXml" Target="../ink/ink1410.xml"/><Relationship Id="rId91" Type="http://schemas.openxmlformats.org/officeDocument/2006/relationships/image" Target="../media/image1428.png"/><Relationship Id="rId145" Type="http://schemas.openxmlformats.org/officeDocument/2006/relationships/image" Target="../media/image1455.png"/><Relationship Id="rId166" Type="http://schemas.openxmlformats.org/officeDocument/2006/relationships/customXml" Target="../ink/ink1458.xml"/><Relationship Id="rId187" Type="http://schemas.openxmlformats.org/officeDocument/2006/relationships/image" Target="../media/image1476.png"/><Relationship Id="rId331" Type="http://schemas.openxmlformats.org/officeDocument/2006/relationships/image" Target="../media/image1548.png"/><Relationship Id="rId352" Type="http://schemas.openxmlformats.org/officeDocument/2006/relationships/customXml" Target="../ink/ink1551.xml"/><Relationship Id="rId373" Type="http://schemas.openxmlformats.org/officeDocument/2006/relationships/image" Target="../media/image1569.png"/><Relationship Id="rId394" Type="http://schemas.openxmlformats.org/officeDocument/2006/relationships/customXml" Target="../ink/ink1572.xml"/><Relationship Id="rId408" Type="http://schemas.openxmlformats.org/officeDocument/2006/relationships/customXml" Target="../ink/ink157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81.xml"/><Relationship Id="rId233" Type="http://schemas.openxmlformats.org/officeDocument/2006/relationships/image" Target="../media/image1499.png"/><Relationship Id="rId254" Type="http://schemas.openxmlformats.org/officeDocument/2006/relationships/customXml" Target="../ink/ink1502.xml"/><Relationship Id="rId28" Type="http://schemas.openxmlformats.org/officeDocument/2006/relationships/customXml" Target="../ink/ink1389.xml"/><Relationship Id="rId49" Type="http://schemas.openxmlformats.org/officeDocument/2006/relationships/image" Target="../media/image1407.png"/><Relationship Id="rId114" Type="http://schemas.openxmlformats.org/officeDocument/2006/relationships/customXml" Target="../ink/ink1432.xml"/><Relationship Id="rId275" Type="http://schemas.openxmlformats.org/officeDocument/2006/relationships/image" Target="../media/image1520.png"/><Relationship Id="rId296" Type="http://schemas.openxmlformats.org/officeDocument/2006/relationships/customXml" Target="../ink/ink1523.xml"/><Relationship Id="rId300" Type="http://schemas.openxmlformats.org/officeDocument/2006/relationships/customXml" Target="../ink/ink1525.xml"/><Relationship Id="rId60" Type="http://schemas.openxmlformats.org/officeDocument/2006/relationships/customXml" Target="../ink/ink1405.xml"/><Relationship Id="rId81" Type="http://schemas.openxmlformats.org/officeDocument/2006/relationships/image" Target="../media/image1423.png"/><Relationship Id="rId135" Type="http://schemas.openxmlformats.org/officeDocument/2006/relationships/image" Target="../media/image1450.png"/><Relationship Id="rId156" Type="http://schemas.openxmlformats.org/officeDocument/2006/relationships/customXml" Target="../ink/ink1453.xml"/><Relationship Id="rId177" Type="http://schemas.openxmlformats.org/officeDocument/2006/relationships/image" Target="../media/image1471.png"/><Relationship Id="rId198" Type="http://schemas.openxmlformats.org/officeDocument/2006/relationships/customXml" Target="../ink/ink1474.xml"/><Relationship Id="rId321" Type="http://schemas.openxmlformats.org/officeDocument/2006/relationships/image" Target="../media/image1543.png"/><Relationship Id="rId342" Type="http://schemas.openxmlformats.org/officeDocument/2006/relationships/customXml" Target="../ink/ink1546.xml"/><Relationship Id="rId363" Type="http://schemas.openxmlformats.org/officeDocument/2006/relationships/image" Target="../media/image1564.png"/><Relationship Id="rId384" Type="http://schemas.openxmlformats.org/officeDocument/2006/relationships/customXml" Target="../ink/ink1567.xml"/><Relationship Id="rId202" Type="http://schemas.openxmlformats.org/officeDocument/2006/relationships/customXml" Target="../ink/ink1476.xml"/><Relationship Id="rId223" Type="http://schemas.openxmlformats.org/officeDocument/2006/relationships/image" Target="../media/image1494.png"/><Relationship Id="rId244" Type="http://schemas.openxmlformats.org/officeDocument/2006/relationships/customXml" Target="../ink/ink1497.xml"/><Relationship Id="rId18" Type="http://schemas.openxmlformats.org/officeDocument/2006/relationships/customXml" Target="../ink/ink1384.xml"/><Relationship Id="rId39" Type="http://schemas.openxmlformats.org/officeDocument/2006/relationships/image" Target="../media/image1402.png"/><Relationship Id="rId265" Type="http://schemas.openxmlformats.org/officeDocument/2006/relationships/image" Target="../media/image1515.png"/><Relationship Id="rId286" Type="http://schemas.openxmlformats.org/officeDocument/2006/relationships/customXml" Target="../ink/ink1518.xml"/><Relationship Id="rId50" Type="http://schemas.openxmlformats.org/officeDocument/2006/relationships/customXml" Target="../ink/ink1400.xml"/><Relationship Id="rId104" Type="http://schemas.openxmlformats.org/officeDocument/2006/relationships/customXml" Target="../ink/ink1427.xml"/><Relationship Id="rId125" Type="http://schemas.openxmlformats.org/officeDocument/2006/relationships/image" Target="../media/image1445.png"/><Relationship Id="rId146" Type="http://schemas.openxmlformats.org/officeDocument/2006/relationships/customXml" Target="../ink/ink1448.xml"/><Relationship Id="rId167" Type="http://schemas.openxmlformats.org/officeDocument/2006/relationships/image" Target="../media/image1466.png"/><Relationship Id="rId188" Type="http://schemas.openxmlformats.org/officeDocument/2006/relationships/customXml" Target="../ink/ink1469.xml"/><Relationship Id="rId311" Type="http://schemas.openxmlformats.org/officeDocument/2006/relationships/image" Target="../media/image1538.png"/><Relationship Id="rId332" Type="http://schemas.openxmlformats.org/officeDocument/2006/relationships/customXml" Target="../ink/ink1541.xml"/><Relationship Id="rId353" Type="http://schemas.openxmlformats.org/officeDocument/2006/relationships/image" Target="../media/image1559.png"/><Relationship Id="rId374" Type="http://schemas.openxmlformats.org/officeDocument/2006/relationships/customXml" Target="../ink/ink1562.xml"/><Relationship Id="rId395" Type="http://schemas.openxmlformats.org/officeDocument/2006/relationships/image" Target="../media/image1580.png"/><Relationship Id="rId409" Type="http://schemas.openxmlformats.org/officeDocument/2006/relationships/image" Target="../media/image1587.png"/><Relationship Id="rId71" Type="http://schemas.openxmlformats.org/officeDocument/2006/relationships/image" Target="../media/image1418.png"/><Relationship Id="rId92" Type="http://schemas.openxmlformats.org/officeDocument/2006/relationships/customXml" Target="../ink/ink1421.xml"/><Relationship Id="rId213" Type="http://schemas.openxmlformats.org/officeDocument/2006/relationships/image" Target="../media/image1489.png"/><Relationship Id="rId234" Type="http://schemas.openxmlformats.org/officeDocument/2006/relationships/customXml" Target="../ink/ink1492.xml"/><Relationship Id="rId2" Type="http://schemas.openxmlformats.org/officeDocument/2006/relationships/customXml" Target="../ink/ink1376.xml"/><Relationship Id="rId29" Type="http://schemas.openxmlformats.org/officeDocument/2006/relationships/image" Target="../media/image1397.png"/><Relationship Id="rId255" Type="http://schemas.openxmlformats.org/officeDocument/2006/relationships/image" Target="../media/image1510.png"/><Relationship Id="rId276" Type="http://schemas.openxmlformats.org/officeDocument/2006/relationships/customXml" Target="../ink/ink1513.xml"/><Relationship Id="rId297" Type="http://schemas.openxmlformats.org/officeDocument/2006/relationships/image" Target="../media/image1531.png"/><Relationship Id="rId40" Type="http://schemas.openxmlformats.org/officeDocument/2006/relationships/customXml" Target="../ink/ink1395.xml"/><Relationship Id="rId115" Type="http://schemas.openxmlformats.org/officeDocument/2006/relationships/image" Target="../media/image1440.png"/><Relationship Id="rId136" Type="http://schemas.openxmlformats.org/officeDocument/2006/relationships/customXml" Target="../ink/ink1443.xml"/><Relationship Id="rId157" Type="http://schemas.openxmlformats.org/officeDocument/2006/relationships/image" Target="../media/image1461.png"/><Relationship Id="rId178" Type="http://schemas.openxmlformats.org/officeDocument/2006/relationships/customXml" Target="../ink/ink1464.xml"/><Relationship Id="rId301" Type="http://schemas.openxmlformats.org/officeDocument/2006/relationships/image" Target="../media/image1533.png"/><Relationship Id="rId322" Type="http://schemas.openxmlformats.org/officeDocument/2006/relationships/customXml" Target="../ink/ink1536.xml"/><Relationship Id="rId343" Type="http://schemas.openxmlformats.org/officeDocument/2006/relationships/image" Target="../media/image1554.png"/><Relationship Id="rId364" Type="http://schemas.openxmlformats.org/officeDocument/2006/relationships/customXml" Target="../ink/ink1557.xml"/><Relationship Id="rId61" Type="http://schemas.openxmlformats.org/officeDocument/2006/relationships/image" Target="../media/image1413.png"/><Relationship Id="rId82" Type="http://schemas.openxmlformats.org/officeDocument/2006/relationships/customXml" Target="../ink/ink1416.xml"/><Relationship Id="rId199" Type="http://schemas.openxmlformats.org/officeDocument/2006/relationships/image" Target="../media/image1482.png"/><Relationship Id="rId203" Type="http://schemas.openxmlformats.org/officeDocument/2006/relationships/image" Target="../media/image1484.png"/><Relationship Id="rId385" Type="http://schemas.openxmlformats.org/officeDocument/2006/relationships/image" Target="../media/image1575.png"/><Relationship Id="rId19" Type="http://schemas.openxmlformats.org/officeDocument/2006/relationships/image" Target="../media/image1392.png"/><Relationship Id="rId224" Type="http://schemas.openxmlformats.org/officeDocument/2006/relationships/customXml" Target="../ink/ink1487.xml"/><Relationship Id="rId245" Type="http://schemas.openxmlformats.org/officeDocument/2006/relationships/image" Target="../media/image1505.png"/><Relationship Id="rId266" Type="http://schemas.openxmlformats.org/officeDocument/2006/relationships/customXml" Target="../ink/ink1508.xml"/><Relationship Id="rId287" Type="http://schemas.openxmlformats.org/officeDocument/2006/relationships/image" Target="../media/image1526.png"/><Relationship Id="rId410" Type="http://schemas.openxmlformats.org/officeDocument/2006/relationships/customXml" Target="../ink/ink1580.xml"/><Relationship Id="rId30" Type="http://schemas.openxmlformats.org/officeDocument/2006/relationships/customXml" Target="../ink/ink1390.xml"/><Relationship Id="rId105" Type="http://schemas.openxmlformats.org/officeDocument/2006/relationships/image" Target="../media/image1435.png"/><Relationship Id="rId126" Type="http://schemas.openxmlformats.org/officeDocument/2006/relationships/customXml" Target="../ink/ink1438.xml"/><Relationship Id="rId147" Type="http://schemas.openxmlformats.org/officeDocument/2006/relationships/image" Target="../media/image1456.png"/><Relationship Id="rId168" Type="http://schemas.openxmlformats.org/officeDocument/2006/relationships/customXml" Target="../ink/ink1459.xml"/><Relationship Id="rId312" Type="http://schemas.openxmlformats.org/officeDocument/2006/relationships/customXml" Target="../ink/ink1531.xml"/><Relationship Id="rId333" Type="http://schemas.openxmlformats.org/officeDocument/2006/relationships/image" Target="../media/image1549.png"/><Relationship Id="rId354" Type="http://schemas.openxmlformats.org/officeDocument/2006/relationships/customXml" Target="../ink/ink1552.xml"/><Relationship Id="rId51" Type="http://schemas.openxmlformats.org/officeDocument/2006/relationships/image" Target="../media/image1408.png"/><Relationship Id="rId72" Type="http://schemas.openxmlformats.org/officeDocument/2006/relationships/customXml" Target="../ink/ink1411.xml"/><Relationship Id="rId93" Type="http://schemas.openxmlformats.org/officeDocument/2006/relationships/image" Target="../media/image1429.png"/><Relationship Id="rId189" Type="http://schemas.openxmlformats.org/officeDocument/2006/relationships/image" Target="../media/image1477.png"/><Relationship Id="rId375" Type="http://schemas.openxmlformats.org/officeDocument/2006/relationships/image" Target="../media/image1570.png"/><Relationship Id="rId396" Type="http://schemas.openxmlformats.org/officeDocument/2006/relationships/customXml" Target="../ink/ink1573.xml"/><Relationship Id="rId3" Type="http://schemas.openxmlformats.org/officeDocument/2006/relationships/image" Target="../media/image1384.png"/><Relationship Id="rId214" Type="http://schemas.openxmlformats.org/officeDocument/2006/relationships/customXml" Target="../ink/ink1482.xml"/><Relationship Id="rId235" Type="http://schemas.openxmlformats.org/officeDocument/2006/relationships/image" Target="../media/image1500.png"/><Relationship Id="rId256" Type="http://schemas.openxmlformats.org/officeDocument/2006/relationships/customXml" Target="../ink/ink1503.xml"/><Relationship Id="rId277" Type="http://schemas.openxmlformats.org/officeDocument/2006/relationships/image" Target="../media/image1521.png"/><Relationship Id="rId298" Type="http://schemas.openxmlformats.org/officeDocument/2006/relationships/customXml" Target="../ink/ink1524.xml"/><Relationship Id="rId400" Type="http://schemas.openxmlformats.org/officeDocument/2006/relationships/customXml" Target="../ink/ink1575.xml"/><Relationship Id="rId116" Type="http://schemas.openxmlformats.org/officeDocument/2006/relationships/customXml" Target="../ink/ink1433.xml"/><Relationship Id="rId137" Type="http://schemas.openxmlformats.org/officeDocument/2006/relationships/image" Target="../media/image1451.png"/><Relationship Id="rId158" Type="http://schemas.openxmlformats.org/officeDocument/2006/relationships/customXml" Target="../ink/ink1454.xml"/><Relationship Id="rId302" Type="http://schemas.openxmlformats.org/officeDocument/2006/relationships/customXml" Target="../ink/ink1526.xml"/><Relationship Id="rId323" Type="http://schemas.openxmlformats.org/officeDocument/2006/relationships/image" Target="../media/image1544.png"/><Relationship Id="rId344" Type="http://schemas.openxmlformats.org/officeDocument/2006/relationships/customXml" Target="../ink/ink1547.xml"/><Relationship Id="rId20" Type="http://schemas.openxmlformats.org/officeDocument/2006/relationships/customXml" Target="../ink/ink1385.xml"/><Relationship Id="rId41" Type="http://schemas.openxmlformats.org/officeDocument/2006/relationships/image" Target="../media/image1403.png"/><Relationship Id="rId62" Type="http://schemas.openxmlformats.org/officeDocument/2006/relationships/customXml" Target="../ink/ink1406.xml"/><Relationship Id="rId83" Type="http://schemas.openxmlformats.org/officeDocument/2006/relationships/image" Target="../media/image1424.png"/><Relationship Id="rId179" Type="http://schemas.openxmlformats.org/officeDocument/2006/relationships/image" Target="../media/image1472.png"/><Relationship Id="rId365" Type="http://schemas.openxmlformats.org/officeDocument/2006/relationships/image" Target="../media/image1565.png"/><Relationship Id="rId386" Type="http://schemas.openxmlformats.org/officeDocument/2006/relationships/customXml" Target="../ink/ink1568.xml"/><Relationship Id="rId190" Type="http://schemas.openxmlformats.org/officeDocument/2006/relationships/customXml" Target="../ink/ink1470.xml"/><Relationship Id="rId204" Type="http://schemas.openxmlformats.org/officeDocument/2006/relationships/customXml" Target="../ink/ink1477.xml"/><Relationship Id="rId225" Type="http://schemas.openxmlformats.org/officeDocument/2006/relationships/image" Target="../media/image1495.png"/><Relationship Id="rId246" Type="http://schemas.openxmlformats.org/officeDocument/2006/relationships/customXml" Target="../ink/ink1498.xml"/><Relationship Id="rId267" Type="http://schemas.openxmlformats.org/officeDocument/2006/relationships/image" Target="../media/image1516.png"/><Relationship Id="rId288" Type="http://schemas.openxmlformats.org/officeDocument/2006/relationships/customXml" Target="../ink/ink1519.xml"/><Relationship Id="rId411" Type="http://schemas.openxmlformats.org/officeDocument/2006/relationships/image" Target="../media/image1588.png"/><Relationship Id="rId106" Type="http://schemas.openxmlformats.org/officeDocument/2006/relationships/customXml" Target="../ink/ink1428.xml"/><Relationship Id="rId127" Type="http://schemas.openxmlformats.org/officeDocument/2006/relationships/image" Target="../media/image1446.png"/><Relationship Id="rId313" Type="http://schemas.openxmlformats.org/officeDocument/2006/relationships/image" Target="../media/image1539.png"/><Relationship Id="rId10" Type="http://schemas.openxmlformats.org/officeDocument/2006/relationships/customXml" Target="../ink/ink1380.xml"/><Relationship Id="rId31" Type="http://schemas.openxmlformats.org/officeDocument/2006/relationships/image" Target="../media/image1398.png"/><Relationship Id="rId52" Type="http://schemas.openxmlformats.org/officeDocument/2006/relationships/customXml" Target="../ink/ink1401.xml"/><Relationship Id="rId73" Type="http://schemas.openxmlformats.org/officeDocument/2006/relationships/image" Target="../media/image1419.png"/><Relationship Id="rId94" Type="http://schemas.openxmlformats.org/officeDocument/2006/relationships/customXml" Target="../ink/ink1422.xml"/><Relationship Id="rId148" Type="http://schemas.openxmlformats.org/officeDocument/2006/relationships/customXml" Target="../ink/ink1449.xml"/><Relationship Id="rId169" Type="http://schemas.openxmlformats.org/officeDocument/2006/relationships/image" Target="../media/image1467.png"/><Relationship Id="rId334" Type="http://schemas.openxmlformats.org/officeDocument/2006/relationships/customXml" Target="../ink/ink1542.xml"/><Relationship Id="rId355" Type="http://schemas.openxmlformats.org/officeDocument/2006/relationships/image" Target="../media/image1560.png"/><Relationship Id="rId376" Type="http://schemas.openxmlformats.org/officeDocument/2006/relationships/customXml" Target="../ink/ink1563.xml"/><Relationship Id="rId397" Type="http://schemas.openxmlformats.org/officeDocument/2006/relationships/image" Target="../media/image1581.png"/><Relationship Id="rId4" Type="http://schemas.openxmlformats.org/officeDocument/2006/relationships/customXml" Target="../ink/ink1377.xml"/><Relationship Id="rId180" Type="http://schemas.openxmlformats.org/officeDocument/2006/relationships/customXml" Target="../ink/ink1465.xml"/><Relationship Id="rId215" Type="http://schemas.openxmlformats.org/officeDocument/2006/relationships/image" Target="../media/image1490.png"/><Relationship Id="rId236" Type="http://schemas.openxmlformats.org/officeDocument/2006/relationships/customXml" Target="../ink/ink1493.xml"/><Relationship Id="rId257" Type="http://schemas.openxmlformats.org/officeDocument/2006/relationships/image" Target="../media/image1511.png"/><Relationship Id="rId278" Type="http://schemas.openxmlformats.org/officeDocument/2006/relationships/customXml" Target="../ink/ink1514.xml"/><Relationship Id="rId401" Type="http://schemas.openxmlformats.org/officeDocument/2006/relationships/image" Target="../media/image1583.png"/><Relationship Id="rId303" Type="http://schemas.openxmlformats.org/officeDocument/2006/relationships/image" Target="../media/image1534.png"/><Relationship Id="rId42" Type="http://schemas.openxmlformats.org/officeDocument/2006/relationships/customXml" Target="../ink/ink1396.xml"/><Relationship Id="rId84" Type="http://schemas.openxmlformats.org/officeDocument/2006/relationships/customXml" Target="../ink/ink1417.xml"/><Relationship Id="rId138" Type="http://schemas.openxmlformats.org/officeDocument/2006/relationships/customXml" Target="../ink/ink1444.xml"/><Relationship Id="rId345" Type="http://schemas.openxmlformats.org/officeDocument/2006/relationships/image" Target="../media/image1555.png"/><Relationship Id="rId387" Type="http://schemas.openxmlformats.org/officeDocument/2006/relationships/image" Target="../media/image1576.png"/><Relationship Id="rId191" Type="http://schemas.openxmlformats.org/officeDocument/2006/relationships/image" Target="../media/image1478.png"/><Relationship Id="rId205" Type="http://schemas.openxmlformats.org/officeDocument/2006/relationships/image" Target="../media/image1485.png"/><Relationship Id="rId247" Type="http://schemas.openxmlformats.org/officeDocument/2006/relationships/image" Target="../media/image1506.png"/><Relationship Id="rId412" Type="http://schemas.openxmlformats.org/officeDocument/2006/relationships/customXml" Target="../ink/ink1581.xml"/><Relationship Id="rId107" Type="http://schemas.openxmlformats.org/officeDocument/2006/relationships/image" Target="../media/image1436.png"/><Relationship Id="rId289" Type="http://schemas.openxmlformats.org/officeDocument/2006/relationships/image" Target="../media/image1527.png"/><Relationship Id="rId11" Type="http://schemas.openxmlformats.org/officeDocument/2006/relationships/image" Target="../media/image1388.png"/><Relationship Id="rId53" Type="http://schemas.openxmlformats.org/officeDocument/2006/relationships/image" Target="../media/image1409.png"/><Relationship Id="rId149" Type="http://schemas.openxmlformats.org/officeDocument/2006/relationships/image" Target="../media/image1457.png"/><Relationship Id="rId314" Type="http://schemas.openxmlformats.org/officeDocument/2006/relationships/customXml" Target="../ink/ink1532.xml"/><Relationship Id="rId356" Type="http://schemas.openxmlformats.org/officeDocument/2006/relationships/customXml" Target="../ink/ink1553.xml"/><Relationship Id="rId398" Type="http://schemas.openxmlformats.org/officeDocument/2006/relationships/customXml" Target="../ink/ink1574.xml"/><Relationship Id="rId95" Type="http://schemas.openxmlformats.org/officeDocument/2006/relationships/image" Target="../media/image1430.png"/><Relationship Id="rId160" Type="http://schemas.openxmlformats.org/officeDocument/2006/relationships/customXml" Target="../ink/ink1455.xml"/><Relationship Id="rId216" Type="http://schemas.openxmlformats.org/officeDocument/2006/relationships/customXml" Target="../ink/ink1483.xml"/><Relationship Id="rId258" Type="http://schemas.openxmlformats.org/officeDocument/2006/relationships/customXml" Target="../ink/ink1504.xml"/><Relationship Id="rId22" Type="http://schemas.openxmlformats.org/officeDocument/2006/relationships/customXml" Target="../ink/ink1386.xml"/><Relationship Id="rId64" Type="http://schemas.openxmlformats.org/officeDocument/2006/relationships/customXml" Target="../ink/ink1407.xml"/><Relationship Id="rId118" Type="http://schemas.openxmlformats.org/officeDocument/2006/relationships/customXml" Target="../ink/ink1434.xml"/><Relationship Id="rId325" Type="http://schemas.openxmlformats.org/officeDocument/2006/relationships/image" Target="../media/image1545.png"/><Relationship Id="rId367" Type="http://schemas.openxmlformats.org/officeDocument/2006/relationships/image" Target="../media/image1566.png"/><Relationship Id="rId171" Type="http://schemas.openxmlformats.org/officeDocument/2006/relationships/image" Target="../media/image1468.png"/><Relationship Id="rId227" Type="http://schemas.openxmlformats.org/officeDocument/2006/relationships/image" Target="../media/image1496.png"/><Relationship Id="rId269" Type="http://schemas.openxmlformats.org/officeDocument/2006/relationships/image" Target="../media/image1517.png"/><Relationship Id="rId33" Type="http://schemas.openxmlformats.org/officeDocument/2006/relationships/image" Target="../media/image1399.png"/><Relationship Id="rId129" Type="http://schemas.openxmlformats.org/officeDocument/2006/relationships/image" Target="../media/image1447.png"/><Relationship Id="rId280" Type="http://schemas.openxmlformats.org/officeDocument/2006/relationships/customXml" Target="../ink/ink1515.xml"/><Relationship Id="rId336" Type="http://schemas.openxmlformats.org/officeDocument/2006/relationships/customXml" Target="../ink/ink1543.xml"/><Relationship Id="rId75" Type="http://schemas.openxmlformats.org/officeDocument/2006/relationships/image" Target="../media/image1420.png"/><Relationship Id="rId140" Type="http://schemas.openxmlformats.org/officeDocument/2006/relationships/customXml" Target="../ink/ink1445.xml"/><Relationship Id="rId182" Type="http://schemas.openxmlformats.org/officeDocument/2006/relationships/customXml" Target="../ink/ink1466.xml"/><Relationship Id="rId378" Type="http://schemas.openxmlformats.org/officeDocument/2006/relationships/customXml" Target="../ink/ink1564.xml"/><Relationship Id="rId403" Type="http://schemas.openxmlformats.org/officeDocument/2006/relationships/image" Target="../media/image1584.png"/><Relationship Id="rId6" Type="http://schemas.openxmlformats.org/officeDocument/2006/relationships/customXml" Target="../ink/ink1378.xml"/><Relationship Id="rId238" Type="http://schemas.openxmlformats.org/officeDocument/2006/relationships/customXml" Target="../ink/ink1494.xml"/><Relationship Id="rId291" Type="http://schemas.openxmlformats.org/officeDocument/2006/relationships/image" Target="../media/image1528.png"/><Relationship Id="rId305" Type="http://schemas.openxmlformats.org/officeDocument/2006/relationships/image" Target="../media/image1535.png"/><Relationship Id="rId347" Type="http://schemas.openxmlformats.org/officeDocument/2006/relationships/image" Target="../media/image1556.png"/><Relationship Id="rId44" Type="http://schemas.openxmlformats.org/officeDocument/2006/relationships/customXml" Target="../ink/ink1397.xml"/><Relationship Id="rId86" Type="http://schemas.openxmlformats.org/officeDocument/2006/relationships/customXml" Target="../ink/ink1418.xml"/><Relationship Id="rId151" Type="http://schemas.openxmlformats.org/officeDocument/2006/relationships/image" Target="../media/image1458.png"/><Relationship Id="rId389" Type="http://schemas.openxmlformats.org/officeDocument/2006/relationships/image" Target="../media/image1577.png"/><Relationship Id="rId193" Type="http://schemas.openxmlformats.org/officeDocument/2006/relationships/image" Target="../media/image1479.png"/><Relationship Id="rId207" Type="http://schemas.openxmlformats.org/officeDocument/2006/relationships/image" Target="../media/image1486.png"/><Relationship Id="rId249" Type="http://schemas.openxmlformats.org/officeDocument/2006/relationships/image" Target="../media/image1507.png"/><Relationship Id="rId414" Type="http://schemas.openxmlformats.org/officeDocument/2006/relationships/customXml" Target="../ink/ink1582.xml"/><Relationship Id="rId13" Type="http://schemas.openxmlformats.org/officeDocument/2006/relationships/image" Target="../media/image1389.png"/><Relationship Id="rId109" Type="http://schemas.openxmlformats.org/officeDocument/2006/relationships/image" Target="../media/image1437.png"/><Relationship Id="rId260" Type="http://schemas.openxmlformats.org/officeDocument/2006/relationships/customXml" Target="../ink/ink1505.xml"/><Relationship Id="rId316" Type="http://schemas.openxmlformats.org/officeDocument/2006/relationships/customXml" Target="../ink/ink1533.xml"/><Relationship Id="rId55" Type="http://schemas.openxmlformats.org/officeDocument/2006/relationships/image" Target="../media/image1410.png"/><Relationship Id="rId97" Type="http://schemas.openxmlformats.org/officeDocument/2006/relationships/image" Target="../media/image1431.png"/><Relationship Id="rId120" Type="http://schemas.openxmlformats.org/officeDocument/2006/relationships/customXml" Target="../ink/ink1435.xml"/><Relationship Id="rId358" Type="http://schemas.openxmlformats.org/officeDocument/2006/relationships/customXml" Target="../ink/ink1554.xml"/><Relationship Id="rId162" Type="http://schemas.openxmlformats.org/officeDocument/2006/relationships/customXml" Target="../ink/ink1456.xml"/><Relationship Id="rId218" Type="http://schemas.openxmlformats.org/officeDocument/2006/relationships/customXml" Target="../ink/ink1484.xml"/><Relationship Id="rId271" Type="http://schemas.openxmlformats.org/officeDocument/2006/relationships/image" Target="../media/image1518.png"/><Relationship Id="rId24" Type="http://schemas.openxmlformats.org/officeDocument/2006/relationships/customXml" Target="../ink/ink1387.xml"/><Relationship Id="rId66" Type="http://schemas.openxmlformats.org/officeDocument/2006/relationships/customXml" Target="../ink/ink1408.xml"/><Relationship Id="rId131" Type="http://schemas.openxmlformats.org/officeDocument/2006/relationships/image" Target="../media/image1448.png"/><Relationship Id="rId327" Type="http://schemas.openxmlformats.org/officeDocument/2006/relationships/image" Target="../media/image1546.png"/><Relationship Id="rId369" Type="http://schemas.openxmlformats.org/officeDocument/2006/relationships/image" Target="../media/image1567.png"/><Relationship Id="rId173" Type="http://schemas.openxmlformats.org/officeDocument/2006/relationships/image" Target="../media/image1469.png"/><Relationship Id="rId229" Type="http://schemas.openxmlformats.org/officeDocument/2006/relationships/image" Target="../media/image1497.png"/><Relationship Id="rId380" Type="http://schemas.openxmlformats.org/officeDocument/2006/relationships/customXml" Target="../ink/ink1565.xml"/><Relationship Id="rId240" Type="http://schemas.openxmlformats.org/officeDocument/2006/relationships/customXml" Target="../ink/ink1495.xml"/><Relationship Id="rId35" Type="http://schemas.openxmlformats.org/officeDocument/2006/relationships/image" Target="../media/image1400.png"/><Relationship Id="rId77" Type="http://schemas.openxmlformats.org/officeDocument/2006/relationships/image" Target="../media/image1421.png"/><Relationship Id="rId100" Type="http://schemas.openxmlformats.org/officeDocument/2006/relationships/customXml" Target="../ink/ink1425.xml"/><Relationship Id="rId282" Type="http://schemas.openxmlformats.org/officeDocument/2006/relationships/customXml" Target="../ink/ink1516.xml"/><Relationship Id="rId338" Type="http://schemas.openxmlformats.org/officeDocument/2006/relationships/customXml" Target="../ink/ink1544.xml"/><Relationship Id="rId8" Type="http://schemas.openxmlformats.org/officeDocument/2006/relationships/customXml" Target="../ink/ink1379.xml"/><Relationship Id="rId142" Type="http://schemas.openxmlformats.org/officeDocument/2006/relationships/customXml" Target="../ink/ink1446.xml"/><Relationship Id="rId184" Type="http://schemas.openxmlformats.org/officeDocument/2006/relationships/customXml" Target="../ink/ink1467.xml"/><Relationship Id="rId391" Type="http://schemas.openxmlformats.org/officeDocument/2006/relationships/image" Target="../media/image1578.png"/><Relationship Id="rId405" Type="http://schemas.openxmlformats.org/officeDocument/2006/relationships/image" Target="../media/image1585.png"/><Relationship Id="rId251" Type="http://schemas.openxmlformats.org/officeDocument/2006/relationships/image" Target="../media/image1508.png"/><Relationship Id="rId46" Type="http://schemas.openxmlformats.org/officeDocument/2006/relationships/customXml" Target="../ink/ink1398.xml"/><Relationship Id="rId293" Type="http://schemas.openxmlformats.org/officeDocument/2006/relationships/image" Target="../media/image1529.png"/><Relationship Id="rId307" Type="http://schemas.openxmlformats.org/officeDocument/2006/relationships/image" Target="../media/image1536.png"/><Relationship Id="rId349" Type="http://schemas.openxmlformats.org/officeDocument/2006/relationships/image" Target="../media/image1557.png"/><Relationship Id="rId88" Type="http://schemas.openxmlformats.org/officeDocument/2006/relationships/customXml" Target="../ink/ink1419.xml"/><Relationship Id="rId111" Type="http://schemas.openxmlformats.org/officeDocument/2006/relationships/image" Target="../media/image1438.png"/><Relationship Id="rId153" Type="http://schemas.openxmlformats.org/officeDocument/2006/relationships/image" Target="../media/image1459.png"/><Relationship Id="rId195" Type="http://schemas.openxmlformats.org/officeDocument/2006/relationships/image" Target="../media/image1480.png"/><Relationship Id="rId209" Type="http://schemas.openxmlformats.org/officeDocument/2006/relationships/image" Target="../media/image1487.png"/><Relationship Id="rId360" Type="http://schemas.openxmlformats.org/officeDocument/2006/relationships/customXml" Target="../ink/ink1555.xml"/><Relationship Id="rId220" Type="http://schemas.openxmlformats.org/officeDocument/2006/relationships/customXml" Target="../ink/ink1485.xml"/><Relationship Id="rId15" Type="http://schemas.openxmlformats.org/officeDocument/2006/relationships/image" Target="../media/image1390.png"/><Relationship Id="rId57" Type="http://schemas.openxmlformats.org/officeDocument/2006/relationships/image" Target="../media/image1411.png"/><Relationship Id="rId262" Type="http://schemas.openxmlformats.org/officeDocument/2006/relationships/customXml" Target="../ink/ink1506.xml"/><Relationship Id="rId318" Type="http://schemas.openxmlformats.org/officeDocument/2006/relationships/customXml" Target="../ink/ink1534.xml"/><Relationship Id="rId99" Type="http://schemas.openxmlformats.org/officeDocument/2006/relationships/image" Target="../media/image1432.png"/><Relationship Id="rId122" Type="http://schemas.openxmlformats.org/officeDocument/2006/relationships/customXml" Target="../ink/ink1436.xml"/><Relationship Id="rId164" Type="http://schemas.openxmlformats.org/officeDocument/2006/relationships/customXml" Target="../ink/ink1457.xml"/><Relationship Id="rId371" Type="http://schemas.openxmlformats.org/officeDocument/2006/relationships/image" Target="../media/image1568.png"/><Relationship Id="rId26" Type="http://schemas.openxmlformats.org/officeDocument/2006/relationships/customXml" Target="../ink/ink1388.xml"/><Relationship Id="rId231" Type="http://schemas.openxmlformats.org/officeDocument/2006/relationships/image" Target="../media/image1498.png"/><Relationship Id="rId273" Type="http://schemas.openxmlformats.org/officeDocument/2006/relationships/image" Target="../media/image1519.png"/><Relationship Id="rId329" Type="http://schemas.openxmlformats.org/officeDocument/2006/relationships/image" Target="../media/image1547.png"/><Relationship Id="rId68" Type="http://schemas.openxmlformats.org/officeDocument/2006/relationships/customXml" Target="../ink/ink1409.xml"/><Relationship Id="rId133" Type="http://schemas.openxmlformats.org/officeDocument/2006/relationships/image" Target="../media/image1449.png"/><Relationship Id="rId175" Type="http://schemas.openxmlformats.org/officeDocument/2006/relationships/image" Target="../media/image1470.png"/><Relationship Id="rId340" Type="http://schemas.openxmlformats.org/officeDocument/2006/relationships/customXml" Target="../ink/ink1545.xml"/><Relationship Id="rId200" Type="http://schemas.openxmlformats.org/officeDocument/2006/relationships/customXml" Target="../ink/ink1475.xml"/><Relationship Id="rId382" Type="http://schemas.openxmlformats.org/officeDocument/2006/relationships/customXml" Target="../ink/ink1566.xml"/><Relationship Id="rId242" Type="http://schemas.openxmlformats.org/officeDocument/2006/relationships/customXml" Target="../ink/ink1496.xml"/><Relationship Id="rId284" Type="http://schemas.openxmlformats.org/officeDocument/2006/relationships/customXml" Target="../ink/ink1517.xml"/><Relationship Id="rId37" Type="http://schemas.openxmlformats.org/officeDocument/2006/relationships/image" Target="../media/image1401.png"/><Relationship Id="rId79" Type="http://schemas.openxmlformats.org/officeDocument/2006/relationships/image" Target="../media/image1422.png"/><Relationship Id="rId102" Type="http://schemas.openxmlformats.org/officeDocument/2006/relationships/customXml" Target="../ink/ink1426.xml"/><Relationship Id="rId144" Type="http://schemas.openxmlformats.org/officeDocument/2006/relationships/customXml" Target="../ink/ink1447.xml"/><Relationship Id="rId90" Type="http://schemas.openxmlformats.org/officeDocument/2006/relationships/customXml" Target="../ink/ink1420.xml"/><Relationship Id="rId186" Type="http://schemas.openxmlformats.org/officeDocument/2006/relationships/customXml" Target="../ink/ink1468.xml"/><Relationship Id="rId351" Type="http://schemas.openxmlformats.org/officeDocument/2006/relationships/image" Target="../media/image1558.png"/><Relationship Id="rId393" Type="http://schemas.openxmlformats.org/officeDocument/2006/relationships/image" Target="../media/image1579.png"/><Relationship Id="rId407" Type="http://schemas.openxmlformats.org/officeDocument/2006/relationships/image" Target="../media/image1586.png"/><Relationship Id="rId211" Type="http://schemas.openxmlformats.org/officeDocument/2006/relationships/image" Target="../media/image1488.png"/><Relationship Id="rId253" Type="http://schemas.openxmlformats.org/officeDocument/2006/relationships/image" Target="../media/image1509.png"/><Relationship Id="rId295" Type="http://schemas.openxmlformats.org/officeDocument/2006/relationships/image" Target="../media/image1530.png"/><Relationship Id="rId309" Type="http://schemas.openxmlformats.org/officeDocument/2006/relationships/image" Target="../media/image1537.png"/><Relationship Id="rId48" Type="http://schemas.openxmlformats.org/officeDocument/2006/relationships/customXml" Target="../ink/ink1399.xml"/><Relationship Id="rId113" Type="http://schemas.openxmlformats.org/officeDocument/2006/relationships/image" Target="../media/image1439.png"/><Relationship Id="rId320" Type="http://schemas.openxmlformats.org/officeDocument/2006/relationships/customXml" Target="../ink/ink15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customXml" Target="../ink/ink1588.xml"/><Relationship Id="rId3" Type="http://schemas.openxmlformats.org/officeDocument/2006/relationships/customXml" Target="../ink/ink1583.xml"/><Relationship Id="rId7" Type="http://schemas.openxmlformats.org/officeDocument/2006/relationships/customXml" Target="../ink/ink1585.xml"/><Relationship Id="rId12" Type="http://schemas.openxmlformats.org/officeDocument/2006/relationships/image" Target="../media/image9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1587.xml"/><Relationship Id="rId5" Type="http://schemas.openxmlformats.org/officeDocument/2006/relationships/customXml" Target="../ink/ink1584.xml"/><Relationship Id="rId10" Type="http://schemas.openxmlformats.org/officeDocument/2006/relationships/image" Target="../media/image696.png"/><Relationship Id="rId4" Type="http://schemas.openxmlformats.org/officeDocument/2006/relationships/image" Target="../media/image29.png"/><Relationship Id="rId9" Type="http://schemas.openxmlformats.org/officeDocument/2006/relationships/customXml" Target="../ink/ink1586.xml"/><Relationship Id="rId14" Type="http://schemas.openxmlformats.org/officeDocument/2006/relationships/image" Target="../media/image96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3.png"/><Relationship Id="rId18" Type="http://schemas.openxmlformats.org/officeDocument/2006/relationships/customXml" Target="../ink/ink1596.xml"/><Relationship Id="rId26" Type="http://schemas.openxmlformats.org/officeDocument/2006/relationships/customXml" Target="../ink/ink1600.xml"/><Relationship Id="rId39" Type="http://schemas.openxmlformats.org/officeDocument/2006/relationships/image" Target="../media/image1606.png"/><Relationship Id="rId21" Type="http://schemas.openxmlformats.org/officeDocument/2006/relationships/image" Target="../media/image1597.png"/><Relationship Id="rId34" Type="http://schemas.openxmlformats.org/officeDocument/2006/relationships/customXml" Target="../ink/ink1604.xml"/><Relationship Id="rId42" Type="http://schemas.openxmlformats.org/officeDocument/2006/relationships/customXml" Target="../ink/ink1608.xml"/><Relationship Id="rId47" Type="http://schemas.openxmlformats.org/officeDocument/2006/relationships/image" Target="../media/image1610.png"/><Relationship Id="rId7" Type="http://schemas.openxmlformats.org/officeDocument/2006/relationships/image" Target="../media/image971.png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1595.xml"/><Relationship Id="rId29" Type="http://schemas.openxmlformats.org/officeDocument/2006/relationships/image" Target="../media/image16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90.xml"/><Relationship Id="rId11" Type="http://schemas.openxmlformats.org/officeDocument/2006/relationships/image" Target="../media/image1592.png"/><Relationship Id="rId24" Type="http://schemas.openxmlformats.org/officeDocument/2006/relationships/customXml" Target="../ink/ink1599.xml"/><Relationship Id="rId32" Type="http://schemas.openxmlformats.org/officeDocument/2006/relationships/customXml" Target="../ink/ink1603.xml"/><Relationship Id="rId37" Type="http://schemas.openxmlformats.org/officeDocument/2006/relationships/image" Target="../media/image1605.png"/><Relationship Id="rId40" Type="http://schemas.openxmlformats.org/officeDocument/2006/relationships/customXml" Target="../ink/ink1607.xml"/><Relationship Id="rId45" Type="http://schemas.openxmlformats.org/officeDocument/2006/relationships/image" Target="../media/image1609.png"/><Relationship Id="rId5" Type="http://schemas.openxmlformats.org/officeDocument/2006/relationships/image" Target="../media/image965.png"/><Relationship Id="rId15" Type="http://schemas.openxmlformats.org/officeDocument/2006/relationships/image" Target="../media/image1594.png"/><Relationship Id="rId23" Type="http://schemas.openxmlformats.org/officeDocument/2006/relationships/image" Target="../media/image1598.png"/><Relationship Id="rId28" Type="http://schemas.openxmlformats.org/officeDocument/2006/relationships/customXml" Target="../ink/ink1601.xml"/><Relationship Id="rId36" Type="http://schemas.openxmlformats.org/officeDocument/2006/relationships/customXml" Target="../ink/ink1605.xml"/><Relationship Id="rId10" Type="http://schemas.openxmlformats.org/officeDocument/2006/relationships/customXml" Target="../ink/ink1592.xml"/><Relationship Id="rId19" Type="http://schemas.openxmlformats.org/officeDocument/2006/relationships/image" Target="../media/image1596.png"/><Relationship Id="rId31" Type="http://schemas.openxmlformats.org/officeDocument/2006/relationships/image" Target="../media/image1602.png"/><Relationship Id="rId44" Type="http://schemas.openxmlformats.org/officeDocument/2006/relationships/customXml" Target="../ink/ink1609.xml"/><Relationship Id="rId4" Type="http://schemas.openxmlformats.org/officeDocument/2006/relationships/customXml" Target="../ink/ink1589.xml"/><Relationship Id="rId9" Type="http://schemas.openxmlformats.org/officeDocument/2006/relationships/image" Target="../media/image1591.png"/><Relationship Id="rId14" Type="http://schemas.openxmlformats.org/officeDocument/2006/relationships/customXml" Target="../ink/ink1594.xml"/><Relationship Id="rId22" Type="http://schemas.openxmlformats.org/officeDocument/2006/relationships/customXml" Target="../ink/ink1598.xml"/><Relationship Id="rId27" Type="http://schemas.openxmlformats.org/officeDocument/2006/relationships/image" Target="../media/image1600.png"/><Relationship Id="rId30" Type="http://schemas.openxmlformats.org/officeDocument/2006/relationships/customXml" Target="../ink/ink1602.xml"/><Relationship Id="rId35" Type="http://schemas.openxmlformats.org/officeDocument/2006/relationships/image" Target="../media/image1604.png"/><Relationship Id="rId43" Type="http://schemas.openxmlformats.org/officeDocument/2006/relationships/image" Target="../media/image1608.png"/><Relationship Id="rId8" Type="http://schemas.openxmlformats.org/officeDocument/2006/relationships/customXml" Target="../ink/ink1591.xml"/><Relationship Id="rId3" Type="http://schemas.openxmlformats.org/officeDocument/2006/relationships/image" Target="../media/image964.png"/><Relationship Id="rId12" Type="http://schemas.openxmlformats.org/officeDocument/2006/relationships/customXml" Target="../ink/ink1593.xml"/><Relationship Id="rId17" Type="http://schemas.openxmlformats.org/officeDocument/2006/relationships/image" Target="../media/image1595.png"/><Relationship Id="rId25" Type="http://schemas.openxmlformats.org/officeDocument/2006/relationships/image" Target="../media/image1599.png"/><Relationship Id="rId33" Type="http://schemas.openxmlformats.org/officeDocument/2006/relationships/image" Target="../media/image1603.png"/><Relationship Id="rId38" Type="http://schemas.openxmlformats.org/officeDocument/2006/relationships/customXml" Target="../ink/ink1606.xml"/><Relationship Id="rId46" Type="http://schemas.openxmlformats.org/officeDocument/2006/relationships/customXml" Target="../ink/ink1610.xml"/><Relationship Id="rId20" Type="http://schemas.openxmlformats.org/officeDocument/2006/relationships/customXml" Target="../ink/ink1597.xml"/><Relationship Id="rId41" Type="http://schemas.openxmlformats.org/officeDocument/2006/relationships/image" Target="../media/image1607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8.png"/><Relationship Id="rId21" Type="http://schemas.openxmlformats.org/officeDocument/2006/relationships/image" Target="../media/image1620.png"/><Relationship Id="rId63" Type="http://schemas.openxmlformats.org/officeDocument/2006/relationships/image" Target="../media/image1641.png"/><Relationship Id="rId159" Type="http://schemas.openxmlformats.org/officeDocument/2006/relationships/image" Target="../media/image1689.png"/><Relationship Id="rId170" Type="http://schemas.openxmlformats.org/officeDocument/2006/relationships/customXml" Target="../ink/ink1695.xml"/><Relationship Id="rId226" Type="http://schemas.openxmlformats.org/officeDocument/2006/relationships/customXml" Target="../ink/ink1723.xml"/><Relationship Id="rId107" Type="http://schemas.openxmlformats.org/officeDocument/2006/relationships/image" Target="../media/image1663.png"/><Relationship Id="rId11" Type="http://schemas.openxmlformats.org/officeDocument/2006/relationships/image" Target="../media/image1615.png"/><Relationship Id="rId32" Type="http://schemas.openxmlformats.org/officeDocument/2006/relationships/customXml" Target="../ink/ink1626.xml"/><Relationship Id="rId53" Type="http://schemas.openxmlformats.org/officeDocument/2006/relationships/image" Target="../media/image1636.png"/><Relationship Id="rId74" Type="http://schemas.openxmlformats.org/officeDocument/2006/relationships/customXml" Target="../ink/ink1647.xml"/><Relationship Id="rId128" Type="http://schemas.openxmlformats.org/officeDocument/2006/relationships/customXml" Target="../ink/ink1674.xml"/><Relationship Id="rId149" Type="http://schemas.openxmlformats.org/officeDocument/2006/relationships/image" Target="../media/image1684.png"/><Relationship Id="rId5" Type="http://schemas.openxmlformats.org/officeDocument/2006/relationships/image" Target="../media/image1612.png"/><Relationship Id="rId95" Type="http://schemas.openxmlformats.org/officeDocument/2006/relationships/image" Target="../media/image1657.png"/><Relationship Id="rId160" Type="http://schemas.openxmlformats.org/officeDocument/2006/relationships/customXml" Target="../ink/ink1690.xml"/><Relationship Id="rId181" Type="http://schemas.openxmlformats.org/officeDocument/2006/relationships/image" Target="../media/image1700.png"/><Relationship Id="rId216" Type="http://schemas.openxmlformats.org/officeDocument/2006/relationships/customXml" Target="../ink/ink1718.xml"/><Relationship Id="rId237" Type="http://schemas.openxmlformats.org/officeDocument/2006/relationships/image" Target="../media/image1728.png"/><Relationship Id="rId258" Type="http://schemas.openxmlformats.org/officeDocument/2006/relationships/customXml" Target="../ink/ink1739.xml"/><Relationship Id="rId22" Type="http://schemas.openxmlformats.org/officeDocument/2006/relationships/customXml" Target="../ink/ink1621.xml"/><Relationship Id="rId43" Type="http://schemas.openxmlformats.org/officeDocument/2006/relationships/image" Target="../media/image1631.png"/><Relationship Id="rId64" Type="http://schemas.openxmlformats.org/officeDocument/2006/relationships/customXml" Target="../ink/ink1642.xml"/><Relationship Id="rId118" Type="http://schemas.openxmlformats.org/officeDocument/2006/relationships/customXml" Target="../ink/ink1669.xml"/><Relationship Id="rId139" Type="http://schemas.openxmlformats.org/officeDocument/2006/relationships/image" Target="../media/image1679.png"/><Relationship Id="rId85" Type="http://schemas.openxmlformats.org/officeDocument/2006/relationships/image" Target="../media/image1652.png"/><Relationship Id="rId150" Type="http://schemas.openxmlformats.org/officeDocument/2006/relationships/customXml" Target="../ink/ink1685.xml"/><Relationship Id="rId171" Type="http://schemas.openxmlformats.org/officeDocument/2006/relationships/image" Target="../media/image1695.png"/><Relationship Id="rId192" Type="http://schemas.openxmlformats.org/officeDocument/2006/relationships/customXml" Target="../ink/ink1706.xml"/><Relationship Id="rId206" Type="http://schemas.openxmlformats.org/officeDocument/2006/relationships/customXml" Target="../ink/ink1713.xml"/><Relationship Id="rId227" Type="http://schemas.openxmlformats.org/officeDocument/2006/relationships/image" Target="../media/image1723.png"/><Relationship Id="rId248" Type="http://schemas.openxmlformats.org/officeDocument/2006/relationships/customXml" Target="../ink/ink1734.xml"/><Relationship Id="rId12" Type="http://schemas.openxmlformats.org/officeDocument/2006/relationships/customXml" Target="../ink/ink1616.xml"/><Relationship Id="rId33" Type="http://schemas.openxmlformats.org/officeDocument/2006/relationships/image" Target="../media/image1626.png"/><Relationship Id="rId108" Type="http://schemas.openxmlformats.org/officeDocument/2006/relationships/customXml" Target="../ink/ink1664.xml"/><Relationship Id="rId129" Type="http://schemas.openxmlformats.org/officeDocument/2006/relationships/image" Target="../media/image1674.png"/><Relationship Id="rId54" Type="http://schemas.openxmlformats.org/officeDocument/2006/relationships/customXml" Target="../ink/ink1637.xml"/><Relationship Id="rId75" Type="http://schemas.openxmlformats.org/officeDocument/2006/relationships/image" Target="../media/image1647.png"/><Relationship Id="rId96" Type="http://schemas.openxmlformats.org/officeDocument/2006/relationships/customXml" Target="../ink/ink1658.xml"/><Relationship Id="rId140" Type="http://schemas.openxmlformats.org/officeDocument/2006/relationships/customXml" Target="../ink/ink1680.xml"/><Relationship Id="rId161" Type="http://schemas.openxmlformats.org/officeDocument/2006/relationships/image" Target="../media/image1690.png"/><Relationship Id="rId182" Type="http://schemas.openxmlformats.org/officeDocument/2006/relationships/customXml" Target="../ink/ink1701.xml"/><Relationship Id="rId217" Type="http://schemas.openxmlformats.org/officeDocument/2006/relationships/image" Target="../media/image1718.png"/><Relationship Id="rId6" Type="http://schemas.openxmlformats.org/officeDocument/2006/relationships/customXml" Target="../ink/ink1613.xml"/><Relationship Id="rId238" Type="http://schemas.openxmlformats.org/officeDocument/2006/relationships/customXml" Target="../ink/ink1729.xml"/><Relationship Id="rId259" Type="http://schemas.openxmlformats.org/officeDocument/2006/relationships/image" Target="../media/image1739.png"/><Relationship Id="rId23" Type="http://schemas.openxmlformats.org/officeDocument/2006/relationships/image" Target="../media/image1621.png"/><Relationship Id="rId119" Type="http://schemas.openxmlformats.org/officeDocument/2006/relationships/image" Target="../media/image1669.png"/><Relationship Id="rId44" Type="http://schemas.openxmlformats.org/officeDocument/2006/relationships/customXml" Target="../ink/ink1632.xml"/><Relationship Id="rId65" Type="http://schemas.openxmlformats.org/officeDocument/2006/relationships/image" Target="../media/image1642.png"/><Relationship Id="rId86" Type="http://schemas.openxmlformats.org/officeDocument/2006/relationships/customXml" Target="../ink/ink1653.xml"/><Relationship Id="rId130" Type="http://schemas.openxmlformats.org/officeDocument/2006/relationships/customXml" Target="../ink/ink1675.xml"/><Relationship Id="rId151" Type="http://schemas.openxmlformats.org/officeDocument/2006/relationships/image" Target="../media/image1685.png"/><Relationship Id="rId172" Type="http://schemas.openxmlformats.org/officeDocument/2006/relationships/customXml" Target="../ink/ink1696.xml"/><Relationship Id="rId193" Type="http://schemas.openxmlformats.org/officeDocument/2006/relationships/image" Target="../media/image1706.png"/><Relationship Id="rId207" Type="http://schemas.openxmlformats.org/officeDocument/2006/relationships/image" Target="../media/image1713.png"/><Relationship Id="rId228" Type="http://schemas.openxmlformats.org/officeDocument/2006/relationships/customXml" Target="../ink/ink1724.xml"/><Relationship Id="rId249" Type="http://schemas.openxmlformats.org/officeDocument/2006/relationships/image" Target="../media/image1734.png"/><Relationship Id="rId13" Type="http://schemas.openxmlformats.org/officeDocument/2006/relationships/image" Target="../media/image1616.png"/><Relationship Id="rId109" Type="http://schemas.openxmlformats.org/officeDocument/2006/relationships/image" Target="../media/image1664.png"/><Relationship Id="rId260" Type="http://schemas.openxmlformats.org/officeDocument/2006/relationships/customXml" Target="../ink/ink1740.xml"/><Relationship Id="rId34" Type="http://schemas.openxmlformats.org/officeDocument/2006/relationships/customXml" Target="../ink/ink1627.xml"/><Relationship Id="rId55" Type="http://schemas.openxmlformats.org/officeDocument/2006/relationships/image" Target="../media/image1637.png"/><Relationship Id="rId76" Type="http://schemas.openxmlformats.org/officeDocument/2006/relationships/customXml" Target="../ink/ink1648.xml"/><Relationship Id="rId97" Type="http://schemas.openxmlformats.org/officeDocument/2006/relationships/image" Target="../media/image1658.png"/><Relationship Id="rId120" Type="http://schemas.openxmlformats.org/officeDocument/2006/relationships/customXml" Target="../ink/ink1670.xml"/><Relationship Id="rId141" Type="http://schemas.openxmlformats.org/officeDocument/2006/relationships/image" Target="../media/image1680.png"/><Relationship Id="rId7" Type="http://schemas.openxmlformats.org/officeDocument/2006/relationships/image" Target="../media/image1613.png"/><Relationship Id="rId162" Type="http://schemas.openxmlformats.org/officeDocument/2006/relationships/customXml" Target="../ink/ink1691.xml"/><Relationship Id="rId183" Type="http://schemas.openxmlformats.org/officeDocument/2006/relationships/image" Target="../media/image1701.png"/><Relationship Id="rId218" Type="http://schemas.openxmlformats.org/officeDocument/2006/relationships/customXml" Target="../ink/ink1719.xml"/><Relationship Id="rId239" Type="http://schemas.openxmlformats.org/officeDocument/2006/relationships/image" Target="../media/image1729.png"/><Relationship Id="rId250" Type="http://schemas.openxmlformats.org/officeDocument/2006/relationships/customXml" Target="../ink/ink1735.xml"/><Relationship Id="rId24" Type="http://schemas.openxmlformats.org/officeDocument/2006/relationships/customXml" Target="../ink/ink1622.xml"/><Relationship Id="rId45" Type="http://schemas.openxmlformats.org/officeDocument/2006/relationships/image" Target="../media/image1632.png"/><Relationship Id="rId66" Type="http://schemas.openxmlformats.org/officeDocument/2006/relationships/customXml" Target="../ink/ink1643.xml"/><Relationship Id="rId87" Type="http://schemas.openxmlformats.org/officeDocument/2006/relationships/image" Target="../media/image1653.png"/><Relationship Id="rId110" Type="http://schemas.openxmlformats.org/officeDocument/2006/relationships/customXml" Target="../ink/ink1665.xml"/><Relationship Id="rId131" Type="http://schemas.openxmlformats.org/officeDocument/2006/relationships/image" Target="../media/image1675.png"/><Relationship Id="rId152" Type="http://schemas.openxmlformats.org/officeDocument/2006/relationships/customXml" Target="../ink/ink1686.xml"/><Relationship Id="rId173" Type="http://schemas.openxmlformats.org/officeDocument/2006/relationships/image" Target="../media/image1696.png"/><Relationship Id="rId194" Type="http://schemas.openxmlformats.org/officeDocument/2006/relationships/customXml" Target="../ink/ink1707.xml"/><Relationship Id="rId208" Type="http://schemas.openxmlformats.org/officeDocument/2006/relationships/customXml" Target="../ink/ink1714.xml"/><Relationship Id="rId229" Type="http://schemas.openxmlformats.org/officeDocument/2006/relationships/image" Target="../media/image1724.png"/><Relationship Id="rId240" Type="http://schemas.openxmlformats.org/officeDocument/2006/relationships/customXml" Target="../ink/ink1730.xml"/><Relationship Id="rId261" Type="http://schemas.openxmlformats.org/officeDocument/2006/relationships/image" Target="../media/image1740.png"/><Relationship Id="rId14" Type="http://schemas.openxmlformats.org/officeDocument/2006/relationships/customXml" Target="../ink/ink1617.xml"/><Relationship Id="rId35" Type="http://schemas.openxmlformats.org/officeDocument/2006/relationships/image" Target="../media/image1627.png"/><Relationship Id="rId56" Type="http://schemas.openxmlformats.org/officeDocument/2006/relationships/customXml" Target="../ink/ink1638.xml"/><Relationship Id="rId77" Type="http://schemas.openxmlformats.org/officeDocument/2006/relationships/image" Target="../media/image1648.png"/><Relationship Id="rId100" Type="http://schemas.openxmlformats.org/officeDocument/2006/relationships/customXml" Target="../ink/ink1660.xml"/><Relationship Id="rId8" Type="http://schemas.openxmlformats.org/officeDocument/2006/relationships/customXml" Target="../ink/ink1614.xml"/><Relationship Id="rId98" Type="http://schemas.openxmlformats.org/officeDocument/2006/relationships/customXml" Target="../ink/ink1659.xml"/><Relationship Id="rId121" Type="http://schemas.openxmlformats.org/officeDocument/2006/relationships/image" Target="../media/image1670.png"/><Relationship Id="rId142" Type="http://schemas.openxmlformats.org/officeDocument/2006/relationships/customXml" Target="../ink/ink1681.xml"/><Relationship Id="rId163" Type="http://schemas.openxmlformats.org/officeDocument/2006/relationships/image" Target="../media/image1691.png"/><Relationship Id="rId184" Type="http://schemas.openxmlformats.org/officeDocument/2006/relationships/customXml" Target="../ink/ink1702.xml"/><Relationship Id="rId219" Type="http://schemas.openxmlformats.org/officeDocument/2006/relationships/image" Target="../media/image1719.png"/><Relationship Id="rId230" Type="http://schemas.openxmlformats.org/officeDocument/2006/relationships/customXml" Target="../ink/ink1725.xml"/><Relationship Id="rId251" Type="http://schemas.openxmlformats.org/officeDocument/2006/relationships/image" Target="../media/image1735.png"/><Relationship Id="rId25" Type="http://schemas.openxmlformats.org/officeDocument/2006/relationships/image" Target="../media/image1622.png"/><Relationship Id="rId46" Type="http://schemas.openxmlformats.org/officeDocument/2006/relationships/customXml" Target="../ink/ink1633.xml"/><Relationship Id="rId67" Type="http://schemas.openxmlformats.org/officeDocument/2006/relationships/image" Target="../media/image1643.png"/><Relationship Id="rId88" Type="http://schemas.openxmlformats.org/officeDocument/2006/relationships/customXml" Target="../ink/ink1654.xml"/><Relationship Id="rId111" Type="http://schemas.openxmlformats.org/officeDocument/2006/relationships/image" Target="../media/image1665.png"/><Relationship Id="rId132" Type="http://schemas.openxmlformats.org/officeDocument/2006/relationships/customXml" Target="../ink/ink1676.xml"/><Relationship Id="rId153" Type="http://schemas.openxmlformats.org/officeDocument/2006/relationships/image" Target="../media/image1686.png"/><Relationship Id="rId174" Type="http://schemas.openxmlformats.org/officeDocument/2006/relationships/customXml" Target="../ink/ink1697.xml"/><Relationship Id="rId195" Type="http://schemas.openxmlformats.org/officeDocument/2006/relationships/image" Target="../media/image1707.png"/><Relationship Id="rId209" Type="http://schemas.openxmlformats.org/officeDocument/2006/relationships/image" Target="../media/image1714.png"/><Relationship Id="rId220" Type="http://schemas.openxmlformats.org/officeDocument/2006/relationships/customXml" Target="../ink/ink1720.xml"/><Relationship Id="rId241" Type="http://schemas.openxmlformats.org/officeDocument/2006/relationships/image" Target="../media/image1730.png"/><Relationship Id="rId15" Type="http://schemas.openxmlformats.org/officeDocument/2006/relationships/image" Target="../media/image1617.png"/><Relationship Id="rId36" Type="http://schemas.openxmlformats.org/officeDocument/2006/relationships/customXml" Target="../ink/ink1628.xml"/><Relationship Id="rId57" Type="http://schemas.openxmlformats.org/officeDocument/2006/relationships/image" Target="../media/image1638.png"/><Relationship Id="rId262" Type="http://schemas.openxmlformats.org/officeDocument/2006/relationships/customXml" Target="../ink/ink1741.xml"/><Relationship Id="rId78" Type="http://schemas.openxmlformats.org/officeDocument/2006/relationships/customXml" Target="../ink/ink1649.xml"/><Relationship Id="rId99" Type="http://schemas.openxmlformats.org/officeDocument/2006/relationships/image" Target="../media/image1659.png"/><Relationship Id="rId101" Type="http://schemas.openxmlformats.org/officeDocument/2006/relationships/image" Target="../media/image1660.png"/><Relationship Id="rId122" Type="http://schemas.openxmlformats.org/officeDocument/2006/relationships/customXml" Target="../ink/ink1671.xml"/><Relationship Id="rId143" Type="http://schemas.openxmlformats.org/officeDocument/2006/relationships/image" Target="../media/image1681.png"/><Relationship Id="rId164" Type="http://schemas.openxmlformats.org/officeDocument/2006/relationships/customXml" Target="../ink/ink1692.xml"/><Relationship Id="rId185" Type="http://schemas.openxmlformats.org/officeDocument/2006/relationships/image" Target="../media/image1702.png"/><Relationship Id="rId9" Type="http://schemas.openxmlformats.org/officeDocument/2006/relationships/image" Target="../media/image1614.png"/><Relationship Id="rId210" Type="http://schemas.openxmlformats.org/officeDocument/2006/relationships/customXml" Target="../ink/ink1715.xml"/><Relationship Id="rId26" Type="http://schemas.openxmlformats.org/officeDocument/2006/relationships/customXml" Target="../ink/ink1623.xml"/><Relationship Id="rId231" Type="http://schemas.openxmlformats.org/officeDocument/2006/relationships/image" Target="../media/image1725.png"/><Relationship Id="rId252" Type="http://schemas.openxmlformats.org/officeDocument/2006/relationships/customXml" Target="../ink/ink1736.xml"/><Relationship Id="rId47" Type="http://schemas.openxmlformats.org/officeDocument/2006/relationships/image" Target="../media/image1633.png"/><Relationship Id="rId68" Type="http://schemas.openxmlformats.org/officeDocument/2006/relationships/customXml" Target="../ink/ink1644.xml"/><Relationship Id="rId89" Type="http://schemas.openxmlformats.org/officeDocument/2006/relationships/image" Target="../media/image1654.png"/><Relationship Id="rId112" Type="http://schemas.openxmlformats.org/officeDocument/2006/relationships/customXml" Target="../ink/ink1666.xml"/><Relationship Id="rId133" Type="http://schemas.openxmlformats.org/officeDocument/2006/relationships/image" Target="../media/image1676.png"/><Relationship Id="rId154" Type="http://schemas.openxmlformats.org/officeDocument/2006/relationships/customXml" Target="../ink/ink1687.xml"/><Relationship Id="rId175" Type="http://schemas.openxmlformats.org/officeDocument/2006/relationships/image" Target="../media/image1697.png"/><Relationship Id="rId196" Type="http://schemas.openxmlformats.org/officeDocument/2006/relationships/customXml" Target="../ink/ink1708.xml"/><Relationship Id="rId200" Type="http://schemas.openxmlformats.org/officeDocument/2006/relationships/customXml" Target="../ink/ink1710.xml"/><Relationship Id="rId16" Type="http://schemas.openxmlformats.org/officeDocument/2006/relationships/customXml" Target="../ink/ink1618.xml"/><Relationship Id="rId221" Type="http://schemas.openxmlformats.org/officeDocument/2006/relationships/image" Target="../media/image1720.png"/><Relationship Id="rId242" Type="http://schemas.openxmlformats.org/officeDocument/2006/relationships/customXml" Target="../ink/ink1731.xml"/><Relationship Id="rId263" Type="http://schemas.openxmlformats.org/officeDocument/2006/relationships/image" Target="../media/image1741.png"/><Relationship Id="rId37" Type="http://schemas.openxmlformats.org/officeDocument/2006/relationships/image" Target="../media/image1628.png"/><Relationship Id="rId58" Type="http://schemas.openxmlformats.org/officeDocument/2006/relationships/customXml" Target="../ink/ink1639.xml"/><Relationship Id="rId79" Type="http://schemas.openxmlformats.org/officeDocument/2006/relationships/image" Target="../media/image1649.png"/><Relationship Id="rId102" Type="http://schemas.openxmlformats.org/officeDocument/2006/relationships/customXml" Target="../ink/ink1661.xml"/><Relationship Id="rId123" Type="http://schemas.openxmlformats.org/officeDocument/2006/relationships/image" Target="../media/image1671.png"/><Relationship Id="rId144" Type="http://schemas.openxmlformats.org/officeDocument/2006/relationships/customXml" Target="../ink/ink1682.xml"/><Relationship Id="rId90" Type="http://schemas.openxmlformats.org/officeDocument/2006/relationships/customXml" Target="../ink/ink1655.xml"/><Relationship Id="rId165" Type="http://schemas.openxmlformats.org/officeDocument/2006/relationships/image" Target="../media/image1692.png"/><Relationship Id="rId186" Type="http://schemas.openxmlformats.org/officeDocument/2006/relationships/customXml" Target="../ink/ink1703.xml"/><Relationship Id="rId211" Type="http://schemas.openxmlformats.org/officeDocument/2006/relationships/image" Target="../media/image1715.png"/><Relationship Id="rId232" Type="http://schemas.openxmlformats.org/officeDocument/2006/relationships/customXml" Target="../ink/ink1726.xml"/><Relationship Id="rId253" Type="http://schemas.openxmlformats.org/officeDocument/2006/relationships/image" Target="../media/image1736.png"/><Relationship Id="rId27" Type="http://schemas.openxmlformats.org/officeDocument/2006/relationships/image" Target="../media/image1623.png"/><Relationship Id="rId48" Type="http://schemas.openxmlformats.org/officeDocument/2006/relationships/customXml" Target="../ink/ink1634.xml"/><Relationship Id="rId69" Type="http://schemas.openxmlformats.org/officeDocument/2006/relationships/image" Target="../media/image1644.png"/><Relationship Id="rId113" Type="http://schemas.openxmlformats.org/officeDocument/2006/relationships/image" Target="../media/image1666.png"/><Relationship Id="rId134" Type="http://schemas.openxmlformats.org/officeDocument/2006/relationships/customXml" Target="../ink/ink1677.xml"/><Relationship Id="rId80" Type="http://schemas.openxmlformats.org/officeDocument/2006/relationships/customXml" Target="../ink/ink1650.xml"/><Relationship Id="rId155" Type="http://schemas.openxmlformats.org/officeDocument/2006/relationships/image" Target="../media/image1687.png"/><Relationship Id="rId176" Type="http://schemas.openxmlformats.org/officeDocument/2006/relationships/customXml" Target="../ink/ink1698.xml"/><Relationship Id="rId197" Type="http://schemas.openxmlformats.org/officeDocument/2006/relationships/image" Target="../media/image1708.png"/><Relationship Id="rId201" Type="http://schemas.openxmlformats.org/officeDocument/2006/relationships/image" Target="../media/image1710.png"/><Relationship Id="rId222" Type="http://schemas.openxmlformats.org/officeDocument/2006/relationships/customXml" Target="../ink/ink1721.xml"/><Relationship Id="rId243" Type="http://schemas.openxmlformats.org/officeDocument/2006/relationships/image" Target="../media/image1731.png"/><Relationship Id="rId264" Type="http://schemas.openxmlformats.org/officeDocument/2006/relationships/customXml" Target="../ink/ink1742.xml"/><Relationship Id="rId17" Type="http://schemas.openxmlformats.org/officeDocument/2006/relationships/image" Target="../media/image1618.png"/><Relationship Id="rId38" Type="http://schemas.openxmlformats.org/officeDocument/2006/relationships/customXml" Target="../ink/ink1629.xml"/><Relationship Id="rId59" Type="http://schemas.openxmlformats.org/officeDocument/2006/relationships/image" Target="../media/image1639.png"/><Relationship Id="rId103" Type="http://schemas.openxmlformats.org/officeDocument/2006/relationships/image" Target="../media/image1661.png"/><Relationship Id="rId124" Type="http://schemas.openxmlformats.org/officeDocument/2006/relationships/customXml" Target="../ink/ink1672.xml"/><Relationship Id="rId70" Type="http://schemas.openxmlformats.org/officeDocument/2006/relationships/customXml" Target="../ink/ink1645.xml"/><Relationship Id="rId91" Type="http://schemas.openxmlformats.org/officeDocument/2006/relationships/image" Target="../media/image1655.png"/><Relationship Id="rId145" Type="http://schemas.openxmlformats.org/officeDocument/2006/relationships/image" Target="../media/image1682.png"/><Relationship Id="rId166" Type="http://schemas.openxmlformats.org/officeDocument/2006/relationships/customXml" Target="../ink/ink1693.xml"/><Relationship Id="rId187" Type="http://schemas.openxmlformats.org/officeDocument/2006/relationships/image" Target="../media/image17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16.xml"/><Relationship Id="rId233" Type="http://schemas.openxmlformats.org/officeDocument/2006/relationships/image" Target="../media/image1726.png"/><Relationship Id="rId254" Type="http://schemas.openxmlformats.org/officeDocument/2006/relationships/customXml" Target="../ink/ink1737.xml"/><Relationship Id="rId28" Type="http://schemas.openxmlformats.org/officeDocument/2006/relationships/customXml" Target="../ink/ink1624.xml"/><Relationship Id="rId49" Type="http://schemas.openxmlformats.org/officeDocument/2006/relationships/image" Target="../media/image1634.png"/><Relationship Id="rId114" Type="http://schemas.openxmlformats.org/officeDocument/2006/relationships/customXml" Target="../ink/ink1667.xml"/><Relationship Id="rId60" Type="http://schemas.openxmlformats.org/officeDocument/2006/relationships/customXml" Target="../ink/ink1640.xml"/><Relationship Id="rId81" Type="http://schemas.openxmlformats.org/officeDocument/2006/relationships/image" Target="../media/image1650.png"/><Relationship Id="rId135" Type="http://schemas.openxmlformats.org/officeDocument/2006/relationships/image" Target="../media/image1677.png"/><Relationship Id="rId156" Type="http://schemas.openxmlformats.org/officeDocument/2006/relationships/customXml" Target="../ink/ink1688.xml"/><Relationship Id="rId177" Type="http://schemas.openxmlformats.org/officeDocument/2006/relationships/image" Target="../media/image1698.png"/><Relationship Id="rId198" Type="http://schemas.openxmlformats.org/officeDocument/2006/relationships/customXml" Target="../ink/ink1709.xml"/><Relationship Id="rId202" Type="http://schemas.openxmlformats.org/officeDocument/2006/relationships/customXml" Target="../ink/ink1711.xml"/><Relationship Id="rId223" Type="http://schemas.openxmlformats.org/officeDocument/2006/relationships/image" Target="../media/image1721.png"/><Relationship Id="rId244" Type="http://schemas.openxmlformats.org/officeDocument/2006/relationships/customXml" Target="../ink/ink1732.xml"/><Relationship Id="rId18" Type="http://schemas.openxmlformats.org/officeDocument/2006/relationships/customXml" Target="../ink/ink1619.xml"/><Relationship Id="rId39" Type="http://schemas.openxmlformats.org/officeDocument/2006/relationships/image" Target="../media/image1629.png"/><Relationship Id="rId265" Type="http://schemas.openxmlformats.org/officeDocument/2006/relationships/image" Target="../media/image1742.png"/><Relationship Id="rId50" Type="http://schemas.openxmlformats.org/officeDocument/2006/relationships/customXml" Target="../ink/ink1635.xml"/><Relationship Id="rId104" Type="http://schemas.openxmlformats.org/officeDocument/2006/relationships/customXml" Target="../ink/ink1662.xml"/><Relationship Id="rId125" Type="http://schemas.openxmlformats.org/officeDocument/2006/relationships/image" Target="../media/image1672.png"/><Relationship Id="rId146" Type="http://schemas.openxmlformats.org/officeDocument/2006/relationships/customXml" Target="../ink/ink1683.xml"/><Relationship Id="rId167" Type="http://schemas.openxmlformats.org/officeDocument/2006/relationships/image" Target="../media/image1693.png"/><Relationship Id="rId188" Type="http://schemas.openxmlformats.org/officeDocument/2006/relationships/customXml" Target="../ink/ink1704.xml"/><Relationship Id="rId71" Type="http://schemas.openxmlformats.org/officeDocument/2006/relationships/image" Target="../media/image1645.png"/><Relationship Id="rId92" Type="http://schemas.openxmlformats.org/officeDocument/2006/relationships/customXml" Target="../ink/ink1656.xml"/><Relationship Id="rId213" Type="http://schemas.openxmlformats.org/officeDocument/2006/relationships/image" Target="../media/image1716.png"/><Relationship Id="rId234" Type="http://schemas.openxmlformats.org/officeDocument/2006/relationships/customXml" Target="../ink/ink1727.xml"/><Relationship Id="rId2" Type="http://schemas.openxmlformats.org/officeDocument/2006/relationships/customXml" Target="../ink/ink1611.xml"/><Relationship Id="rId29" Type="http://schemas.openxmlformats.org/officeDocument/2006/relationships/image" Target="../media/image1624.png"/><Relationship Id="rId255" Type="http://schemas.openxmlformats.org/officeDocument/2006/relationships/image" Target="../media/image1737.png"/><Relationship Id="rId40" Type="http://schemas.openxmlformats.org/officeDocument/2006/relationships/customXml" Target="../ink/ink1630.xml"/><Relationship Id="rId115" Type="http://schemas.openxmlformats.org/officeDocument/2006/relationships/image" Target="../media/image1667.png"/><Relationship Id="rId136" Type="http://schemas.openxmlformats.org/officeDocument/2006/relationships/customXml" Target="../ink/ink1678.xml"/><Relationship Id="rId157" Type="http://schemas.openxmlformats.org/officeDocument/2006/relationships/image" Target="../media/image1688.png"/><Relationship Id="rId178" Type="http://schemas.openxmlformats.org/officeDocument/2006/relationships/customXml" Target="../ink/ink1699.xml"/><Relationship Id="rId61" Type="http://schemas.openxmlformats.org/officeDocument/2006/relationships/image" Target="../media/image1640.png"/><Relationship Id="rId82" Type="http://schemas.openxmlformats.org/officeDocument/2006/relationships/customXml" Target="../ink/ink1651.xml"/><Relationship Id="rId199" Type="http://schemas.openxmlformats.org/officeDocument/2006/relationships/image" Target="../media/image1709.png"/><Relationship Id="rId203" Type="http://schemas.openxmlformats.org/officeDocument/2006/relationships/image" Target="../media/image1711.png"/><Relationship Id="rId19" Type="http://schemas.openxmlformats.org/officeDocument/2006/relationships/image" Target="../media/image1619.png"/><Relationship Id="rId224" Type="http://schemas.openxmlformats.org/officeDocument/2006/relationships/customXml" Target="../ink/ink1722.xml"/><Relationship Id="rId245" Type="http://schemas.openxmlformats.org/officeDocument/2006/relationships/image" Target="../media/image1732.png"/><Relationship Id="rId266" Type="http://schemas.openxmlformats.org/officeDocument/2006/relationships/customXml" Target="../ink/ink1743.xml"/><Relationship Id="rId30" Type="http://schemas.openxmlformats.org/officeDocument/2006/relationships/customXml" Target="../ink/ink1625.xml"/><Relationship Id="rId105" Type="http://schemas.openxmlformats.org/officeDocument/2006/relationships/image" Target="../media/image1662.png"/><Relationship Id="rId126" Type="http://schemas.openxmlformats.org/officeDocument/2006/relationships/customXml" Target="../ink/ink1673.xml"/><Relationship Id="rId147" Type="http://schemas.openxmlformats.org/officeDocument/2006/relationships/image" Target="../media/image1683.png"/><Relationship Id="rId168" Type="http://schemas.openxmlformats.org/officeDocument/2006/relationships/customXml" Target="../ink/ink1694.xml"/><Relationship Id="rId51" Type="http://schemas.openxmlformats.org/officeDocument/2006/relationships/image" Target="../media/image1635.png"/><Relationship Id="rId72" Type="http://schemas.openxmlformats.org/officeDocument/2006/relationships/customXml" Target="../ink/ink1646.xml"/><Relationship Id="rId93" Type="http://schemas.openxmlformats.org/officeDocument/2006/relationships/image" Target="../media/image1656.png"/><Relationship Id="rId189" Type="http://schemas.openxmlformats.org/officeDocument/2006/relationships/image" Target="../media/image1704.png"/><Relationship Id="rId3" Type="http://schemas.openxmlformats.org/officeDocument/2006/relationships/image" Target="../media/image1611.png"/><Relationship Id="rId214" Type="http://schemas.openxmlformats.org/officeDocument/2006/relationships/customXml" Target="../ink/ink1717.xml"/><Relationship Id="rId235" Type="http://schemas.openxmlformats.org/officeDocument/2006/relationships/image" Target="../media/image1727.png"/><Relationship Id="rId256" Type="http://schemas.openxmlformats.org/officeDocument/2006/relationships/customXml" Target="../ink/ink1738.xml"/><Relationship Id="rId116" Type="http://schemas.openxmlformats.org/officeDocument/2006/relationships/customXml" Target="../ink/ink1668.xml"/><Relationship Id="rId137" Type="http://schemas.openxmlformats.org/officeDocument/2006/relationships/image" Target="../media/image1678.png"/><Relationship Id="rId158" Type="http://schemas.openxmlformats.org/officeDocument/2006/relationships/customXml" Target="../ink/ink1689.xml"/><Relationship Id="rId20" Type="http://schemas.openxmlformats.org/officeDocument/2006/relationships/customXml" Target="../ink/ink1620.xml"/><Relationship Id="rId41" Type="http://schemas.openxmlformats.org/officeDocument/2006/relationships/image" Target="../media/image1630.png"/><Relationship Id="rId62" Type="http://schemas.openxmlformats.org/officeDocument/2006/relationships/customXml" Target="../ink/ink1641.xml"/><Relationship Id="rId83" Type="http://schemas.openxmlformats.org/officeDocument/2006/relationships/image" Target="../media/image1651.png"/><Relationship Id="rId179" Type="http://schemas.openxmlformats.org/officeDocument/2006/relationships/image" Target="../media/image1699.png"/><Relationship Id="rId190" Type="http://schemas.openxmlformats.org/officeDocument/2006/relationships/customXml" Target="../ink/ink1705.xml"/><Relationship Id="rId204" Type="http://schemas.openxmlformats.org/officeDocument/2006/relationships/customXml" Target="../ink/ink1712.xml"/><Relationship Id="rId225" Type="http://schemas.openxmlformats.org/officeDocument/2006/relationships/image" Target="../media/image1722.png"/><Relationship Id="rId246" Type="http://schemas.openxmlformats.org/officeDocument/2006/relationships/customXml" Target="../ink/ink1733.xml"/><Relationship Id="rId267" Type="http://schemas.openxmlformats.org/officeDocument/2006/relationships/image" Target="../media/image1743.png"/><Relationship Id="rId106" Type="http://schemas.openxmlformats.org/officeDocument/2006/relationships/customXml" Target="../ink/ink1663.xml"/><Relationship Id="rId127" Type="http://schemas.openxmlformats.org/officeDocument/2006/relationships/image" Target="../media/image1673.png"/><Relationship Id="rId10" Type="http://schemas.openxmlformats.org/officeDocument/2006/relationships/customXml" Target="../ink/ink1615.xml"/><Relationship Id="rId31" Type="http://schemas.openxmlformats.org/officeDocument/2006/relationships/image" Target="../media/image1625.png"/><Relationship Id="rId52" Type="http://schemas.openxmlformats.org/officeDocument/2006/relationships/customXml" Target="../ink/ink1636.xml"/><Relationship Id="rId73" Type="http://schemas.openxmlformats.org/officeDocument/2006/relationships/image" Target="../media/image1646.png"/><Relationship Id="rId94" Type="http://schemas.openxmlformats.org/officeDocument/2006/relationships/customXml" Target="../ink/ink1657.xml"/><Relationship Id="rId148" Type="http://schemas.openxmlformats.org/officeDocument/2006/relationships/customXml" Target="../ink/ink1684.xml"/><Relationship Id="rId169" Type="http://schemas.openxmlformats.org/officeDocument/2006/relationships/image" Target="../media/image1694.png"/><Relationship Id="rId4" Type="http://schemas.openxmlformats.org/officeDocument/2006/relationships/customXml" Target="../ink/ink1612.xml"/><Relationship Id="rId180" Type="http://schemas.openxmlformats.org/officeDocument/2006/relationships/customXml" Target="../ink/ink1700.xml"/><Relationship Id="rId215" Type="http://schemas.openxmlformats.org/officeDocument/2006/relationships/image" Target="../media/image1717.png"/><Relationship Id="rId236" Type="http://schemas.openxmlformats.org/officeDocument/2006/relationships/customXml" Target="../ink/ink1728.xml"/><Relationship Id="rId257" Type="http://schemas.openxmlformats.org/officeDocument/2006/relationships/image" Target="../media/image1738.png"/><Relationship Id="rId42" Type="http://schemas.openxmlformats.org/officeDocument/2006/relationships/customXml" Target="../ink/ink1631.xml"/><Relationship Id="rId84" Type="http://schemas.openxmlformats.org/officeDocument/2006/relationships/customXml" Target="../ink/ink1652.xml"/><Relationship Id="rId138" Type="http://schemas.openxmlformats.org/officeDocument/2006/relationships/customXml" Target="../ink/ink1679.xml"/><Relationship Id="rId191" Type="http://schemas.openxmlformats.org/officeDocument/2006/relationships/image" Target="../media/image1705.png"/><Relationship Id="rId205" Type="http://schemas.openxmlformats.org/officeDocument/2006/relationships/image" Target="../media/image1712.png"/><Relationship Id="rId247" Type="http://schemas.openxmlformats.org/officeDocument/2006/relationships/image" Target="../media/image1733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1.xml"/><Relationship Id="rId21" Type="http://schemas.openxmlformats.org/officeDocument/2006/relationships/customXml" Target="../ink/ink1753.xml"/><Relationship Id="rId324" Type="http://schemas.openxmlformats.org/officeDocument/2006/relationships/image" Target="../media/image1905.png"/><Relationship Id="rId531" Type="http://schemas.openxmlformats.org/officeDocument/2006/relationships/customXml" Target="../ink/ink2008.xml"/><Relationship Id="rId629" Type="http://schemas.openxmlformats.org/officeDocument/2006/relationships/customXml" Target="../ink/ink2057.xml"/><Relationship Id="rId170" Type="http://schemas.openxmlformats.org/officeDocument/2006/relationships/image" Target="../media/image1828.png"/><Relationship Id="rId268" Type="http://schemas.openxmlformats.org/officeDocument/2006/relationships/image" Target="../media/image1877.png"/><Relationship Id="rId475" Type="http://schemas.openxmlformats.org/officeDocument/2006/relationships/customXml" Target="../ink/ink1980.xml"/><Relationship Id="rId32" Type="http://schemas.openxmlformats.org/officeDocument/2006/relationships/image" Target="../media/image1759.png"/><Relationship Id="rId128" Type="http://schemas.openxmlformats.org/officeDocument/2006/relationships/image" Target="../media/image1807.png"/><Relationship Id="rId335" Type="http://schemas.openxmlformats.org/officeDocument/2006/relationships/customXml" Target="../ink/ink1910.xml"/><Relationship Id="rId542" Type="http://schemas.openxmlformats.org/officeDocument/2006/relationships/image" Target="../media/image2014.png"/><Relationship Id="rId181" Type="http://schemas.openxmlformats.org/officeDocument/2006/relationships/customXml" Target="../ink/ink1833.xml"/><Relationship Id="rId402" Type="http://schemas.openxmlformats.org/officeDocument/2006/relationships/image" Target="../media/image1944.png"/><Relationship Id="rId279" Type="http://schemas.openxmlformats.org/officeDocument/2006/relationships/customXml" Target="../ink/ink1882.xml"/><Relationship Id="rId486" Type="http://schemas.openxmlformats.org/officeDocument/2006/relationships/image" Target="../media/image1986.png"/><Relationship Id="rId43" Type="http://schemas.openxmlformats.org/officeDocument/2006/relationships/customXml" Target="../ink/ink1764.xml"/><Relationship Id="rId139" Type="http://schemas.openxmlformats.org/officeDocument/2006/relationships/customXml" Target="../ink/ink1812.xml"/><Relationship Id="rId346" Type="http://schemas.openxmlformats.org/officeDocument/2006/relationships/image" Target="../media/image1916.png"/><Relationship Id="rId553" Type="http://schemas.openxmlformats.org/officeDocument/2006/relationships/customXml" Target="../ink/ink2019.xml"/><Relationship Id="rId192" Type="http://schemas.openxmlformats.org/officeDocument/2006/relationships/image" Target="../media/image1839.png"/><Relationship Id="rId206" Type="http://schemas.openxmlformats.org/officeDocument/2006/relationships/image" Target="../media/image1846.png"/><Relationship Id="rId413" Type="http://schemas.openxmlformats.org/officeDocument/2006/relationships/customXml" Target="../ink/ink1949.xml"/><Relationship Id="rId497" Type="http://schemas.openxmlformats.org/officeDocument/2006/relationships/customXml" Target="../ink/ink1991.xml"/><Relationship Id="rId620" Type="http://schemas.openxmlformats.org/officeDocument/2006/relationships/image" Target="../media/image2053.png"/><Relationship Id="rId357" Type="http://schemas.openxmlformats.org/officeDocument/2006/relationships/customXml" Target="../ink/ink1921.xml"/><Relationship Id="rId54" Type="http://schemas.openxmlformats.org/officeDocument/2006/relationships/image" Target="../media/image1770.png"/><Relationship Id="rId217" Type="http://schemas.openxmlformats.org/officeDocument/2006/relationships/customXml" Target="../ink/ink1851.xml"/><Relationship Id="rId564" Type="http://schemas.openxmlformats.org/officeDocument/2006/relationships/image" Target="../media/image2025.png"/><Relationship Id="rId424" Type="http://schemas.openxmlformats.org/officeDocument/2006/relationships/image" Target="../media/image1955.png"/><Relationship Id="rId631" Type="http://schemas.openxmlformats.org/officeDocument/2006/relationships/customXml" Target="../ink/ink2058.xml"/><Relationship Id="rId270" Type="http://schemas.openxmlformats.org/officeDocument/2006/relationships/image" Target="../media/image1878.png"/><Relationship Id="rId65" Type="http://schemas.openxmlformats.org/officeDocument/2006/relationships/customXml" Target="../ink/ink1775.xml"/><Relationship Id="rId130" Type="http://schemas.openxmlformats.org/officeDocument/2006/relationships/image" Target="../media/image1808.png"/><Relationship Id="rId368" Type="http://schemas.openxmlformats.org/officeDocument/2006/relationships/image" Target="../media/image1927.png"/><Relationship Id="rId575" Type="http://schemas.openxmlformats.org/officeDocument/2006/relationships/customXml" Target="../ink/ink2030.xml"/><Relationship Id="rId228" Type="http://schemas.openxmlformats.org/officeDocument/2006/relationships/image" Target="../media/image1857.png"/><Relationship Id="rId435" Type="http://schemas.openxmlformats.org/officeDocument/2006/relationships/customXml" Target="../ink/ink1960.xml"/><Relationship Id="rId642" Type="http://schemas.openxmlformats.org/officeDocument/2006/relationships/image" Target="../media/image2064.png"/><Relationship Id="rId281" Type="http://schemas.openxmlformats.org/officeDocument/2006/relationships/customXml" Target="../ink/ink1883.xml"/><Relationship Id="rId502" Type="http://schemas.openxmlformats.org/officeDocument/2006/relationships/image" Target="../media/image1994.png"/><Relationship Id="rId76" Type="http://schemas.openxmlformats.org/officeDocument/2006/relationships/image" Target="../media/image1781.png"/><Relationship Id="rId141" Type="http://schemas.openxmlformats.org/officeDocument/2006/relationships/customXml" Target="../ink/ink1813.xml"/><Relationship Id="rId379" Type="http://schemas.openxmlformats.org/officeDocument/2006/relationships/customXml" Target="../ink/ink1932.xml"/><Relationship Id="rId586" Type="http://schemas.openxmlformats.org/officeDocument/2006/relationships/image" Target="../media/image2036.png"/><Relationship Id="rId7" Type="http://schemas.openxmlformats.org/officeDocument/2006/relationships/customXml" Target="../ink/ink1746.xml"/><Relationship Id="rId239" Type="http://schemas.openxmlformats.org/officeDocument/2006/relationships/customXml" Target="../ink/ink1862.xml"/><Relationship Id="rId446" Type="http://schemas.openxmlformats.org/officeDocument/2006/relationships/image" Target="../media/image1966.png"/><Relationship Id="rId653" Type="http://schemas.openxmlformats.org/officeDocument/2006/relationships/customXml" Target="../ink/ink2069.xml"/><Relationship Id="rId292" Type="http://schemas.openxmlformats.org/officeDocument/2006/relationships/image" Target="../media/image1889.png"/><Relationship Id="rId306" Type="http://schemas.openxmlformats.org/officeDocument/2006/relationships/image" Target="../media/image1896.png"/><Relationship Id="rId87" Type="http://schemas.openxmlformats.org/officeDocument/2006/relationships/customXml" Target="../ink/ink1786.xml"/><Relationship Id="rId513" Type="http://schemas.openxmlformats.org/officeDocument/2006/relationships/customXml" Target="../ink/ink1999.xml"/><Relationship Id="rId597" Type="http://schemas.openxmlformats.org/officeDocument/2006/relationships/customXml" Target="../ink/ink2041.xml"/><Relationship Id="rId152" Type="http://schemas.openxmlformats.org/officeDocument/2006/relationships/image" Target="../media/image1819.png"/><Relationship Id="rId457" Type="http://schemas.openxmlformats.org/officeDocument/2006/relationships/customXml" Target="../ink/ink1971.xml"/><Relationship Id="rId664" Type="http://schemas.openxmlformats.org/officeDocument/2006/relationships/image" Target="../media/image2075.png"/><Relationship Id="rId14" Type="http://schemas.openxmlformats.org/officeDocument/2006/relationships/image" Target="../media/image1750.png"/><Relationship Id="rId317" Type="http://schemas.openxmlformats.org/officeDocument/2006/relationships/customXml" Target="../ink/ink1901.xml"/><Relationship Id="rId524" Type="http://schemas.openxmlformats.org/officeDocument/2006/relationships/image" Target="../media/image2005.png"/><Relationship Id="rId98" Type="http://schemas.openxmlformats.org/officeDocument/2006/relationships/image" Target="../media/image1792.png"/><Relationship Id="rId163" Type="http://schemas.openxmlformats.org/officeDocument/2006/relationships/customXml" Target="../ink/ink1824.xml"/><Relationship Id="rId370" Type="http://schemas.openxmlformats.org/officeDocument/2006/relationships/image" Target="../media/image1928.png"/><Relationship Id="rId230" Type="http://schemas.openxmlformats.org/officeDocument/2006/relationships/image" Target="../media/image1858.png"/><Relationship Id="rId468" Type="http://schemas.openxmlformats.org/officeDocument/2006/relationships/image" Target="../media/image1977.png"/><Relationship Id="rId25" Type="http://schemas.openxmlformats.org/officeDocument/2006/relationships/customXml" Target="../ink/ink1755.xml"/><Relationship Id="rId328" Type="http://schemas.openxmlformats.org/officeDocument/2006/relationships/image" Target="../media/image1907.png"/><Relationship Id="rId535" Type="http://schemas.openxmlformats.org/officeDocument/2006/relationships/customXml" Target="../ink/ink2010.xml"/><Relationship Id="rId174" Type="http://schemas.openxmlformats.org/officeDocument/2006/relationships/image" Target="../media/image1830.png"/><Relationship Id="rId381" Type="http://schemas.openxmlformats.org/officeDocument/2006/relationships/customXml" Target="../ink/ink1933.xml"/><Relationship Id="rId602" Type="http://schemas.openxmlformats.org/officeDocument/2006/relationships/image" Target="../media/image2044.png"/><Relationship Id="rId241" Type="http://schemas.openxmlformats.org/officeDocument/2006/relationships/customXml" Target="../ink/ink1863.xml"/><Relationship Id="rId479" Type="http://schemas.openxmlformats.org/officeDocument/2006/relationships/customXml" Target="../ink/ink1982.xml"/><Relationship Id="rId36" Type="http://schemas.openxmlformats.org/officeDocument/2006/relationships/image" Target="../media/image1761.png"/><Relationship Id="rId339" Type="http://schemas.openxmlformats.org/officeDocument/2006/relationships/customXml" Target="../ink/ink1912.xml"/><Relationship Id="rId546" Type="http://schemas.openxmlformats.org/officeDocument/2006/relationships/image" Target="../media/image2016.png"/><Relationship Id="rId101" Type="http://schemas.openxmlformats.org/officeDocument/2006/relationships/customXml" Target="../ink/ink1793.xml"/><Relationship Id="rId185" Type="http://schemas.openxmlformats.org/officeDocument/2006/relationships/customXml" Target="../ink/ink1835.xml"/><Relationship Id="rId406" Type="http://schemas.openxmlformats.org/officeDocument/2006/relationships/image" Target="../media/image1946.png"/><Relationship Id="rId392" Type="http://schemas.openxmlformats.org/officeDocument/2006/relationships/image" Target="../media/image1939.png"/><Relationship Id="rId613" Type="http://schemas.openxmlformats.org/officeDocument/2006/relationships/customXml" Target="../ink/ink2049.xml"/><Relationship Id="rId252" Type="http://schemas.openxmlformats.org/officeDocument/2006/relationships/image" Target="../media/image1869.png"/><Relationship Id="rId47" Type="http://schemas.openxmlformats.org/officeDocument/2006/relationships/customXml" Target="../ink/ink1766.xml"/><Relationship Id="rId112" Type="http://schemas.openxmlformats.org/officeDocument/2006/relationships/image" Target="../media/image1799.png"/><Relationship Id="rId557" Type="http://schemas.openxmlformats.org/officeDocument/2006/relationships/customXml" Target="../ink/ink2021.xml"/><Relationship Id="rId196" Type="http://schemas.openxmlformats.org/officeDocument/2006/relationships/image" Target="../media/image1841.png"/><Relationship Id="rId417" Type="http://schemas.openxmlformats.org/officeDocument/2006/relationships/customXml" Target="../ink/ink1951.xml"/><Relationship Id="rId624" Type="http://schemas.openxmlformats.org/officeDocument/2006/relationships/image" Target="../media/image2055.png"/><Relationship Id="rId263" Type="http://schemas.openxmlformats.org/officeDocument/2006/relationships/customXml" Target="../ink/ink1874.xml"/><Relationship Id="rId470" Type="http://schemas.openxmlformats.org/officeDocument/2006/relationships/image" Target="../media/image1978.png"/><Relationship Id="rId58" Type="http://schemas.openxmlformats.org/officeDocument/2006/relationships/image" Target="../media/image1772.png"/><Relationship Id="rId123" Type="http://schemas.openxmlformats.org/officeDocument/2006/relationships/customXml" Target="../ink/ink1804.xml"/><Relationship Id="rId330" Type="http://schemas.openxmlformats.org/officeDocument/2006/relationships/image" Target="../media/image1908.png"/><Relationship Id="rId568" Type="http://schemas.openxmlformats.org/officeDocument/2006/relationships/image" Target="../media/image2027.png"/><Relationship Id="rId428" Type="http://schemas.openxmlformats.org/officeDocument/2006/relationships/image" Target="../media/image1957.png"/><Relationship Id="rId635" Type="http://schemas.openxmlformats.org/officeDocument/2006/relationships/customXml" Target="../ink/ink2060.xml"/><Relationship Id="rId232" Type="http://schemas.openxmlformats.org/officeDocument/2006/relationships/image" Target="../media/image1859.png"/><Relationship Id="rId274" Type="http://schemas.openxmlformats.org/officeDocument/2006/relationships/image" Target="../media/image1880.png"/><Relationship Id="rId481" Type="http://schemas.openxmlformats.org/officeDocument/2006/relationships/customXml" Target="../ink/ink1983.xml"/><Relationship Id="rId27" Type="http://schemas.openxmlformats.org/officeDocument/2006/relationships/customXml" Target="../ink/ink1756.xml"/><Relationship Id="rId69" Type="http://schemas.openxmlformats.org/officeDocument/2006/relationships/customXml" Target="../ink/ink1777.xml"/><Relationship Id="rId134" Type="http://schemas.openxmlformats.org/officeDocument/2006/relationships/image" Target="../media/image1810.png"/><Relationship Id="rId537" Type="http://schemas.openxmlformats.org/officeDocument/2006/relationships/customXml" Target="../ink/ink2011.xml"/><Relationship Id="rId579" Type="http://schemas.openxmlformats.org/officeDocument/2006/relationships/customXml" Target="../ink/ink2032.xml"/><Relationship Id="rId80" Type="http://schemas.openxmlformats.org/officeDocument/2006/relationships/image" Target="../media/image1783.png"/><Relationship Id="rId176" Type="http://schemas.openxmlformats.org/officeDocument/2006/relationships/image" Target="../media/image1831.png"/><Relationship Id="rId341" Type="http://schemas.openxmlformats.org/officeDocument/2006/relationships/customXml" Target="../ink/ink1913.xml"/><Relationship Id="rId383" Type="http://schemas.openxmlformats.org/officeDocument/2006/relationships/customXml" Target="../ink/ink1934.xml"/><Relationship Id="rId439" Type="http://schemas.openxmlformats.org/officeDocument/2006/relationships/customXml" Target="../ink/ink1962.xml"/><Relationship Id="rId590" Type="http://schemas.openxmlformats.org/officeDocument/2006/relationships/image" Target="../media/image2038.png"/><Relationship Id="rId604" Type="http://schemas.openxmlformats.org/officeDocument/2006/relationships/image" Target="../media/image2045.png"/><Relationship Id="rId646" Type="http://schemas.openxmlformats.org/officeDocument/2006/relationships/image" Target="../media/image2066.png"/><Relationship Id="rId201" Type="http://schemas.openxmlformats.org/officeDocument/2006/relationships/customXml" Target="../ink/ink1843.xml"/><Relationship Id="rId243" Type="http://schemas.openxmlformats.org/officeDocument/2006/relationships/customXml" Target="../ink/ink1864.xml"/><Relationship Id="rId285" Type="http://schemas.openxmlformats.org/officeDocument/2006/relationships/customXml" Target="../ink/ink1885.xml"/><Relationship Id="rId450" Type="http://schemas.openxmlformats.org/officeDocument/2006/relationships/image" Target="../media/image1968.png"/><Relationship Id="rId506" Type="http://schemas.openxmlformats.org/officeDocument/2006/relationships/image" Target="../media/image1996.png"/><Relationship Id="rId38" Type="http://schemas.openxmlformats.org/officeDocument/2006/relationships/image" Target="../media/image1762.png"/><Relationship Id="rId103" Type="http://schemas.openxmlformats.org/officeDocument/2006/relationships/customXml" Target="../ink/ink1794.xml"/><Relationship Id="rId310" Type="http://schemas.openxmlformats.org/officeDocument/2006/relationships/image" Target="../media/image1898.png"/><Relationship Id="rId492" Type="http://schemas.openxmlformats.org/officeDocument/2006/relationships/image" Target="../media/image1989.png"/><Relationship Id="rId548" Type="http://schemas.openxmlformats.org/officeDocument/2006/relationships/image" Target="../media/image2017.png"/><Relationship Id="rId91" Type="http://schemas.openxmlformats.org/officeDocument/2006/relationships/customXml" Target="../ink/ink1788.xml"/><Relationship Id="rId145" Type="http://schemas.openxmlformats.org/officeDocument/2006/relationships/customXml" Target="../ink/ink1815.xml"/><Relationship Id="rId187" Type="http://schemas.openxmlformats.org/officeDocument/2006/relationships/customXml" Target="../ink/ink1836.xml"/><Relationship Id="rId352" Type="http://schemas.openxmlformats.org/officeDocument/2006/relationships/image" Target="../media/image1919.png"/><Relationship Id="rId394" Type="http://schemas.openxmlformats.org/officeDocument/2006/relationships/image" Target="../media/image1940.png"/><Relationship Id="rId408" Type="http://schemas.openxmlformats.org/officeDocument/2006/relationships/image" Target="../media/image1947.png"/><Relationship Id="rId615" Type="http://schemas.openxmlformats.org/officeDocument/2006/relationships/customXml" Target="../ink/ink2050.xml"/><Relationship Id="rId212" Type="http://schemas.openxmlformats.org/officeDocument/2006/relationships/image" Target="../media/image1849.png"/><Relationship Id="rId254" Type="http://schemas.openxmlformats.org/officeDocument/2006/relationships/image" Target="../media/image1870.png"/><Relationship Id="rId657" Type="http://schemas.openxmlformats.org/officeDocument/2006/relationships/customXml" Target="../ink/ink2071.xml"/><Relationship Id="rId49" Type="http://schemas.openxmlformats.org/officeDocument/2006/relationships/customXml" Target="../ink/ink1767.xml"/><Relationship Id="rId114" Type="http://schemas.openxmlformats.org/officeDocument/2006/relationships/image" Target="../media/image1800.png"/><Relationship Id="rId296" Type="http://schemas.openxmlformats.org/officeDocument/2006/relationships/image" Target="../media/image1891.png"/><Relationship Id="rId461" Type="http://schemas.openxmlformats.org/officeDocument/2006/relationships/customXml" Target="../ink/ink1973.xml"/><Relationship Id="rId517" Type="http://schemas.openxmlformats.org/officeDocument/2006/relationships/customXml" Target="../ink/ink2001.xml"/><Relationship Id="rId559" Type="http://schemas.openxmlformats.org/officeDocument/2006/relationships/customXml" Target="../ink/ink2022.xml"/><Relationship Id="rId60" Type="http://schemas.openxmlformats.org/officeDocument/2006/relationships/image" Target="../media/image1773.png"/><Relationship Id="rId156" Type="http://schemas.openxmlformats.org/officeDocument/2006/relationships/image" Target="../media/image1821.png"/><Relationship Id="rId198" Type="http://schemas.openxmlformats.org/officeDocument/2006/relationships/image" Target="../media/image1842.png"/><Relationship Id="rId321" Type="http://schemas.openxmlformats.org/officeDocument/2006/relationships/customXml" Target="../ink/ink1903.xml"/><Relationship Id="rId363" Type="http://schemas.openxmlformats.org/officeDocument/2006/relationships/customXml" Target="../ink/ink1924.xml"/><Relationship Id="rId419" Type="http://schemas.openxmlformats.org/officeDocument/2006/relationships/customXml" Target="../ink/ink1952.xml"/><Relationship Id="rId570" Type="http://schemas.openxmlformats.org/officeDocument/2006/relationships/image" Target="../media/image2028.png"/><Relationship Id="rId626" Type="http://schemas.openxmlformats.org/officeDocument/2006/relationships/image" Target="../media/image2056.png"/><Relationship Id="rId223" Type="http://schemas.openxmlformats.org/officeDocument/2006/relationships/customXml" Target="../ink/ink1854.xml"/><Relationship Id="rId430" Type="http://schemas.openxmlformats.org/officeDocument/2006/relationships/image" Target="../media/image1958.png"/><Relationship Id="rId18" Type="http://schemas.openxmlformats.org/officeDocument/2006/relationships/image" Target="../media/image1752.png"/><Relationship Id="rId265" Type="http://schemas.openxmlformats.org/officeDocument/2006/relationships/customXml" Target="../ink/ink1875.xml"/><Relationship Id="rId472" Type="http://schemas.openxmlformats.org/officeDocument/2006/relationships/image" Target="../media/image1979.png"/><Relationship Id="rId528" Type="http://schemas.openxmlformats.org/officeDocument/2006/relationships/image" Target="../media/image2007.png"/><Relationship Id="rId125" Type="http://schemas.openxmlformats.org/officeDocument/2006/relationships/customXml" Target="../ink/ink1805.xml"/><Relationship Id="rId167" Type="http://schemas.openxmlformats.org/officeDocument/2006/relationships/customXml" Target="../ink/ink1826.xml"/><Relationship Id="rId332" Type="http://schemas.openxmlformats.org/officeDocument/2006/relationships/image" Target="../media/image1909.png"/><Relationship Id="rId374" Type="http://schemas.openxmlformats.org/officeDocument/2006/relationships/image" Target="../media/image1930.png"/><Relationship Id="rId581" Type="http://schemas.openxmlformats.org/officeDocument/2006/relationships/customXml" Target="../ink/ink2033.xml"/><Relationship Id="rId71" Type="http://schemas.openxmlformats.org/officeDocument/2006/relationships/customXml" Target="../ink/ink1778.xml"/><Relationship Id="rId234" Type="http://schemas.openxmlformats.org/officeDocument/2006/relationships/image" Target="../media/image1860.png"/><Relationship Id="rId637" Type="http://schemas.openxmlformats.org/officeDocument/2006/relationships/customXml" Target="../ink/ink2061.xml"/><Relationship Id="rId2" Type="http://schemas.openxmlformats.org/officeDocument/2006/relationships/image" Target="../media/image1744.png"/><Relationship Id="rId29" Type="http://schemas.openxmlformats.org/officeDocument/2006/relationships/customXml" Target="../ink/ink1757.xml"/><Relationship Id="rId276" Type="http://schemas.openxmlformats.org/officeDocument/2006/relationships/image" Target="../media/image1881.png"/><Relationship Id="rId441" Type="http://schemas.openxmlformats.org/officeDocument/2006/relationships/customXml" Target="../ink/ink1963.xml"/><Relationship Id="rId483" Type="http://schemas.openxmlformats.org/officeDocument/2006/relationships/customXml" Target="../ink/ink1984.xml"/><Relationship Id="rId539" Type="http://schemas.openxmlformats.org/officeDocument/2006/relationships/customXml" Target="../ink/ink2012.xml"/><Relationship Id="rId40" Type="http://schemas.openxmlformats.org/officeDocument/2006/relationships/image" Target="../media/image1763.png"/><Relationship Id="rId136" Type="http://schemas.openxmlformats.org/officeDocument/2006/relationships/image" Target="../media/image1811.png"/><Relationship Id="rId178" Type="http://schemas.openxmlformats.org/officeDocument/2006/relationships/image" Target="../media/image1832.png"/><Relationship Id="rId301" Type="http://schemas.openxmlformats.org/officeDocument/2006/relationships/customXml" Target="../ink/ink1893.xml"/><Relationship Id="rId343" Type="http://schemas.openxmlformats.org/officeDocument/2006/relationships/customXml" Target="../ink/ink1914.xml"/><Relationship Id="rId550" Type="http://schemas.openxmlformats.org/officeDocument/2006/relationships/image" Target="../media/image2018.png"/><Relationship Id="rId82" Type="http://schemas.openxmlformats.org/officeDocument/2006/relationships/image" Target="../media/image1784.png"/><Relationship Id="rId203" Type="http://schemas.openxmlformats.org/officeDocument/2006/relationships/customXml" Target="../ink/ink1844.xml"/><Relationship Id="rId385" Type="http://schemas.openxmlformats.org/officeDocument/2006/relationships/customXml" Target="../ink/ink1935.xml"/><Relationship Id="rId592" Type="http://schemas.openxmlformats.org/officeDocument/2006/relationships/image" Target="../media/image2039.png"/><Relationship Id="rId606" Type="http://schemas.openxmlformats.org/officeDocument/2006/relationships/image" Target="../media/image2046.png"/><Relationship Id="rId648" Type="http://schemas.openxmlformats.org/officeDocument/2006/relationships/image" Target="../media/image2067.png"/><Relationship Id="rId245" Type="http://schemas.openxmlformats.org/officeDocument/2006/relationships/customXml" Target="../ink/ink1865.xml"/><Relationship Id="rId287" Type="http://schemas.openxmlformats.org/officeDocument/2006/relationships/customXml" Target="../ink/ink1886.xml"/><Relationship Id="rId410" Type="http://schemas.openxmlformats.org/officeDocument/2006/relationships/image" Target="../media/image1948.png"/><Relationship Id="rId452" Type="http://schemas.openxmlformats.org/officeDocument/2006/relationships/image" Target="../media/image1969.png"/><Relationship Id="rId494" Type="http://schemas.openxmlformats.org/officeDocument/2006/relationships/image" Target="../media/image1990.png"/><Relationship Id="rId508" Type="http://schemas.openxmlformats.org/officeDocument/2006/relationships/image" Target="../media/image1997.png"/><Relationship Id="rId105" Type="http://schemas.openxmlformats.org/officeDocument/2006/relationships/customXml" Target="../ink/ink1795.xml"/><Relationship Id="rId147" Type="http://schemas.openxmlformats.org/officeDocument/2006/relationships/customXml" Target="../ink/ink1816.xml"/><Relationship Id="rId312" Type="http://schemas.openxmlformats.org/officeDocument/2006/relationships/image" Target="../media/image1899.png"/><Relationship Id="rId354" Type="http://schemas.openxmlformats.org/officeDocument/2006/relationships/image" Target="../media/image1920.png"/><Relationship Id="rId51" Type="http://schemas.openxmlformats.org/officeDocument/2006/relationships/customXml" Target="../ink/ink1768.xml"/><Relationship Id="rId93" Type="http://schemas.openxmlformats.org/officeDocument/2006/relationships/customXml" Target="../ink/ink1789.xml"/><Relationship Id="rId189" Type="http://schemas.openxmlformats.org/officeDocument/2006/relationships/customXml" Target="../ink/ink1837.xml"/><Relationship Id="rId396" Type="http://schemas.openxmlformats.org/officeDocument/2006/relationships/image" Target="../media/image1941.png"/><Relationship Id="rId561" Type="http://schemas.openxmlformats.org/officeDocument/2006/relationships/customXml" Target="../ink/ink2023.xml"/><Relationship Id="rId617" Type="http://schemas.openxmlformats.org/officeDocument/2006/relationships/customXml" Target="../ink/ink2051.xml"/><Relationship Id="rId659" Type="http://schemas.openxmlformats.org/officeDocument/2006/relationships/customXml" Target="../ink/ink2072.xml"/><Relationship Id="rId214" Type="http://schemas.openxmlformats.org/officeDocument/2006/relationships/image" Target="../media/image1850.png"/><Relationship Id="rId256" Type="http://schemas.openxmlformats.org/officeDocument/2006/relationships/image" Target="../media/image1871.png"/><Relationship Id="rId298" Type="http://schemas.openxmlformats.org/officeDocument/2006/relationships/image" Target="../media/image1892.png"/><Relationship Id="rId421" Type="http://schemas.openxmlformats.org/officeDocument/2006/relationships/customXml" Target="../ink/ink1953.xml"/><Relationship Id="rId463" Type="http://schemas.openxmlformats.org/officeDocument/2006/relationships/customXml" Target="../ink/ink1974.xml"/><Relationship Id="rId519" Type="http://schemas.openxmlformats.org/officeDocument/2006/relationships/customXml" Target="../ink/ink2002.xml"/><Relationship Id="rId116" Type="http://schemas.openxmlformats.org/officeDocument/2006/relationships/image" Target="../media/image1801.png"/><Relationship Id="rId158" Type="http://schemas.openxmlformats.org/officeDocument/2006/relationships/image" Target="../media/image1822.png"/><Relationship Id="rId323" Type="http://schemas.openxmlformats.org/officeDocument/2006/relationships/customXml" Target="../ink/ink1904.xml"/><Relationship Id="rId530" Type="http://schemas.openxmlformats.org/officeDocument/2006/relationships/image" Target="../media/image2008.png"/><Relationship Id="rId20" Type="http://schemas.openxmlformats.org/officeDocument/2006/relationships/image" Target="../media/image1753.png"/><Relationship Id="rId62" Type="http://schemas.openxmlformats.org/officeDocument/2006/relationships/image" Target="../media/image1774.png"/><Relationship Id="rId365" Type="http://schemas.openxmlformats.org/officeDocument/2006/relationships/customXml" Target="../ink/ink1925.xml"/><Relationship Id="rId572" Type="http://schemas.openxmlformats.org/officeDocument/2006/relationships/image" Target="../media/image2029.png"/><Relationship Id="rId628" Type="http://schemas.openxmlformats.org/officeDocument/2006/relationships/image" Target="../media/image2057.png"/><Relationship Id="rId225" Type="http://schemas.openxmlformats.org/officeDocument/2006/relationships/customXml" Target="../ink/ink1855.xml"/><Relationship Id="rId267" Type="http://schemas.openxmlformats.org/officeDocument/2006/relationships/customXml" Target="../ink/ink1876.xml"/><Relationship Id="rId432" Type="http://schemas.openxmlformats.org/officeDocument/2006/relationships/image" Target="../media/image1959.png"/><Relationship Id="rId474" Type="http://schemas.openxmlformats.org/officeDocument/2006/relationships/image" Target="../media/image1980.png"/><Relationship Id="rId127" Type="http://schemas.openxmlformats.org/officeDocument/2006/relationships/customXml" Target="../ink/ink1806.xml"/><Relationship Id="rId31" Type="http://schemas.openxmlformats.org/officeDocument/2006/relationships/customXml" Target="../ink/ink1758.xml"/><Relationship Id="rId73" Type="http://schemas.openxmlformats.org/officeDocument/2006/relationships/customXml" Target="../ink/ink1779.xml"/><Relationship Id="rId169" Type="http://schemas.openxmlformats.org/officeDocument/2006/relationships/customXml" Target="../ink/ink1827.xml"/><Relationship Id="rId334" Type="http://schemas.openxmlformats.org/officeDocument/2006/relationships/image" Target="../media/image1910.png"/><Relationship Id="rId376" Type="http://schemas.openxmlformats.org/officeDocument/2006/relationships/image" Target="../media/image1931.png"/><Relationship Id="rId541" Type="http://schemas.openxmlformats.org/officeDocument/2006/relationships/customXml" Target="../ink/ink2013.xml"/><Relationship Id="rId583" Type="http://schemas.openxmlformats.org/officeDocument/2006/relationships/customXml" Target="../ink/ink2034.xml"/><Relationship Id="rId639" Type="http://schemas.openxmlformats.org/officeDocument/2006/relationships/customXml" Target="../ink/ink2062.xml"/><Relationship Id="rId4" Type="http://schemas.openxmlformats.org/officeDocument/2006/relationships/image" Target="../media/image1745.png"/><Relationship Id="rId180" Type="http://schemas.openxmlformats.org/officeDocument/2006/relationships/image" Target="../media/image1833.png"/><Relationship Id="rId236" Type="http://schemas.openxmlformats.org/officeDocument/2006/relationships/image" Target="../media/image1861.png"/><Relationship Id="rId278" Type="http://schemas.openxmlformats.org/officeDocument/2006/relationships/image" Target="../media/image1882.png"/><Relationship Id="rId401" Type="http://schemas.openxmlformats.org/officeDocument/2006/relationships/customXml" Target="../ink/ink1943.xml"/><Relationship Id="rId443" Type="http://schemas.openxmlformats.org/officeDocument/2006/relationships/customXml" Target="../ink/ink1964.xml"/><Relationship Id="rId650" Type="http://schemas.openxmlformats.org/officeDocument/2006/relationships/image" Target="../media/image2068.png"/><Relationship Id="rId303" Type="http://schemas.openxmlformats.org/officeDocument/2006/relationships/customXml" Target="../ink/ink1894.xml"/><Relationship Id="rId485" Type="http://schemas.openxmlformats.org/officeDocument/2006/relationships/customXml" Target="../ink/ink1985.xml"/><Relationship Id="rId42" Type="http://schemas.openxmlformats.org/officeDocument/2006/relationships/image" Target="../media/image1764.png"/><Relationship Id="rId84" Type="http://schemas.openxmlformats.org/officeDocument/2006/relationships/image" Target="../media/image1785.png"/><Relationship Id="rId138" Type="http://schemas.openxmlformats.org/officeDocument/2006/relationships/image" Target="../media/image1812.png"/><Relationship Id="rId345" Type="http://schemas.openxmlformats.org/officeDocument/2006/relationships/customXml" Target="../ink/ink1915.xml"/><Relationship Id="rId387" Type="http://schemas.openxmlformats.org/officeDocument/2006/relationships/customXml" Target="../ink/ink1936.xml"/><Relationship Id="rId510" Type="http://schemas.openxmlformats.org/officeDocument/2006/relationships/image" Target="../media/image1998.png"/><Relationship Id="rId552" Type="http://schemas.openxmlformats.org/officeDocument/2006/relationships/image" Target="../media/image2019.png"/><Relationship Id="rId594" Type="http://schemas.openxmlformats.org/officeDocument/2006/relationships/image" Target="../media/image2040.png"/><Relationship Id="rId608" Type="http://schemas.openxmlformats.org/officeDocument/2006/relationships/image" Target="../media/image2047.png"/><Relationship Id="rId191" Type="http://schemas.openxmlformats.org/officeDocument/2006/relationships/customXml" Target="../ink/ink1838.xml"/><Relationship Id="rId205" Type="http://schemas.openxmlformats.org/officeDocument/2006/relationships/customXml" Target="../ink/ink1845.xml"/><Relationship Id="rId247" Type="http://schemas.openxmlformats.org/officeDocument/2006/relationships/customXml" Target="../ink/ink1866.xml"/><Relationship Id="rId412" Type="http://schemas.openxmlformats.org/officeDocument/2006/relationships/image" Target="../media/image1949.png"/><Relationship Id="rId107" Type="http://schemas.openxmlformats.org/officeDocument/2006/relationships/customXml" Target="../ink/ink1796.xml"/><Relationship Id="rId289" Type="http://schemas.openxmlformats.org/officeDocument/2006/relationships/customXml" Target="../ink/ink1887.xml"/><Relationship Id="rId454" Type="http://schemas.openxmlformats.org/officeDocument/2006/relationships/image" Target="../media/image1970.png"/><Relationship Id="rId496" Type="http://schemas.openxmlformats.org/officeDocument/2006/relationships/image" Target="../media/image1991.png"/><Relationship Id="rId661" Type="http://schemas.openxmlformats.org/officeDocument/2006/relationships/customXml" Target="../ink/ink2073.xml"/><Relationship Id="rId11" Type="http://schemas.openxmlformats.org/officeDocument/2006/relationships/customXml" Target="../ink/ink1748.xml"/><Relationship Id="rId53" Type="http://schemas.openxmlformats.org/officeDocument/2006/relationships/customXml" Target="../ink/ink1769.xml"/><Relationship Id="rId149" Type="http://schemas.openxmlformats.org/officeDocument/2006/relationships/customXml" Target="../ink/ink1817.xml"/><Relationship Id="rId314" Type="http://schemas.openxmlformats.org/officeDocument/2006/relationships/image" Target="../media/image1900.png"/><Relationship Id="rId356" Type="http://schemas.openxmlformats.org/officeDocument/2006/relationships/image" Target="../media/image1921.png"/><Relationship Id="rId398" Type="http://schemas.openxmlformats.org/officeDocument/2006/relationships/image" Target="../media/image1942.png"/><Relationship Id="rId521" Type="http://schemas.openxmlformats.org/officeDocument/2006/relationships/customXml" Target="../ink/ink2003.xml"/><Relationship Id="rId563" Type="http://schemas.openxmlformats.org/officeDocument/2006/relationships/customXml" Target="../ink/ink2024.xml"/><Relationship Id="rId619" Type="http://schemas.openxmlformats.org/officeDocument/2006/relationships/customXml" Target="../ink/ink2052.xml"/><Relationship Id="rId95" Type="http://schemas.openxmlformats.org/officeDocument/2006/relationships/customXml" Target="../ink/ink1790.xml"/><Relationship Id="rId160" Type="http://schemas.openxmlformats.org/officeDocument/2006/relationships/image" Target="../media/image1823.png"/><Relationship Id="rId216" Type="http://schemas.openxmlformats.org/officeDocument/2006/relationships/image" Target="../media/image1851.png"/><Relationship Id="rId423" Type="http://schemas.openxmlformats.org/officeDocument/2006/relationships/customXml" Target="../ink/ink1954.xml"/><Relationship Id="rId258" Type="http://schemas.openxmlformats.org/officeDocument/2006/relationships/image" Target="../media/image1872.png"/><Relationship Id="rId465" Type="http://schemas.openxmlformats.org/officeDocument/2006/relationships/customXml" Target="../ink/ink1975.xml"/><Relationship Id="rId630" Type="http://schemas.openxmlformats.org/officeDocument/2006/relationships/image" Target="../media/image2058.png"/><Relationship Id="rId22" Type="http://schemas.openxmlformats.org/officeDocument/2006/relationships/image" Target="../media/image1754.png"/><Relationship Id="rId64" Type="http://schemas.openxmlformats.org/officeDocument/2006/relationships/image" Target="../media/image1775.png"/><Relationship Id="rId118" Type="http://schemas.openxmlformats.org/officeDocument/2006/relationships/image" Target="../media/image1802.png"/><Relationship Id="rId325" Type="http://schemas.openxmlformats.org/officeDocument/2006/relationships/customXml" Target="../ink/ink1905.xml"/><Relationship Id="rId367" Type="http://schemas.openxmlformats.org/officeDocument/2006/relationships/customXml" Target="../ink/ink1926.xml"/><Relationship Id="rId532" Type="http://schemas.openxmlformats.org/officeDocument/2006/relationships/image" Target="../media/image2009.png"/><Relationship Id="rId574" Type="http://schemas.openxmlformats.org/officeDocument/2006/relationships/image" Target="../media/image2030.png"/><Relationship Id="rId171" Type="http://schemas.openxmlformats.org/officeDocument/2006/relationships/customXml" Target="../ink/ink1828.xml"/><Relationship Id="rId227" Type="http://schemas.openxmlformats.org/officeDocument/2006/relationships/customXml" Target="../ink/ink1856.xml"/><Relationship Id="rId269" Type="http://schemas.openxmlformats.org/officeDocument/2006/relationships/customXml" Target="../ink/ink1877.xml"/><Relationship Id="rId434" Type="http://schemas.openxmlformats.org/officeDocument/2006/relationships/image" Target="../media/image1960.png"/><Relationship Id="rId476" Type="http://schemas.openxmlformats.org/officeDocument/2006/relationships/image" Target="../media/image1981.png"/><Relationship Id="rId641" Type="http://schemas.openxmlformats.org/officeDocument/2006/relationships/customXml" Target="../ink/ink2063.xml"/><Relationship Id="rId33" Type="http://schemas.openxmlformats.org/officeDocument/2006/relationships/customXml" Target="../ink/ink1759.xml"/><Relationship Id="rId129" Type="http://schemas.openxmlformats.org/officeDocument/2006/relationships/customXml" Target="../ink/ink1807.xml"/><Relationship Id="rId280" Type="http://schemas.openxmlformats.org/officeDocument/2006/relationships/image" Target="../media/image1883.png"/><Relationship Id="rId336" Type="http://schemas.openxmlformats.org/officeDocument/2006/relationships/image" Target="../media/image1911.png"/><Relationship Id="rId501" Type="http://schemas.openxmlformats.org/officeDocument/2006/relationships/customXml" Target="../ink/ink1993.xml"/><Relationship Id="rId543" Type="http://schemas.openxmlformats.org/officeDocument/2006/relationships/customXml" Target="../ink/ink2014.xml"/><Relationship Id="rId75" Type="http://schemas.openxmlformats.org/officeDocument/2006/relationships/customXml" Target="../ink/ink1780.xml"/><Relationship Id="rId140" Type="http://schemas.openxmlformats.org/officeDocument/2006/relationships/image" Target="../media/image1813.png"/><Relationship Id="rId182" Type="http://schemas.openxmlformats.org/officeDocument/2006/relationships/image" Target="../media/image1834.png"/><Relationship Id="rId378" Type="http://schemas.openxmlformats.org/officeDocument/2006/relationships/image" Target="../media/image1932.png"/><Relationship Id="rId403" Type="http://schemas.openxmlformats.org/officeDocument/2006/relationships/customXml" Target="../ink/ink1944.xml"/><Relationship Id="rId585" Type="http://schemas.openxmlformats.org/officeDocument/2006/relationships/customXml" Target="../ink/ink2035.xml"/><Relationship Id="rId6" Type="http://schemas.openxmlformats.org/officeDocument/2006/relationships/image" Target="../media/image1746.png"/><Relationship Id="rId238" Type="http://schemas.openxmlformats.org/officeDocument/2006/relationships/image" Target="../media/image1862.png"/><Relationship Id="rId445" Type="http://schemas.openxmlformats.org/officeDocument/2006/relationships/customXml" Target="../ink/ink1965.xml"/><Relationship Id="rId487" Type="http://schemas.openxmlformats.org/officeDocument/2006/relationships/customXml" Target="../ink/ink1986.xml"/><Relationship Id="rId610" Type="http://schemas.openxmlformats.org/officeDocument/2006/relationships/image" Target="../media/image2048.png"/><Relationship Id="rId652" Type="http://schemas.openxmlformats.org/officeDocument/2006/relationships/image" Target="../media/image2069.png"/><Relationship Id="rId291" Type="http://schemas.openxmlformats.org/officeDocument/2006/relationships/customXml" Target="../ink/ink1888.xml"/><Relationship Id="rId305" Type="http://schemas.openxmlformats.org/officeDocument/2006/relationships/customXml" Target="../ink/ink1895.xml"/><Relationship Id="rId347" Type="http://schemas.openxmlformats.org/officeDocument/2006/relationships/customXml" Target="../ink/ink1916.xml"/><Relationship Id="rId512" Type="http://schemas.openxmlformats.org/officeDocument/2006/relationships/image" Target="../media/image1999.png"/><Relationship Id="rId44" Type="http://schemas.openxmlformats.org/officeDocument/2006/relationships/image" Target="../media/image1765.png"/><Relationship Id="rId86" Type="http://schemas.openxmlformats.org/officeDocument/2006/relationships/image" Target="../media/image1786.png"/><Relationship Id="rId151" Type="http://schemas.openxmlformats.org/officeDocument/2006/relationships/customXml" Target="../ink/ink1818.xml"/><Relationship Id="rId389" Type="http://schemas.openxmlformats.org/officeDocument/2006/relationships/customXml" Target="../ink/ink1937.xml"/><Relationship Id="rId554" Type="http://schemas.openxmlformats.org/officeDocument/2006/relationships/image" Target="../media/image2020.png"/><Relationship Id="rId596" Type="http://schemas.openxmlformats.org/officeDocument/2006/relationships/image" Target="../media/image2041.png"/><Relationship Id="rId193" Type="http://schemas.openxmlformats.org/officeDocument/2006/relationships/customXml" Target="../ink/ink1839.xml"/><Relationship Id="rId207" Type="http://schemas.openxmlformats.org/officeDocument/2006/relationships/customXml" Target="../ink/ink1846.xml"/><Relationship Id="rId249" Type="http://schemas.openxmlformats.org/officeDocument/2006/relationships/customXml" Target="../ink/ink1867.xml"/><Relationship Id="rId414" Type="http://schemas.openxmlformats.org/officeDocument/2006/relationships/image" Target="../media/image1950.png"/><Relationship Id="rId456" Type="http://schemas.openxmlformats.org/officeDocument/2006/relationships/image" Target="../media/image1971.png"/><Relationship Id="rId498" Type="http://schemas.openxmlformats.org/officeDocument/2006/relationships/image" Target="../media/image1992.png"/><Relationship Id="rId621" Type="http://schemas.openxmlformats.org/officeDocument/2006/relationships/customXml" Target="../ink/ink2053.xml"/><Relationship Id="rId663" Type="http://schemas.openxmlformats.org/officeDocument/2006/relationships/customXml" Target="../ink/ink2074.xml"/><Relationship Id="rId13" Type="http://schemas.openxmlformats.org/officeDocument/2006/relationships/customXml" Target="../ink/ink1749.xml"/><Relationship Id="rId109" Type="http://schemas.openxmlformats.org/officeDocument/2006/relationships/customXml" Target="../ink/ink1797.xml"/><Relationship Id="rId260" Type="http://schemas.openxmlformats.org/officeDocument/2006/relationships/image" Target="../media/image1873.png"/><Relationship Id="rId316" Type="http://schemas.openxmlformats.org/officeDocument/2006/relationships/image" Target="../media/image1901.png"/><Relationship Id="rId523" Type="http://schemas.openxmlformats.org/officeDocument/2006/relationships/customXml" Target="../ink/ink2004.xml"/><Relationship Id="rId55" Type="http://schemas.openxmlformats.org/officeDocument/2006/relationships/customXml" Target="../ink/ink1770.xml"/><Relationship Id="rId97" Type="http://schemas.openxmlformats.org/officeDocument/2006/relationships/customXml" Target="../ink/ink1791.xml"/><Relationship Id="rId120" Type="http://schemas.openxmlformats.org/officeDocument/2006/relationships/image" Target="../media/image1803.png"/><Relationship Id="rId358" Type="http://schemas.openxmlformats.org/officeDocument/2006/relationships/image" Target="../media/image1922.png"/><Relationship Id="rId565" Type="http://schemas.openxmlformats.org/officeDocument/2006/relationships/customXml" Target="../ink/ink2025.xml"/><Relationship Id="rId162" Type="http://schemas.openxmlformats.org/officeDocument/2006/relationships/image" Target="../media/image1824.png"/><Relationship Id="rId218" Type="http://schemas.openxmlformats.org/officeDocument/2006/relationships/image" Target="../media/image1852.png"/><Relationship Id="rId425" Type="http://schemas.openxmlformats.org/officeDocument/2006/relationships/customXml" Target="../ink/ink1955.xml"/><Relationship Id="rId467" Type="http://schemas.openxmlformats.org/officeDocument/2006/relationships/customXml" Target="../ink/ink1976.xml"/><Relationship Id="rId632" Type="http://schemas.openxmlformats.org/officeDocument/2006/relationships/image" Target="../media/image2059.png"/><Relationship Id="rId271" Type="http://schemas.openxmlformats.org/officeDocument/2006/relationships/customXml" Target="../ink/ink1878.xml"/><Relationship Id="rId24" Type="http://schemas.openxmlformats.org/officeDocument/2006/relationships/image" Target="../media/image1755.png"/><Relationship Id="rId66" Type="http://schemas.openxmlformats.org/officeDocument/2006/relationships/image" Target="../media/image1776.png"/><Relationship Id="rId131" Type="http://schemas.openxmlformats.org/officeDocument/2006/relationships/customXml" Target="../ink/ink1808.xml"/><Relationship Id="rId327" Type="http://schemas.openxmlformats.org/officeDocument/2006/relationships/customXml" Target="../ink/ink1906.xml"/><Relationship Id="rId369" Type="http://schemas.openxmlformats.org/officeDocument/2006/relationships/customXml" Target="../ink/ink1927.xml"/><Relationship Id="rId534" Type="http://schemas.openxmlformats.org/officeDocument/2006/relationships/image" Target="../media/image2010.png"/><Relationship Id="rId576" Type="http://schemas.openxmlformats.org/officeDocument/2006/relationships/image" Target="../media/image2031.png"/><Relationship Id="rId173" Type="http://schemas.openxmlformats.org/officeDocument/2006/relationships/customXml" Target="../ink/ink1829.xml"/><Relationship Id="rId229" Type="http://schemas.openxmlformats.org/officeDocument/2006/relationships/customXml" Target="../ink/ink1857.xml"/><Relationship Id="rId380" Type="http://schemas.openxmlformats.org/officeDocument/2006/relationships/image" Target="../media/image1933.png"/><Relationship Id="rId436" Type="http://schemas.openxmlformats.org/officeDocument/2006/relationships/image" Target="../media/image1961.png"/><Relationship Id="rId601" Type="http://schemas.openxmlformats.org/officeDocument/2006/relationships/customXml" Target="../ink/ink2043.xml"/><Relationship Id="rId643" Type="http://schemas.openxmlformats.org/officeDocument/2006/relationships/customXml" Target="../ink/ink2064.xml"/><Relationship Id="rId240" Type="http://schemas.openxmlformats.org/officeDocument/2006/relationships/image" Target="../media/image1863.png"/><Relationship Id="rId478" Type="http://schemas.openxmlformats.org/officeDocument/2006/relationships/image" Target="../media/image1982.png"/><Relationship Id="rId35" Type="http://schemas.openxmlformats.org/officeDocument/2006/relationships/customXml" Target="../ink/ink1760.xml"/><Relationship Id="rId77" Type="http://schemas.openxmlformats.org/officeDocument/2006/relationships/customXml" Target="../ink/ink1781.xml"/><Relationship Id="rId100" Type="http://schemas.openxmlformats.org/officeDocument/2006/relationships/image" Target="../media/image1793.png"/><Relationship Id="rId282" Type="http://schemas.openxmlformats.org/officeDocument/2006/relationships/image" Target="../media/image1884.png"/><Relationship Id="rId338" Type="http://schemas.openxmlformats.org/officeDocument/2006/relationships/image" Target="../media/image1912.png"/><Relationship Id="rId503" Type="http://schemas.openxmlformats.org/officeDocument/2006/relationships/customXml" Target="../ink/ink1994.xml"/><Relationship Id="rId545" Type="http://schemas.openxmlformats.org/officeDocument/2006/relationships/customXml" Target="../ink/ink2015.xml"/><Relationship Id="rId587" Type="http://schemas.openxmlformats.org/officeDocument/2006/relationships/customXml" Target="../ink/ink2036.xml"/><Relationship Id="rId8" Type="http://schemas.openxmlformats.org/officeDocument/2006/relationships/image" Target="../media/image1747.png"/><Relationship Id="rId142" Type="http://schemas.openxmlformats.org/officeDocument/2006/relationships/image" Target="../media/image1814.png"/><Relationship Id="rId184" Type="http://schemas.openxmlformats.org/officeDocument/2006/relationships/image" Target="../media/image1835.png"/><Relationship Id="rId391" Type="http://schemas.openxmlformats.org/officeDocument/2006/relationships/customXml" Target="../ink/ink1938.xml"/><Relationship Id="rId405" Type="http://schemas.openxmlformats.org/officeDocument/2006/relationships/customXml" Target="../ink/ink1945.xml"/><Relationship Id="rId447" Type="http://schemas.openxmlformats.org/officeDocument/2006/relationships/customXml" Target="../ink/ink1966.xml"/><Relationship Id="rId612" Type="http://schemas.openxmlformats.org/officeDocument/2006/relationships/image" Target="../media/image2049.png"/><Relationship Id="rId251" Type="http://schemas.openxmlformats.org/officeDocument/2006/relationships/customXml" Target="../ink/ink1868.xml"/><Relationship Id="rId489" Type="http://schemas.openxmlformats.org/officeDocument/2006/relationships/customXml" Target="../ink/ink1987.xml"/><Relationship Id="rId654" Type="http://schemas.openxmlformats.org/officeDocument/2006/relationships/image" Target="../media/image2070.png"/><Relationship Id="rId46" Type="http://schemas.openxmlformats.org/officeDocument/2006/relationships/image" Target="../media/image1766.png"/><Relationship Id="rId293" Type="http://schemas.openxmlformats.org/officeDocument/2006/relationships/customXml" Target="../ink/ink1889.xml"/><Relationship Id="rId307" Type="http://schemas.openxmlformats.org/officeDocument/2006/relationships/customXml" Target="../ink/ink1896.xml"/><Relationship Id="rId349" Type="http://schemas.openxmlformats.org/officeDocument/2006/relationships/customXml" Target="../ink/ink1917.xml"/><Relationship Id="rId514" Type="http://schemas.openxmlformats.org/officeDocument/2006/relationships/image" Target="../media/image2000.png"/><Relationship Id="rId556" Type="http://schemas.openxmlformats.org/officeDocument/2006/relationships/image" Target="../media/image2021.png"/><Relationship Id="rId88" Type="http://schemas.openxmlformats.org/officeDocument/2006/relationships/image" Target="../media/image1787.png"/><Relationship Id="rId111" Type="http://schemas.openxmlformats.org/officeDocument/2006/relationships/customXml" Target="../ink/ink1798.xml"/><Relationship Id="rId153" Type="http://schemas.openxmlformats.org/officeDocument/2006/relationships/customXml" Target="../ink/ink1819.xml"/><Relationship Id="rId195" Type="http://schemas.openxmlformats.org/officeDocument/2006/relationships/customXml" Target="../ink/ink1840.xml"/><Relationship Id="rId209" Type="http://schemas.openxmlformats.org/officeDocument/2006/relationships/customXml" Target="../ink/ink1847.xml"/><Relationship Id="rId360" Type="http://schemas.openxmlformats.org/officeDocument/2006/relationships/image" Target="../media/image1923.png"/><Relationship Id="rId416" Type="http://schemas.openxmlformats.org/officeDocument/2006/relationships/image" Target="../media/image1951.png"/><Relationship Id="rId598" Type="http://schemas.openxmlformats.org/officeDocument/2006/relationships/image" Target="../media/image2042.png"/><Relationship Id="rId220" Type="http://schemas.openxmlformats.org/officeDocument/2006/relationships/image" Target="../media/image1853.png"/><Relationship Id="rId458" Type="http://schemas.openxmlformats.org/officeDocument/2006/relationships/image" Target="../media/image1972.png"/><Relationship Id="rId623" Type="http://schemas.openxmlformats.org/officeDocument/2006/relationships/customXml" Target="../ink/ink2054.xml"/><Relationship Id="rId15" Type="http://schemas.openxmlformats.org/officeDocument/2006/relationships/customXml" Target="../ink/ink1750.xml"/><Relationship Id="rId57" Type="http://schemas.openxmlformats.org/officeDocument/2006/relationships/customXml" Target="../ink/ink1771.xml"/><Relationship Id="rId262" Type="http://schemas.openxmlformats.org/officeDocument/2006/relationships/image" Target="../media/image1874.png"/><Relationship Id="rId318" Type="http://schemas.openxmlformats.org/officeDocument/2006/relationships/image" Target="../media/image1902.png"/><Relationship Id="rId525" Type="http://schemas.openxmlformats.org/officeDocument/2006/relationships/customXml" Target="../ink/ink2005.xml"/><Relationship Id="rId567" Type="http://schemas.openxmlformats.org/officeDocument/2006/relationships/customXml" Target="../ink/ink2026.xml"/><Relationship Id="rId99" Type="http://schemas.openxmlformats.org/officeDocument/2006/relationships/customXml" Target="../ink/ink1792.xml"/><Relationship Id="rId122" Type="http://schemas.openxmlformats.org/officeDocument/2006/relationships/image" Target="../media/image1804.png"/><Relationship Id="rId164" Type="http://schemas.openxmlformats.org/officeDocument/2006/relationships/image" Target="../media/image1825.png"/><Relationship Id="rId371" Type="http://schemas.openxmlformats.org/officeDocument/2006/relationships/customXml" Target="../ink/ink1928.xml"/><Relationship Id="rId427" Type="http://schemas.openxmlformats.org/officeDocument/2006/relationships/customXml" Target="../ink/ink1956.xml"/><Relationship Id="rId469" Type="http://schemas.openxmlformats.org/officeDocument/2006/relationships/customXml" Target="../ink/ink1977.xml"/><Relationship Id="rId634" Type="http://schemas.openxmlformats.org/officeDocument/2006/relationships/image" Target="../media/image2060.png"/><Relationship Id="rId26" Type="http://schemas.openxmlformats.org/officeDocument/2006/relationships/image" Target="../media/image1756.png"/><Relationship Id="rId231" Type="http://schemas.openxmlformats.org/officeDocument/2006/relationships/customXml" Target="../ink/ink1858.xml"/><Relationship Id="rId273" Type="http://schemas.openxmlformats.org/officeDocument/2006/relationships/customXml" Target="../ink/ink1879.xml"/><Relationship Id="rId329" Type="http://schemas.openxmlformats.org/officeDocument/2006/relationships/customXml" Target="../ink/ink1907.xml"/><Relationship Id="rId480" Type="http://schemas.openxmlformats.org/officeDocument/2006/relationships/image" Target="../media/image1983.png"/><Relationship Id="rId536" Type="http://schemas.openxmlformats.org/officeDocument/2006/relationships/image" Target="../media/image2011.png"/><Relationship Id="rId68" Type="http://schemas.openxmlformats.org/officeDocument/2006/relationships/image" Target="../media/image1777.png"/><Relationship Id="rId133" Type="http://schemas.openxmlformats.org/officeDocument/2006/relationships/customXml" Target="../ink/ink1809.xml"/><Relationship Id="rId175" Type="http://schemas.openxmlformats.org/officeDocument/2006/relationships/customXml" Target="../ink/ink1830.xml"/><Relationship Id="rId340" Type="http://schemas.openxmlformats.org/officeDocument/2006/relationships/image" Target="../media/image1913.png"/><Relationship Id="rId578" Type="http://schemas.openxmlformats.org/officeDocument/2006/relationships/image" Target="../media/image2032.png"/><Relationship Id="rId200" Type="http://schemas.openxmlformats.org/officeDocument/2006/relationships/image" Target="../media/image1843.png"/><Relationship Id="rId382" Type="http://schemas.openxmlformats.org/officeDocument/2006/relationships/image" Target="../media/image1934.png"/><Relationship Id="rId438" Type="http://schemas.openxmlformats.org/officeDocument/2006/relationships/image" Target="../media/image1962.png"/><Relationship Id="rId603" Type="http://schemas.openxmlformats.org/officeDocument/2006/relationships/customXml" Target="../ink/ink2044.xml"/><Relationship Id="rId645" Type="http://schemas.openxmlformats.org/officeDocument/2006/relationships/customXml" Target="../ink/ink2065.xml"/><Relationship Id="rId242" Type="http://schemas.openxmlformats.org/officeDocument/2006/relationships/image" Target="../media/image1864.png"/><Relationship Id="rId284" Type="http://schemas.openxmlformats.org/officeDocument/2006/relationships/image" Target="../media/image1885.png"/><Relationship Id="rId491" Type="http://schemas.openxmlformats.org/officeDocument/2006/relationships/customXml" Target="../ink/ink1988.xml"/><Relationship Id="rId505" Type="http://schemas.openxmlformats.org/officeDocument/2006/relationships/customXml" Target="../ink/ink1995.xml"/><Relationship Id="rId37" Type="http://schemas.openxmlformats.org/officeDocument/2006/relationships/customXml" Target="../ink/ink1761.xml"/><Relationship Id="rId79" Type="http://schemas.openxmlformats.org/officeDocument/2006/relationships/customXml" Target="../ink/ink1782.xml"/><Relationship Id="rId102" Type="http://schemas.openxmlformats.org/officeDocument/2006/relationships/image" Target="../media/image1794.png"/><Relationship Id="rId144" Type="http://schemas.openxmlformats.org/officeDocument/2006/relationships/image" Target="../media/image1815.png"/><Relationship Id="rId547" Type="http://schemas.openxmlformats.org/officeDocument/2006/relationships/customXml" Target="../ink/ink2016.xml"/><Relationship Id="rId589" Type="http://schemas.openxmlformats.org/officeDocument/2006/relationships/customXml" Target="../ink/ink2037.xml"/><Relationship Id="rId90" Type="http://schemas.openxmlformats.org/officeDocument/2006/relationships/image" Target="../media/image1788.png"/><Relationship Id="rId186" Type="http://schemas.openxmlformats.org/officeDocument/2006/relationships/image" Target="../media/image1836.png"/><Relationship Id="rId351" Type="http://schemas.openxmlformats.org/officeDocument/2006/relationships/customXml" Target="../ink/ink1918.xml"/><Relationship Id="rId393" Type="http://schemas.openxmlformats.org/officeDocument/2006/relationships/customXml" Target="../ink/ink1939.xml"/><Relationship Id="rId407" Type="http://schemas.openxmlformats.org/officeDocument/2006/relationships/customXml" Target="../ink/ink1946.xml"/><Relationship Id="rId449" Type="http://schemas.openxmlformats.org/officeDocument/2006/relationships/customXml" Target="../ink/ink1967.xml"/><Relationship Id="rId614" Type="http://schemas.openxmlformats.org/officeDocument/2006/relationships/image" Target="../media/image2050.png"/><Relationship Id="rId656" Type="http://schemas.openxmlformats.org/officeDocument/2006/relationships/image" Target="../media/image2071.png"/><Relationship Id="rId211" Type="http://schemas.openxmlformats.org/officeDocument/2006/relationships/customXml" Target="../ink/ink1848.xml"/><Relationship Id="rId253" Type="http://schemas.openxmlformats.org/officeDocument/2006/relationships/customXml" Target="../ink/ink1869.xml"/><Relationship Id="rId295" Type="http://schemas.openxmlformats.org/officeDocument/2006/relationships/customXml" Target="../ink/ink1890.xml"/><Relationship Id="rId309" Type="http://schemas.openxmlformats.org/officeDocument/2006/relationships/customXml" Target="../ink/ink1897.xml"/><Relationship Id="rId460" Type="http://schemas.openxmlformats.org/officeDocument/2006/relationships/image" Target="../media/image1973.png"/><Relationship Id="rId516" Type="http://schemas.openxmlformats.org/officeDocument/2006/relationships/image" Target="../media/image2001.png"/><Relationship Id="rId48" Type="http://schemas.openxmlformats.org/officeDocument/2006/relationships/image" Target="../media/image1767.png"/><Relationship Id="rId113" Type="http://schemas.openxmlformats.org/officeDocument/2006/relationships/customXml" Target="../ink/ink1799.xml"/><Relationship Id="rId320" Type="http://schemas.openxmlformats.org/officeDocument/2006/relationships/image" Target="../media/image1903.png"/><Relationship Id="rId558" Type="http://schemas.openxmlformats.org/officeDocument/2006/relationships/image" Target="../media/image2022.png"/><Relationship Id="rId155" Type="http://schemas.openxmlformats.org/officeDocument/2006/relationships/customXml" Target="../ink/ink1820.xml"/><Relationship Id="rId197" Type="http://schemas.openxmlformats.org/officeDocument/2006/relationships/customXml" Target="../ink/ink1841.xml"/><Relationship Id="rId362" Type="http://schemas.openxmlformats.org/officeDocument/2006/relationships/image" Target="../media/image1924.png"/><Relationship Id="rId418" Type="http://schemas.openxmlformats.org/officeDocument/2006/relationships/image" Target="../media/image1952.png"/><Relationship Id="rId625" Type="http://schemas.openxmlformats.org/officeDocument/2006/relationships/customXml" Target="../ink/ink2055.xml"/><Relationship Id="rId222" Type="http://schemas.openxmlformats.org/officeDocument/2006/relationships/image" Target="../media/image1854.png"/><Relationship Id="rId264" Type="http://schemas.openxmlformats.org/officeDocument/2006/relationships/image" Target="../media/image1875.png"/><Relationship Id="rId471" Type="http://schemas.openxmlformats.org/officeDocument/2006/relationships/customXml" Target="../ink/ink1978.xml"/><Relationship Id="rId17" Type="http://schemas.openxmlformats.org/officeDocument/2006/relationships/customXml" Target="../ink/ink1751.xml"/><Relationship Id="rId59" Type="http://schemas.openxmlformats.org/officeDocument/2006/relationships/customXml" Target="../ink/ink1772.xml"/><Relationship Id="rId124" Type="http://schemas.openxmlformats.org/officeDocument/2006/relationships/image" Target="../media/image1805.png"/><Relationship Id="rId527" Type="http://schemas.openxmlformats.org/officeDocument/2006/relationships/customXml" Target="../ink/ink2006.xml"/><Relationship Id="rId569" Type="http://schemas.openxmlformats.org/officeDocument/2006/relationships/customXml" Target="../ink/ink2027.xml"/><Relationship Id="rId70" Type="http://schemas.openxmlformats.org/officeDocument/2006/relationships/image" Target="../media/image1778.png"/><Relationship Id="rId166" Type="http://schemas.openxmlformats.org/officeDocument/2006/relationships/image" Target="../media/image1826.png"/><Relationship Id="rId331" Type="http://schemas.openxmlformats.org/officeDocument/2006/relationships/customXml" Target="../ink/ink1908.xml"/><Relationship Id="rId373" Type="http://schemas.openxmlformats.org/officeDocument/2006/relationships/customXml" Target="../ink/ink1929.xml"/><Relationship Id="rId429" Type="http://schemas.openxmlformats.org/officeDocument/2006/relationships/customXml" Target="../ink/ink1957.xml"/><Relationship Id="rId580" Type="http://schemas.openxmlformats.org/officeDocument/2006/relationships/image" Target="../media/image2033.png"/><Relationship Id="rId636" Type="http://schemas.openxmlformats.org/officeDocument/2006/relationships/image" Target="../media/image206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59.xml"/><Relationship Id="rId440" Type="http://schemas.openxmlformats.org/officeDocument/2006/relationships/image" Target="../media/image1963.png"/><Relationship Id="rId28" Type="http://schemas.openxmlformats.org/officeDocument/2006/relationships/image" Target="../media/image1757.png"/><Relationship Id="rId275" Type="http://schemas.openxmlformats.org/officeDocument/2006/relationships/customXml" Target="../ink/ink1880.xml"/><Relationship Id="rId300" Type="http://schemas.openxmlformats.org/officeDocument/2006/relationships/image" Target="../media/image1893.png"/><Relationship Id="rId482" Type="http://schemas.openxmlformats.org/officeDocument/2006/relationships/image" Target="../media/image1984.png"/><Relationship Id="rId538" Type="http://schemas.openxmlformats.org/officeDocument/2006/relationships/image" Target="../media/image2012.png"/><Relationship Id="rId81" Type="http://schemas.openxmlformats.org/officeDocument/2006/relationships/customXml" Target="../ink/ink1783.xml"/><Relationship Id="rId135" Type="http://schemas.openxmlformats.org/officeDocument/2006/relationships/customXml" Target="../ink/ink1810.xml"/><Relationship Id="rId177" Type="http://schemas.openxmlformats.org/officeDocument/2006/relationships/customXml" Target="../ink/ink1831.xml"/><Relationship Id="rId342" Type="http://schemas.openxmlformats.org/officeDocument/2006/relationships/image" Target="../media/image1914.png"/><Relationship Id="rId384" Type="http://schemas.openxmlformats.org/officeDocument/2006/relationships/image" Target="../media/image1935.png"/><Relationship Id="rId591" Type="http://schemas.openxmlformats.org/officeDocument/2006/relationships/customXml" Target="../ink/ink2038.xml"/><Relationship Id="rId605" Type="http://schemas.openxmlformats.org/officeDocument/2006/relationships/customXml" Target="../ink/ink2045.xml"/><Relationship Id="rId202" Type="http://schemas.openxmlformats.org/officeDocument/2006/relationships/image" Target="../media/image1844.png"/><Relationship Id="rId244" Type="http://schemas.openxmlformats.org/officeDocument/2006/relationships/image" Target="../media/image1865.png"/><Relationship Id="rId647" Type="http://schemas.openxmlformats.org/officeDocument/2006/relationships/customXml" Target="../ink/ink2066.xml"/><Relationship Id="rId39" Type="http://schemas.openxmlformats.org/officeDocument/2006/relationships/customXml" Target="../ink/ink1762.xml"/><Relationship Id="rId286" Type="http://schemas.openxmlformats.org/officeDocument/2006/relationships/image" Target="../media/image1886.png"/><Relationship Id="rId451" Type="http://schemas.openxmlformats.org/officeDocument/2006/relationships/customXml" Target="../ink/ink1968.xml"/><Relationship Id="rId493" Type="http://schemas.openxmlformats.org/officeDocument/2006/relationships/customXml" Target="../ink/ink1989.xml"/><Relationship Id="rId507" Type="http://schemas.openxmlformats.org/officeDocument/2006/relationships/customXml" Target="../ink/ink1996.xml"/><Relationship Id="rId549" Type="http://schemas.openxmlformats.org/officeDocument/2006/relationships/customXml" Target="../ink/ink2017.xml"/><Relationship Id="rId50" Type="http://schemas.openxmlformats.org/officeDocument/2006/relationships/image" Target="../media/image1768.png"/><Relationship Id="rId104" Type="http://schemas.openxmlformats.org/officeDocument/2006/relationships/image" Target="../media/image1795.png"/><Relationship Id="rId146" Type="http://schemas.openxmlformats.org/officeDocument/2006/relationships/image" Target="../media/image1816.png"/><Relationship Id="rId188" Type="http://schemas.openxmlformats.org/officeDocument/2006/relationships/image" Target="../media/image1837.png"/><Relationship Id="rId311" Type="http://schemas.openxmlformats.org/officeDocument/2006/relationships/customXml" Target="../ink/ink1898.xml"/><Relationship Id="rId353" Type="http://schemas.openxmlformats.org/officeDocument/2006/relationships/customXml" Target="../ink/ink1919.xml"/><Relationship Id="rId395" Type="http://schemas.openxmlformats.org/officeDocument/2006/relationships/customXml" Target="../ink/ink1940.xml"/><Relationship Id="rId409" Type="http://schemas.openxmlformats.org/officeDocument/2006/relationships/customXml" Target="../ink/ink1947.xml"/><Relationship Id="rId560" Type="http://schemas.openxmlformats.org/officeDocument/2006/relationships/image" Target="../media/image2023.png"/><Relationship Id="rId92" Type="http://schemas.openxmlformats.org/officeDocument/2006/relationships/image" Target="../media/image1789.png"/><Relationship Id="rId213" Type="http://schemas.openxmlformats.org/officeDocument/2006/relationships/customXml" Target="../ink/ink1849.xml"/><Relationship Id="rId420" Type="http://schemas.openxmlformats.org/officeDocument/2006/relationships/image" Target="../media/image1953.png"/><Relationship Id="rId616" Type="http://schemas.openxmlformats.org/officeDocument/2006/relationships/image" Target="../media/image2051.png"/><Relationship Id="rId658" Type="http://schemas.openxmlformats.org/officeDocument/2006/relationships/image" Target="../media/image2072.png"/><Relationship Id="rId255" Type="http://schemas.openxmlformats.org/officeDocument/2006/relationships/customXml" Target="../ink/ink1870.xml"/><Relationship Id="rId297" Type="http://schemas.openxmlformats.org/officeDocument/2006/relationships/customXml" Target="../ink/ink1891.xml"/><Relationship Id="rId462" Type="http://schemas.openxmlformats.org/officeDocument/2006/relationships/image" Target="../media/image1974.png"/><Relationship Id="rId518" Type="http://schemas.openxmlformats.org/officeDocument/2006/relationships/image" Target="../media/image2002.png"/><Relationship Id="rId115" Type="http://schemas.openxmlformats.org/officeDocument/2006/relationships/customXml" Target="../ink/ink1800.xml"/><Relationship Id="rId157" Type="http://schemas.openxmlformats.org/officeDocument/2006/relationships/customXml" Target="../ink/ink1821.xml"/><Relationship Id="rId322" Type="http://schemas.openxmlformats.org/officeDocument/2006/relationships/image" Target="../media/image1904.png"/><Relationship Id="rId364" Type="http://schemas.openxmlformats.org/officeDocument/2006/relationships/image" Target="../media/image1925.png"/><Relationship Id="rId61" Type="http://schemas.openxmlformats.org/officeDocument/2006/relationships/customXml" Target="../ink/ink1773.xml"/><Relationship Id="rId199" Type="http://schemas.openxmlformats.org/officeDocument/2006/relationships/customXml" Target="../ink/ink1842.xml"/><Relationship Id="rId571" Type="http://schemas.openxmlformats.org/officeDocument/2006/relationships/customXml" Target="../ink/ink2028.xml"/><Relationship Id="rId627" Type="http://schemas.openxmlformats.org/officeDocument/2006/relationships/customXml" Target="../ink/ink2056.xml"/><Relationship Id="rId19" Type="http://schemas.openxmlformats.org/officeDocument/2006/relationships/customXml" Target="../ink/ink1752.xml"/><Relationship Id="rId224" Type="http://schemas.openxmlformats.org/officeDocument/2006/relationships/image" Target="../media/image1855.png"/><Relationship Id="rId266" Type="http://schemas.openxmlformats.org/officeDocument/2006/relationships/image" Target="../media/image1876.png"/><Relationship Id="rId431" Type="http://schemas.openxmlformats.org/officeDocument/2006/relationships/customXml" Target="../ink/ink1958.xml"/><Relationship Id="rId473" Type="http://schemas.openxmlformats.org/officeDocument/2006/relationships/customXml" Target="../ink/ink1979.xml"/><Relationship Id="rId529" Type="http://schemas.openxmlformats.org/officeDocument/2006/relationships/customXml" Target="../ink/ink2007.xml"/><Relationship Id="rId30" Type="http://schemas.openxmlformats.org/officeDocument/2006/relationships/image" Target="../media/image1758.png"/><Relationship Id="rId126" Type="http://schemas.openxmlformats.org/officeDocument/2006/relationships/image" Target="../media/image1806.png"/><Relationship Id="rId168" Type="http://schemas.openxmlformats.org/officeDocument/2006/relationships/image" Target="../media/image1827.png"/><Relationship Id="rId333" Type="http://schemas.openxmlformats.org/officeDocument/2006/relationships/customXml" Target="../ink/ink1909.xml"/><Relationship Id="rId540" Type="http://schemas.openxmlformats.org/officeDocument/2006/relationships/image" Target="../media/image2013.png"/><Relationship Id="rId72" Type="http://schemas.openxmlformats.org/officeDocument/2006/relationships/image" Target="../media/image1779.png"/><Relationship Id="rId375" Type="http://schemas.openxmlformats.org/officeDocument/2006/relationships/customXml" Target="../ink/ink1930.xml"/><Relationship Id="rId582" Type="http://schemas.openxmlformats.org/officeDocument/2006/relationships/image" Target="../media/image2034.png"/><Relationship Id="rId638" Type="http://schemas.openxmlformats.org/officeDocument/2006/relationships/image" Target="../media/image2062.png"/><Relationship Id="rId3" Type="http://schemas.openxmlformats.org/officeDocument/2006/relationships/customXml" Target="../ink/ink1744.xml"/><Relationship Id="rId235" Type="http://schemas.openxmlformats.org/officeDocument/2006/relationships/customXml" Target="../ink/ink1860.xml"/><Relationship Id="rId277" Type="http://schemas.openxmlformats.org/officeDocument/2006/relationships/customXml" Target="../ink/ink1881.xml"/><Relationship Id="rId400" Type="http://schemas.openxmlformats.org/officeDocument/2006/relationships/image" Target="../media/image1943.png"/><Relationship Id="rId442" Type="http://schemas.openxmlformats.org/officeDocument/2006/relationships/image" Target="../media/image1964.png"/><Relationship Id="rId484" Type="http://schemas.openxmlformats.org/officeDocument/2006/relationships/image" Target="../media/image1985.png"/><Relationship Id="rId137" Type="http://schemas.openxmlformats.org/officeDocument/2006/relationships/customXml" Target="../ink/ink1811.xml"/><Relationship Id="rId302" Type="http://schemas.openxmlformats.org/officeDocument/2006/relationships/image" Target="../media/image1894.png"/><Relationship Id="rId344" Type="http://schemas.openxmlformats.org/officeDocument/2006/relationships/image" Target="../media/image1915.png"/><Relationship Id="rId41" Type="http://schemas.openxmlformats.org/officeDocument/2006/relationships/customXml" Target="../ink/ink1763.xml"/><Relationship Id="rId83" Type="http://schemas.openxmlformats.org/officeDocument/2006/relationships/customXml" Target="../ink/ink1784.xml"/><Relationship Id="rId179" Type="http://schemas.openxmlformats.org/officeDocument/2006/relationships/customXml" Target="../ink/ink1832.xml"/><Relationship Id="rId386" Type="http://schemas.openxmlformats.org/officeDocument/2006/relationships/image" Target="../media/image1936.png"/><Relationship Id="rId551" Type="http://schemas.openxmlformats.org/officeDocument/2006/relationships/customXml" Target="../ink/ink2018.xml"/><Relationship Id="rId593" Type="http://schemas.openxmlformats.org/officeDocument/2006/relationships/customXml" Target="../ink/ink2039.xml"/><Relationship Id="rId607" Type="http://schemas.openxmlformats.org/officeDocument/2006/relationships/customXml" Target="../ink/ink2046.xml"/><Relationship Id="rId649" Type="http://schemas.openxmlformats.org/officeDocument/2006/relationships/customXml" Target="../ink/ink2067.xml"/><Relationship Id="rId190" Type="http://schemas.openxmlformats.org/officeDocument/2006/relationships/image" Target="../media/image1838.png"/><Relationship Id="rId204" Type="http://schemas.openxmlformats.org/officeDocument/2006/relationships/image" Target="../media/image1845.png"/><Relationship Id="rId246" Type="http://schemas.openxmlformats.org/officeDocument/2006/relationships/image" Target="../media/image1866.png"/><Relationship Id="rId288" Type="http://schemas.openxmlformats.org/officeDocument/2006/relationships/image" Target="../media/image1887.png"/><Relationship Id="rId411" Type="http://schemas.openxmlformats.org/officeDocument/2006/relationships/customXml" Target="../ink/ink1948.xml"/><Relationship Id="rId453" Type="http://schemas.openxmlformats.org/officeDocument/2006/relationships/customXml" Target="../ink/ink1969.xml"/><Relationship Id="rId509" Type="http://schemas.openxmlformats.org/officeDocument/2006/relationships/customXml" Target="../ink/ink1997.xml"/><Relationship Id="rId660" Type="http://schemas.openxmlformats.org/officeDocument/2006/relationships/image" Target="../media/image2073.png"/><Relationship Id="rId106" Type="http://schemas.openxmlformats.org/officeDocument/2006/relationships/image" Target="../media/image1796.png"/><Relationship Id="rId313" Type="http://schemas.openxmlformats.org/officeDocument/2006/relationships/customXml" Target="../ink/ink1899.xml"/><Relationship Id="rId495" Type="http://schemas.openxmlformats.org/officeDocument/2006/relationships/customXml" Target="../ink/ink1990.xml"/><Relationship Id="rId10" Type="http://schemas.openxmlformats.org/officeDocument/2006/relationships/image" Target="../media/image1748.png"/><Relationship Id="rId52" Type="http://schemas.openxmlformats.org/officeDocument/2006/relationships/image" Target="../media/image1769.png"/><Relationship Id="rId94" Type="http://schemas.openxmlformats.org/officeDocument/2006/relationships/image" Target="../media/image1790.png"/><Relationship Id="rId148" Type="http://schemas.openxmlformats.org/officeDocument/2006/relationships/image" Target="../media/image1817.png"/><Relationship Id="rId355" Type="http://schemas.openxmlformats.org/officeDocument/2006/relationships/customXml" Target="../ink/ink1920.xml"/><Relationship Id="rId397" Type="http://schemas.openxmlformats.org/officeDocument/2006/relationships/customXml" Target="../ink/ink1941.xml"/><Relationship Id="rId520" Type="http://schemas.openxmlformats.org/officeDocument/2006/relationships/image" Target="../media/image2003.png"/><Relationship Id="rId562" Type="http://schemas.openxmlformats.org/officeDocument/2006/relationships/image" Target="../media/image2024.png"/><Relationship Id="rId618" Type="http://schemas.openxmlformats.org/officeDocument/2006/relationships/image" Target="../media/image2052.png"/><Relationship Id="rId215" Type="http://schemas.openxmlformats.org/officeDocument/2006/relationships/customXml" Target="../ink/ink1850.xml"/><Relationship Id="rId257" Type="http://schemas.openxmlformats.org/officeDocument/2006/relationships/customXml" Target="../ink/ink1871.xml"/><Relationship Id="rId422" Type="http://schemas.openxmlformats.org/officeDocument/2006/relationships/image" Target="../media/image1954.png"/><Relationship Id="rId464" Type="http://schemas.openxmlformats.org/officeDocument/2006/relationships/image" Target="../media/image1975.png"/><Relationship Id="rId299" Type="http://schemas.openxmlformats.org/officeDocument/2006/relationships/customXml" Target="../ink/ink1892.xml"/><Relationship Id="rId63" Type="http://schemas.openxmlformats.org/officeDocument/2006/relationships/customXml" Target="../ink/ink1774.xml"/><Relationship Id="rId159" Type="http://schemas.openxmlformats.org/officeDocument/2006/relationships/customXml" Target="../ink/ink1822.xml"/><Relationship Id="rId366" Type="http://schemas.openxmlformats.org/officeDocument/2006/relationships/image" Target="../media/image1926.png"/><Relationship Id="rId573" Type="http://schemas.openxmlformats.org/officeDocument/2006/relationships/customXml" Target="../ink/ink2029.xml"/><Relationship Id="rId226" Type="http://schemas.openxmlformats.org/officeDocument/2006/relationships/image" Target="../media/image1856.png"/><Relationship Id="rId433" Type="http://schemas.openxmlformats.org/officeDocument/2006/relationships/customXml" Target="../ink/ink1959.xml"/><Relationship Id="rId640" Type="http://schemas.openxmlformats.org/officeDocument/2006/relationships/image" Target="../media/image2063.png"/><Relationship Id="rId74" Type="http://schemas.openxmlformats.org/officeDocument/2006/relationships/image" Target="../media/image1780.png"/><Relationship Id="rId377" Type="http://schemas.openxmlformats.org/officeDocument/2006/relationships/customXml" Target="../ink/ink1931.xml"/><Relationship Id="rId500" Type="http://schemas.openxmlformats.org/officeDocument/2006/relationships/image" Target="../media/image1993.png"/><Relationship Id="rId584" Type="http://schemas.openxmlformats.org/officeDocument/2006/relationships/image" Target="../media/image2035.png"/><Relationship Id="rId5" Type="http://schemas.openxmlformats.org/officeDocument/2006/relationships/customXml" Target="../ink/ink1745.xml"/><Relationship Id="rId237" Type="http://schemas.openxmlformats.org/officeDocument/2006/relationships/customXml" Target="../ink/ink1861.xml"/><Relationship Id="rId444" Type="http://schemas.openxmlformats.org/officeDocument/2006/relationships/image" Target="../media/image1965.png"/><Relationship Id="rId651" Type="http://schemas.openxmlformats.org/officeDocument/2006/relationships/customXml" Target="../ink/ink2068.xml"/><Relationship Id="rId290" Type="http://schemas.openxmlformats.org/officeDocument/2006/relationships/image" Target="../media/image1888.png"/><Relationship Id="rId304" Type="http://schemas.openxmlformats.org/officeDocument/2006/relationships/image" Target="../media/image1895.png"/><Relationship Id="rId388" Type="http://schemas.openxmlformats.org/officeDocument/2006/relationships/image" Target="../media/image1937.png"/><Relationship Id="rId511" Type="http://schemas.openxmlformats.org/officeDocument/2006/relationships/customXml" Target="../ink/ink1998.xml"/><Relationship Id="rId609" Type="http://schemas.openxmlformats.org/officeDocument/2006/relationships/customXml" Target="../ink/ink2047.xml"/><Relationship Id="rId85" Type="http://schemas.openxmlformats.org/officeDocument/2006/relationships/customXml" Target="../ink/ink1785.xml"/><Relationship Id="rId150" Type="http://schemas.openxmlformats.org/officeDocument/2006/relationships/image" Target="../media/image1818.png"/><Relationship Id="rId595" Type="http://schemas.openxmlformats.org/officeDocument/2006/relationships/customXml" Target="../ink/ink2040.xml"/><Relationship Id="rId248" Type="http://schemas.openxmlformats.org/officeDocument/2006/relationships/image" Target="../media/image1867.png"/><Relationship Id="rId455" Type="http://schemas.openxmlformats.org/officeDocument/2006/relationships/customXml" Target="../ink/ink1970.xml"/><Relationship Id="rId662" Type="http://schemas.openxmlformats.org/officeDocument/2006/relationships/image" Target="../media/image2074.png"/><Relationship Id="rId12" Type="http://schemas.openxmlformats.org/officeDocument/2006/relationships/image" Target="../media/image1749.png"/><Relationship Id="rId108" Type="http://schemas.openxmlformats.org/officeDocument/2006/relationships/image" Target="../media/image1797.png"/><Relationship Id="rId315" Type="http://schemas.openxmlformats.org/officeDocument/2006/relationships/customXml" Target="../ink/ink1900.xml"/><Relationship Id="rId522" Type="http://schemas.openxmlformats.org/officeDocument/2006/relationships/image" Target="../media/image2004.png"/><Relationship Id="rId96" Type="http://schemas.openxmlformats.org/officeDocument/2006/relationships/image" Target="../media/image1791.png"/><Relationship Id="rId161" Type="http://schemas.openxmlformats.org/officeDocument/2006/relationships/customXml" Target="../ink/ink1823.xml"/><Relationship Id="rId399" Type="http://schemas.openxmlformats.org/officeDocument/2006/relationships/customXml" Target="../ink/ink1942.xml"/><Relationship Id="rId259" Type="http://schemas.openxmlformats.org/officeDocument/2006/relationships/customXml" Target="../ink/ink1872.xml"/><Relationship Id="rId466" Type="http://schemas.openxmlformats.org/officeDocument/2006/relationships/image" Target="../media/image1976.png"/><Relationship Id="rId23" Type="http://schemas.openxmlformats.org/officeDocument/2006/relationships/customXml" Target="../ink/ink1754.xml"/><Relationship Id="rId119" Type="http://schemas.openxmlformats.org/officeDocument/2006/relationships/customXml" Target="../ink/ink1802.xml"/><Relationship Id="rId326" Type="http://schemas.openxmlformats.org/officeDocument/2006/relationships/image" Target="../media/image1906.png"/><Relationship Id="rId533" Type="http://schemas.openxmlformats.org/officeDocument/2006/relationships/customXml" Target="../ink/ink2009.xml"/><Relationship Id="rId172" Type="http://schemas.openxmlformats.org/officeDocument/2006/relationships/image" Target="../media/image1829.png"/><Relationship Id="rId477" Type="http://schemas.openxmlformats.org/officeDocument/2006/relationships/customXml" Target="../ink/ink1981.xml"/><Relationship Id="rId600" Type="http://schemas.openxmlformats.org/officeDocument/2006/relationships/image" Target="../media/image2043.png"/><Relationship Id="rId337" Type="http://schemas.openxmlformats.org/officeDocument/2006/relationships/customXml" Target="../ink/ink1911.xml"/><Relationship Id="rId34" Type="http://schemas.openxmlformats.org/officeDocument/2006/relationships/image" Target="../media/image1760.png"/><Relationship Id="rId544" Type="http://schemas.openxmlformats.org/officeDocument/2006/relationships/image" Target="../media/image2015.png"/><Relationship Id="rId183" Type="http://schemas.openxmlformats.org/officeDocument/2006/relationships/customXml" Target="../ink/ink1834.xml"/><Relationship Id="rId390" Type="http://schemas.openxmlformats.org/officeDocument/2006/relationships/image" Target="../media/image1938.png"/><Relationship Id="rId404" Type="http://schemas.openxmlformats.org/officeDocument/2006/relationships/image" Target="../media/image1945.png"/><Relationship Id="rId611" Type="http://schemas.openxmlformats.org/officeDocument/2006/relationships/customXml" Target="../ink/ink2048.xml"/><Relationship Id="rId250" Type="http://schemas.openxmlformats.org/officeDocument/2006/relationships/image" Target="../media/image1868.png"/><Relationship Id="rId488" Type="http://schemas.openxmlformats.org/officeDocument/2006/relationships/image" Target="../media/image1987.png"/><Relationship Id="rId45" Type="http://schemas.openxmlformats.org/officeDocument/2006/relationships/customXml" Target="../ink/ink1765.xml"/><Relationship Id="rId110" Type="http://schemas.openxmlformats.org/officeDocument/2006/relationships/image" Target="../media/image1798.png"/><Relationship Id="rId348" Type="http://schemas.openxmlformats.org/officeDocument/2006/relationships/image" Target="../media/image1917.png"/><Relationship Id="rId555" Type="http://schemas.openxmlformats.org/officeDocument/2006/relationships/customXml" Target="../ink/ink2020.xml"/><Relationship Id="rId194" Type="http://schemas.openxmlformats.org/officeDocument/2006/relationships/image" Target="../media/image1840.png"/><Relationship Id="rId208" Type="http://schemas.openxmlformats.org/officeDocument/2006/relationships/image" Target="../media/image1847.png"/><Relationship Id="rId415" Type="http://schemas.openxmlformats.org/officeDocument/2006/relationships/customXml" Target="../ink/ink1950.xml"/><Relationship Id="rId622" Type="http://schemas.openxmlformats.org/officeDocument/2006/relationships/image" Target="../media/image2054.png"/><Relationship Id="rId261" Type="http://schemas.openxmlformats.org/officeDocument/2006/relationships/customXml" Target="../ink/ink1873.xml"/><Relationship Id="rId499" Type="http://schemas.openxmlformats.org/officeDocument/2006/relationships/customXml" Target="../ink/ink1992.xml"/><Relationship Id="rId56" Type="http://schemas.openxmlformats.org/officeDocument/2006/relationships/image" Target="../media/image1771.png"/><Relationship Id="rId359" Type="http://schemas.openxmlformats.org/officeDocument/2006/relationships/customXml" Target="../ink/ink1922.xml"/><Relationship Id="rId566" Type="http://schemas.openxmlformats.org/officeDocument/2006/relationships/image" Target="../media/image2026.png"/><Relationship Id="rId121" Type="http://schemas.openxmlformats.org/officeDocument/2006/relationships/customXml" Target="../ink/ink1803.xml"/><Relationship Id="rId219" Type="http://schemas.openxmlformats.org/officeDocument/2006/relationships/customXml" Target="../ink/ink1852.xml"/><Relationship Id="rId426" Type="http://schemas.openxmlformats.org/officeDocument/2006/relationships/image" Target="../media/image1956.png"/><Relationship Id="rId633" Type="http://schemas.openxmlformats.org/officeDocument/2006/relationships/customXml" Target="../ink/ink2059.xml"/><Relationship Id="rId67" Type="http://schemas.openxmlformats.org/officeDocument/2006/relationships/customXml" Target="../ink/ink1776.xml"/><Relationship Id="rId272" Type="http://schemas.openxmlformats.org/officeDocument/2006/relationships/image" Target="../media/image1879.png"/><Relationship Id="rId577" Type="http://schemas.openxmlformats.org/officeDocument/2006/relationships/customXml" Target="../ink/ink2031.xml"/><Relationship Id="rId132" Type="http://schemas.openxmlformats.org/officeDocument/2006/relationships/image" Target="../media/image1809.png"/><Relationship Id="rId437" Type="http://schemas.openxmlformats.org/officeDocument/2006/relationships/customXml" Target="../ink/ink1961.xml"/><Relationship Id="rId644" Type="http://schemas.openxmlformats.org/officeDocument/2006/relationships/image" Target="../media/image2065.png"/><Relationship Id="rId283" Type="http://schemas.openxmlformats.org/officeDocument/2006/relationships/customXml" Target="../ink/ink1884.xml"/><Relationship Id="rId490" Type="http://schemas.openxmlformats.org/officeDocument/2006/relationships/image" Target="../media/image1988.png"/><Relationship Id="rId504" Type="http://schemas.openxmlformats.org/officeDocument/2006/relationships/image" Target="../media/image1995.png"/><Relationship Id="rId78" Type="http://schemas.openxmlformats.org/officeDocument/2006/relationships/image" Target="../media/image1782.png"/><Relationship Id="rId143" Type="http://schemas.openxmlformats.org/officeDocument/2006/relationships/customXml" Target="../ink/ink1814.xml"/><Relationship Id="rId350" Type="http://schemas.openxmlformats.org/officeDocument/2006/relationships/image" Target="../media/image1918.png"/><Relationship Id="rId588" Type="http://schemas.openxmlformats.org/officeDocument/2006/relationships/image" Target="../media/image2037.png"/><Relationship Id="rId9" Type="http://schemas.openxmlformats.org/officeDocument/2006/relationships/customXml" Target="../ink/ink1747.xml"/><Relationship Id="rId210" Type="http://schemas.openxmlformats.org/officeDocument/2006/relationships/image" Target="../media/image1848.png"/><Relationship Id="rId448" Type="http://schemas.openxmlformats.org/officeDocument/2006/relationships/image" Target="../media/image1967.png"/><Relationship Id="rId655" Type="http://schemas.openxmlformats.org/officeDocument/2006/relationships/customXml" Target="../ink/ink2070.xml"/><Relationship Id="rId294" Type="http://schemas.openxmlformats.org/officeDocument/2006/relationships/image" Target="../media/image1890.png"/><Relationship Id="rId308" Type="http://schemas.openxmlformats.org/officeDocument/2006/relationships/image" Target="../media/image1897.png"/><Relationship Id="rId515" Type="http://schemas.openxmlformats.org/officeDocument/2006/relationships/customXml" Target="../ink/ink2000.xml"/><Relationship Id="rId89" Type="http://schemas.openxmlformats.org/officeDocument/2006/relationships/customXml" Target="../ink/ink1787.xml"/><Relationship Id="rId154" Type="http://schemas.openxmlformats.org/officeDocument/2006/relationships/image" Target="../media/image1820.png"/><Relationship Id="rId361" Type="http://schemas.openxmlformats.org/officeDocument/2006/relationships/customXml" Target="../ink/ink1923.xml"/><Relationship Id="rId599" Type="http://schemas.openxmlformats.org/officeDocument/2006/relationships/customXml" Target="../ink/ink2042.xml"/><Relationship Id="rId459" Type="http://schemas.openxmlformats.org/officeDocument/2006/relationships/customXml" Target="../ink/ink1972.xml"/><Relationship Id="rId16" Type="http://schemas.openxmlformats.org/officeDocument/2006/relationships/image" Target="../media/image1751.png"/><Relationship Id="rId221" Type="http://schemas.openxmlformats.org/officeDocument/2006/relationships/customXml" Target="../ink/ink1853.xml"/><Relationship Id="rId319" Type="http://schemas.openxmlformats.org/officeDocument/2006/relationships/customXml" Target="../ink/ink1902.xml"/><Relationship Id="rId526" Type="http://schemas.openxmlformats.org/officeDocument/2006/relationships/image" Target="../media/image2006.png"/><Relationship Id="rId165" Type="http://schemas.openxmlformats.org/officeDocument/2006/relationships/customXml" Target="../ink/ink1825.xml"/><Relationship Id="rId372" Type="http://schemas.openxmlformats.org/officeDocument/2006/relationships/image" Target="../media/image1929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33.png"/><Relationship Id="rId21" Type="http://schemas.openxmlformats.org/officeDocument/2006/relationships/image" Target="../media/image2085.png"/><Relationship Id="rId63" Type="http://schemas.openxmlformats.org/officeDocument/2006/relationships/image" Target="../media/image2106.png"/><Relationship Id="rId159" Type="http://schemas.openxmlformats.org/officeDocument/2006/relationships/image" Target="../media/image2154.png"/><Relationship Id="rId170" Type="http://schemas.openxmlformats.org/officeDocument/2006/relationships/customXml" Target="../ink/ink2159.xml"/><Relationship Id="rId226" Type="http://schemas.openxmlformats.org/officeDocument/2006/relationships/customXml" Target="../ink/ink2187.xml"/><Relationship Id="rId268" Type="http://schemas.openxmlformats.org/officeDocument/2006/relationships/customXml" Target="../ink/ink2208.xml"/><Relationship Id="rId32" Type="http://schemas.openxmlformats.org/officeDocument/2006/relationships/customXml" Target="../ink/ink2090.xml"/><Relationship Id="rId74" Type="http://schemas.openxmlformats.org/officeDocument/2006/relationships/customXml" Target="../ink/ink2111.xml"/><Relationship Id="rId128" Type="http://schemas.openxmlformats.org/officeDocument/2006/relationships/customXml" Target="../ink/ink2138.xml"/><Relationship Id="rId5" Type="http://schemas.openxmlformats.org/officeDocument/2006/relationships/image" Target="../media/image2077.png"/><Relationship Id="rId95" Type="http://schemas.openxmlformats.org/officeDocument/2006/relationships/image" Target="../media/image2122.png"/><Relationship Id="rId160" Type="http://schemas.openxmlformats.org/officeDocument/2006/relationships/customXml" Target="../ink/ink2154.xml"/><Relationship Id="rId181" Type="http://schemas.openxmlformats.org/officeDocument/2006/relationships/image" Target="../media/image2165.png"/><Relationship Id="rId216" Type="http://schemas.openxmlformats.org/officeDocument/2006/relationships/customXml" Target="../ink/ink2182.xml"/><Relationship Id="rId237" Type="http://schemas.openxmlformats.org/officeDocument/2006/relationships/image" Target="../media/image2193.png"/><Relationship Id="rId258" Type="http://schemas.openxmlformats.org/officeDocument/2006/relationships/customXml" Target="../ink/ink2203.xml"/><Relationship Id="rId22" Type="http://schemas.openxmlformats.org/officeDocument/2006/relationships/customXml" Target="../ink/ink2085.xml"/><Relationship Id="rId43" Type="http://schemas.openxmlformats.org/officeDocument/2006/relationships/image" Target="../media/image2096.png"/><Relationship Id="rId64" Type="http://schemas.openxmlformats.org/officeDocument/2006/relationships/customXml" Target="../ink/ink2106.xml"/><Relationship Id="rId118" Type="http://schemas.openxmlformats.org/officeDocument/2006/relationships/customXml" Target="../ink/ink2133.xml"/><Relationship Id="rId139" Type="http://schemas.openxmlformats.org/officeDocument/2006/relationships/image" Target="../media/image2144.png"/><Relationship Id="rId85" Type="http://schemas.openxmlformats.org/officeDocument/2006/relationships/image" Target="../media/image2117.png"/><Relationship Id="rId150" Type="http://schemas.openxmlformats.org/officeDocument/2006/relationships/customXml" Target="../ink/ink2149.xml"/><Relationship Id="rId171" Type="http://schemas.openxmlformats.org/officeDocument/2006/relationships/image" Target="../media/image2160.png"/><Relationship Id="rId192" Type="http://schemas.openxmlformats.org/officeDocument/2006/relationships/customXml" Target="../ink/ink2170.xml"/><Relationship Id="rId206" Type="http://schemas.openxmlformats.org/officeDocument/2006/relationships/customXml" Target="../ink/ink2177.xml"/><Relationship Id="rId227" Type="http://schemas.openxmlformats.org/officeDocument/2006/relationships/image" Target="../media/image2188.png"/><Relationship Id="rId248" Type="http://schemas.openxmlformats.org/officeDocument/2006/relationships/customXml" Target="../ink/ink2198.xml"/><Relationship Id="rId269" Type="http://schemas.openxmlformats.org/officeDocument/2006/relationships/image" Target="../media/image2209.png"/><Relationship Id="rId12" Type="http://schemas.openxmlformats.org/officeDocument/2006/relationships/customXml" Target="../ink/ink2080.xml"/><Relationship Id="rId33" Type="http://schemas.openxmlformats.org/officeDocument/2006/relationships/image" Target="../media/image2091.png"/><Relationship Id="rId108" Type="http://schemas.openxmlformats.org/officeDocument/2006/relationships/customXml" Target="../ink/ink2128.xml"/><Relationship Id="rId129" Type="http://schemas.openxmlformats.org/officeDocument/2006/relationships/image" Target="../media/image2139.png"/><Relationship Id="rId54" Type="http://schemas.openxmlformats.org/officeDocument/2006/relationships/customXml" Target="../ink/ink2101.xml"/><Relationship Id="rId75" Type="http://schemas.openxmlformats.org/officeDocument/2006/relationships/image" Target="../media/image2112.png"/><Relationship Id="rId96" Type="http://schemas.openxmlformats.org/officeDocument/2006/relationships/customXml" Target="../ink/ink2122.xml"/><Relationship Id="rId140" Type="http://schemas.openxmlformats.org/officeDocument/2006/relationships/customXml" Target="../ink/ink2144.xml"/><Relationship Id="rId161" Type="http://schemas.openxmlformats.org/officeDocument/2006/relationships/image" Target="../media/image2155.png"/><Relationship Id="rId182" Type="http://schemas.openxmlformats.org/officeDocument/2006/relationships/customXml" Target="../ink/ink2165.xml"/><Relationship Id="rId217" Type="http://schemas.openxmlformats.org/officeDocument/2006/relationships/image" Target="../media/image2183.png"/><Relationship Id="rId6" Type="http://schemas.openxmlformats.org/officeDocument/2006/relationships/customXml" Target="../ink/ink2077.xml"/><Relationship Id="rId238" Type="http://schemas.openxmlformats.org/officeDocument/2006/relationships/customXml" Target="../ink/ink2193.xml"/><Relationship Id="rId259" Type="http://schemas.openxmlformats.org/officeDocument/2006/relationships/image" Target="../media/image2204.png"/><Relationship Id="rId23" Type="http://schemas.openxmlformats.org/officeDocument/2006/relationships/image" Target="../media/image2086.png"/><Relationship Id="rId119" Type="http://schemas.openxmlformats.org/officeDocument/2006/relationships/image" Target="../media/image2134.png"/><Relationship Id="rId270" Type="http://schemas.openxmlformats.org/officeDocument/2006/relationships/customXml" Target="../ink/ink2209.xml"/><Relationship Id="rId44" Type="http://schemas.openxmlformats.org/officeDocument/2006/relationships/customXml" Target="../ink/ink2096.xml"/><Relationship Id="rId65" Type="http://schemas.openxmlformats.org/officeDocument/2006/relationships/image" Target="../media/image2107.png"/><Relationship Id="rId86" Type="http://schemas.openxmlformats.org/officeDocument/2006/relationships/customXml" Target="../ink/ink2117.xml"/><Relationship Id="rId130" Type="http://schemas.openxmlformats.org/officeDocument/2006/relationships/customXml" Target="../ink/ink2139.xml"/><Relationship Id="rId151" Type="http://schemas.openxmlformats.org/officeDocument/2006/relationships/image" Target="../media/image2150.png"/><Relationship Id="rId172" Type="http://schemas.openxmlformats.org/officeDocument/2006/relationships/customXml" Target="../ink/ink2160.xml"/><Relationship Id="rId193" Type="http://schemas.openxmlformats.org/officeDocument/2006/relationships/image" Target="../media/image2171.png"/><Relationship Id="rId207" Type="http://schemas.openxmlformats.org/officeDocument/2006/relationships/image" Target="../media/image2178.png"/><Relationship Id="rId228" Type="http://schemas.openxmlformats.org/officeDocument/2006/relationships/customXml" Target="../ink/ink2188.xml"/><Relationship Id="rId249" Type="http://schemas.openxmlformats.org/officeDocument/2006/relationships/image" Target="../media/image2199.png"/><Relationship Id="rId13" Type="http://schemas.openxmlformats.org/officeDocument/2006/relationships/image" Target="../media/image2081.png"/><Relationship Id="rId109" Type="http://schemas.openxmlformats.org/officeDocument/2006/relationships/image" Target="../media/image2129.png"/><Relationship Id="rId260" Type="http://schemas.openxmlformats.org/officeDocument/2006/relationships/customXml" Target="../ink/ink2204.xml"/><Relationship Id="rId34" Type="http://schemas.openxmlformats.org/officeDocument/2006/relationships/customXml" Target="../ink/ink2091.xml"/><Relationship Id="rId55" Type="http://schemas.openxmlformats.org/officeDocument/2006/relationships/image" Target="../media/image2102.png"/><Relationship Id="rId76" Type="http://schemas.openxmlformats.org/officeDocument/2006/relationships/customXml" Target="../ink/ink2112.xml"/><Relationship Id="rId97" Type="http://schemas.openxmlformats.org/officeDocument/2006/relationships/image" Target="../media/image2123.png"/><Relationship Id="rId120" Type="http://schemas.openxmlformats.org/officeDocument/2006/relationships/customXml" Target="../ink/ink2134.xml"/><Relationship Id="rId141" Type="http://schemas.openxmlformats.org/officeDocument/2006/relationships/image" Target="../media/image2145.png"/><Relationship Id="rId7" Type="http://schemas.openxmlformats.org/officeDocument/2006/relationships/image" Target="../media/image2078.png"/><Relationship Id="rId162" Type="http://schemas.openxmlformats.org/officeDocument/2006/relationships/customXml" Target="../ink/ink2155.xml"/><Relationship Id="rId183" Type="http://schemas.openxmlformats.org/officeDocument/2006/relationships/image" Target="../media/image2166.png"/><Relationship Id="rId218" Type="http://schemas.openxmlformats.org/officeDocument/2006/relationships/customXml" Target="../ink/ink2183.xml"/><Relationship Id="rId239" Type="http://schemas.openxmlformats.org/officeDocument/2006/relationships/image" Target="../media/image2194.png"/><Relationship Id="rId250" Type="http://schemas.openxmlformats.org/officeDocument/2006/relationships/customXml" Target="../ink/ink2199.xml"/><Relationship Id="rId271" Type="http://schemas.openxmlformats.org/officeDocument/2006/relationships/image" Target="../media/image2210.png"/><Relationship Id="rId24" Type="http://schemas.openxmlformats.org/officeDocument/2006/relationships/customXml" Target="../ink/ink2086.xml"/><Relationship Id="rId45" Type="http://schemas.openxmlformats.org/officeDocument/2006/relationships/image" Target="../media/image2097.png"/><Relationship Id="rId66" Type="http://schemas.openxmlformats.org/officeDocument/2006/relationships/customXml" Target="../ink/ink2107.xml"/><Relationship Id="rId87" Type="http://schemas.openxmlformats.org/officeDocument/2006/relationships/image" Target="../media/image2118.png"/><Relationship Id="rId110" Type="http://schemas.openxmlformats.org/officeDocument/2006/relationships/customXml" Target="../ink/ink2129.xml"/><Relationship Id="rId131" Type="http://schemas.openxmlformats.org/officeDocument/2006/relationships/image" Target="../media/image2140.png"/><Relationship Id="rId152" Type="http://schemas.openxmlformats.org/officeDocument/2006/relationships/customXml" Target="../ink/ink2150.xml"/><Relationship Id="rId173" Type="http://schemas.openxmlformats.org/officeDocument/2006/relationships/image" Target="../media/image2161.png"/><Relationship Id="rId194" Type="http://schemas.openxmlformats.org/officeDocument/2006/relationships/customXml" Target="../ink/ink2171.xml"/><Relationship Id="rId208" Type="http://schemas.openxmlformats.org/officeDocument/2006/relationships/customXml" Target="../ink/ink2178.xml"/><Relationship Id="rId229" Type="http://schemas.openxmlformats.org/officeDocument/2006/relationships/image" Target="../media/image2189.png"/><Relationship Id="rId240" Type="http://schemas.openxmlformats.org/officeDocument/2006/relationships/customXml" Target="../ink/ink2194.xml"/><Relationship Id="rId261" Type="http://schemas.openxmlformats.org/officeDocument/2006/relationships/image" Target="../media/image2205.png"/><Relationship Id="rId14" Type="http://schemas.openxmlformats.org/officeDocument/2006/relationships/customXml" Target="../ink/ink2081.xml"/><Relationship Id="rId35" Type="http://schemas.openxmlformats.org/officeDocument/2006/relationships/image" Target="../media/image2092.png"/><Relationship Id="rId56" Type="http://schemas.openxmlformats.org/officeDocument/2006/relationships/customXml" Target="../ink/ink2102.xml"/><Relationship Id="rId77" Type="http://schemas.openxmlformats.org/officeDocument/2006/relationships/image" Target="../media/image2113.png"/><Relationship Id="rId100" Type="http://schemas.openxmlformats.org/officeDocument/2006/relationships/customXml" Target="../ink/ink2124.xml"/><Relationship Id="rId8" Type="http://schemas.openxmlformats.org/officeDocument/2006/relationships/customXml" Target="../ink/ink2078.xml"/><Relationship Id="rId98" Type="http://schemas.openxmlformats.org/officeDocument/2006/relationships/customXml" Target="../ink/ink2123.xml"/><Relationship Id="rId121" Type="http://schemas.openxmlformats.org/officeDocument/2006/relationships/image" Target="../media/image2135.png"/><Relationship Id="rId142" Type="http://schemas.openxmlformats.org/officeDocument/2006/relationships/customXml" Target="../ink/ink2145.xml"/><Relationship Id="rId163" Type="http://schemas.openxmlformats.org/officeDocument/2006/relationships/image" Target="../media/image2156.png"/><Relationship Id="rId184" Type="http://schemas.openxmlformats.org/officeDocument/2006/relationships/customXml" Target="../ink/ink2166.xml"/><Relationship Id="rId219" Type="http://schemas.openxmlformats.org/officeDocument/2006/relationships/image" Target="../media/image2184.png"/><Relationship Id="rId230" Type="http://schemas.openxmlformats.org/officeDocument/2006/relationships/customXml" Target="../ink/ink2189.xml"/><Relationship Id="rId251" Type="http://schemas.openxmlformats.org/officeDocument/2006/relationships/image" Target="../media/image2200.png"/><Relationship Id="rId25" Type="http://schemas.openxmlformats.org/officeDocument/2006/relationships/image" Target="../media/image2087.png"/><Relationship Id="rId46" Type="http://schemas.openxmlformats.org/officeDocument/2006/relationships/customXml" Target="../ink/ink2097.xml"/><Relationship Id="rId67" Type="http://schemas.openxmlformats.org/officeDocument/2006/relationships/image" Target="../media/image2108.png"/><Relationship Id="rId272" Type="http://schemas.openxmlformats.org/officeDocument/2006/relationships/customXml" Target="../ink/ink2210.xml"/><Relationship Id="rId88" Type="http://schemas.openxmlformats.org/officeDocument/2006/relationships/customXml" Target="../ink/ink2118.xml"/><Relationship Id="rId111" Type="http://schemas.openxmlformats.org/officeDocument/2006/relationships/image" Target="../media/image2130.png"/><Relationship Id="rId132" Type="http://schemas.openxmlformats.org/officeDocument/2006/relationships/customXml" Target="../ink/ink2140.xml"/><Relationship Id="rId153" Type="http://schemas.openxmlformats.org/officeDocument/2006/relationships/image" Target="../media/image2151.png"/><Relationship Id="rId174" Type="http://schemas.openxmlformats.org/officeDocument/2006/relationships/customXml" Target="../ink/ink2161.xml"/><Relationship Id="rId195" Type="http://schemas.openxmlformats.org/officeDocument/2006/relationships/image" Target="../media/image2172.png"/><Relationship Id="rId209" Type="http://schemas.openxmlformats.org/officeDocument/2006/relationships/image" Target="../media/image2179.png"/><Relationship Id="rId220" Type="http://schemas.openxmlformats.org/officeDocument/2006/relationships/customXml" Target="../ink/ink2184.xml"/><Relationship Id="rId241" Type="http://schemas.openxmlformats.org/officeDocument/2006/relationships/image" Target="../media/image2195.png"/><Relationship Id="rId15" Type="http://schemas.openxmlformats.org/officeDocument/2006/relationships/image" Target="../media/image2082.png"/><Relationship Id="rId36" Type="http://schemas.openxmlformats.org/officeDocument/2006/relationships/customXml" Target="../ink/ink2092.xml"/><Relationship Id="rId57" Type="http://schemas.openxmlformats.org/officeDocument/2006/relationships/image" Target="../media/image2103.png"/><Relationship Id="rId262" Type="http://schemas.openxmlformats.org/officeDocument/2006/relationships/customXml" Target="../ink/ink2205.xml"/><Relationship Id="rId78" Type="http://schemas.openxmlformats.org/officeDocument/2006/relationships/customXml" Target="../ink/ink2113.xml"/><Relationship Id="rId99" Type="http://schemas.openxmlformats.org/officeDocument/2006/relationships/image" Target="../media/image2124.png"/><Relationship Id="rId101" Type="http://schemas.openxmlformats.org/officeDocument/2006/relationships/image" Target="../media/image2125.png"/><Relationship Id="rId122" Type="http://schemas.openxmlformats.org/officeDocument/2006/relationships/customXml" Target="../ink/ink2135.xml"/><Relationship Id="rId143" Type="http://schemas.openxmlformats.org/officeDocument/2006/relationships/image" Target="../media/image2146.png"/><Relationship Id="rId164" Type="http://schemas.openxmlformats.org/officeDocument/2006/relationships/customXml" Target="../ink/ink2156.xml"/><Relationship Id="rId185" Type="http://schemas.openxmlformats.org/officeDocument/2006/relationships/image" Target="../media/image2167.png"/><Relationship Id="rId9" Type="http://schemas.openxmlformats.org/officeDocument/2006/relationships/image" Target="../media/image2079.png"/><Relationship Id="rId210" Type="http://schemas.openxmlformats.org/officeDocument/2006/relationships/customXml" Target="../ink/ink2179.xml"/><Relationship Id="rId26" Type="http://schemas.openxmlformats.org/officeDocument/2006/relationships/customXml" Target="../ink/ink2087.xml"/><Relationship Id="rId231" Type="http://schemas.openxmlformats.org/officeDocument/2006/relationships/image" Target="../media/image2190.png"/><Relationship Id="rId252" Type="http://schemas.openxmlformats.org/officeDocument/2006/relationships/customXml" Target="../ink/ink2200.xml"/><Relationship Id="rId273" Type="http://schemas.openxmlformats.org/officeDocument/2006/relationships/image" Target="../media/image2211.png"/><Relationship Id="rId47" Type="http://schemas.openxmlformats.org/officeDocument/2006/relationships/image" Target="../media/image2098.png"/><Relationship Id="rId68" Type="http://schemas.openxmlformats.org/officeDocument/2006/relationships/customXml" Target="../ink/ink2108.xml"/><Relationship Id="rId89" Type="http://schemas.openxmlformats.org/officeDocument/2006/relationships/image" Target="../media/image2119.png"/><Relationship Id="rId112" Type="http://schemas.openxmlformats.org/officeDocument/2006/relationships/customXml" Target="../ink/ink2130.xml"/><Relationship Id="rId133" Type="http://schemas.openxmlformats.org/officeDocument/2006/relationships/image" Target="../media/image2141.png"/><Relationship Id="rId154" Type="http://schemas.openxmlformats.org/officeDocument/2006/relationships/customXml" Target="../ink/ink2151.xml"/><Relationship Id="rId175" Type="http://schemas.openxmlformats.org/officeDocument/2006/relationships/image" Target="../media/image2162.png"/><Relationship Id="rId196" Type="http://schemas.openxmlformats.org/officeDocument/2006/relationships/customXml" Target="../ink/ink2172.xml"/><Relationship Id="rId200" Type="http://schemas.openxmlformats.org/officeDocument/2006/relationships/customXml" Target="../ink/ink2174.xml"/><Relationship Id="rId16" Type="http://schemas.openxmlformats.org/officeDocument/2006/relationships/customXml" Target="../ink/ink2082.xml"/><Relationship Id="rId221" Type="http://schemas.openxmlformats.org/officeDocument/2006/relationships/image" Target="../media/image2185.png"/><Relationship Id="rId242" Type="http://schemas.openxmlformats.org/officeDocument/2006/relationships/customXml" Target="../ink/ink2195.xml"/><Relationship Id="rId263" Type="http://schemas.openxmlformats.org/officeDocument/2006/relationships/image" Target="../media/image2206.png"/><Relationship Id="rId37" Type="http://schemas.openxmlformats.org/officeDocument/2006/relationships/image" Target="../media/image2093.png"/><Relationship Id="rId58" Type="http://schemas.openxmlformats.org/officeDocument/2006/relationships/customXml" Target="../ink/ink2103.xml"/><Relationship Id="rId79" Type="http://schemas.openxmlformats.org/officeDocument/2006/relationships/image" Target="../media/image2114.png"/><Relationship Id="rId102" Type="http://schemas.openxmlformats.org/officeDocument/2006/relationships/customXml" Target="../ink/ink2125.xml"/><Relationship Id="rId123" Type="http://schemas.openxmlformats.org/officeDocument/2006/relationships/image" Target="../media/image2136.png"/><Relationship Id="rId144" Type="http://schemas.openxmlformats.org/officeDocument/2006/relationships/customXml" Target="../ink/ink2146.xml"/><Relationship Id="rId90" Type="http://schemas.openxmlformats.org/officeDocument/2006/relationships/customXml" Target="../ink/ink2119.xml"/><Relationship Id="rId165" Type="http://schemas.openxmlformats.org/officeDocument/2006/relationships/image" Target="../media/image2157.png"/><Relationship Id="rId186" Type="http://schemas.openxmlformats.org/officeDocument/2006/relationships/customXml" Target="../ink/ink2167.xml"/><Relationship Id="rId211" Type="http://schemas.openxmlformats.org/officeDocument/2006/relationships/image" Target="../media/image2180.png"/><Relationship Id="rId232" Type="http://schemas.openxmlformats.org/officeDocument/2006/relationships/customXml" Target="../ink/ink2190.xml"/><Relationship Id="rId253" Type="http://schemas.openxmlformats.org/officeDocument/2006/relationships/image" Target="../media/image2201.png"/><Relationship Id="rId27" Type="http://schemas.openxmlformats.org/officeDocument/2006/relationships/image" Target="../media/image2088.png"/><Relationship Id="rId48" Type="http://schemas.openxmlformats.org/officeDocument/2006/relationships/customXml" Target="../ink/ink2098.xml"/><Relationship Id="rId69" Type="http://schemas.openxmlformats.org/officeDocument/2006/relationships/image" Target="../media/image2109.png"/><Relationship Id="rId113" Type="http://schemas.openxmlformats.org/officeDocument/2006/relationships/image" Target="../media/image2131.png"/><Relationship Id="rId134" Type="http://schemas.openxmlformats.org/officeDocument/2006/relationships/customXml" Target="../ink/ink2141.xml"/><Relationship Id="rId80" Type="http://schemas.openxmlformats.org/officeDocument/2006/relationships/customXml" Target="../ink/ink2114.xml"/><Relationship Id="rId155" Type="http://schemas.openxmlformats.org/officeDocument/2006/relationships/image" Target="../media/image2152.png"/><Relationship Id="rId176" Type="http://schemas.openxmlformats.org/officeDocument/2006/relationships/customXml" Target="../ink/ink2162.xml"/><Relationship Id="rId197" Type="http://schemas.openxmlformats.org/officeDocument/2006/relationships/image" Target="../media/image2173.png"/><Relationship Id="rId201" Type="http://schemas.openxmlformats.org/officeDocument/2006/relationships/image" Target="../media/image2175.png"/><Relationship Id="rId222" Type="http://schemas.openxmlformats.org/officeDocument/2006/relationships/customXml" Target="../ink/ink2185.xml"/><Relationship Id="rId243" Type="http://schemas.openxmlformats.org/officeDocument/2006/relationships/image" Target="../media/image2196.png"/><Relationship Id="rId264" Type="http://schemas.openxmlformats.org/officeDocument/2006/relationships/customXml" Target="../ink/ink2206.xml"/><Relationship Id="rId17" Type="http://schemas.openxmlformats.org/officeDocument/2006/relationships/image" Target="../media/image2083.png"/><Relationship Id="rId38" Type="http://schemas.openxmlformats.org/officeDocument/2006/relationships/customXml" Target="../ink/ink2093.xml"/><Relationship Id="rId59" Type="http://schemas.openxmlformats.org/officeDocument/2006/relationships/image" Target="../media/image2104.png"/><Relationship Id="rId103" Type="http://schemas.openxmlformats.org/officeDocument/2006/relationships/image" Target="../media/image2126.png"/><Relationship Id="rId124" Type="http://schemas.openxmlformats.org/officeDocument/2006/relationships/customXml" Target="../ink/ink2136.xml"/><Relationship Id="rId70" Type="http://schemas.openxmlformats.org/officeDocument/2006/relationships/customXml" Target="../ink/ink2109.xml"/><Relationship Id="rId91" Type="http://schemas.openxmlformats.org/officeDocument/2006/relationships/image" Target="../media/image2120.png"/><Relationship Id="rId145" Type="http://schemas.openxmlformats.org/officeDocument/2006/relationships/image" Target="../media/image2147.png"/><Relationship Id="rId166" Type="http://schemas.openxmlformats.org/officeDocument/2006/relationships/customXml" Target="../ink/ink2157.xml"/><Relationship Id="rId187" Type="http://schemas.openxmlformats.org/officeDocument/2006/relationships/image" Target="../media/image216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80.xml"/><Relationship Id="rId233" Type="http://schemas.openxmlformats.org/officeDocument/2006/relationships/image" Target="../media/image2191.png"/><Relationship Id="rId254" Type="http://schemas.openxmlformats.org/officeDocument/2006/relationships/customXml" Target="../ink/ink2201.xml"/><Relationship Id="rId28" Type="http://schemas.openxmlformats.org/officeDocument/2006/relationships/customXml" Target="../ink/ink2088.xml"/><Relationship Id="rId49" Type="http://schemas.openxmlformats.org/officeDocument/2006/relationships/image" Target="../media/image2099.png"/><Relationship Id="rId114" Type="http://schemas.openxmlformats.org/officeDocument/2006/relationships/customXml" Target="../ink/ink2131.xml"/><Relationship Id="rId60" Type="http://schemas.openxmlformats.org/officeDocument/2006/relationships/customXml" Target="../ink/ink2104.xml"/><Relationship Id="rId81" Type="http://schemas.openxmlformats.org/officeDocument/2006/relationships/image" Target="../media/image2115.png"/><Relationship Id="rId135" Type="http://schemas.openxmlformats.org/officeDocument/2006/relationships/image" Target="../media/image2142.png"/><Relationship Id="rId156" Type="http://schemas.openxmlformats.org/officeDocument/2006/relationships/customXml" Target="../ink/ink2152.xml"/><Relationship Id="rId177" Type="http://schemas.openxmlformats.org/officeDocument/2006/relationships/image" Target="../media/image2163.png"/><Relationship Id="rId198" Type="http://schemas.openxmlformats.org/officeDocument/2006/relationships/customXml" Target="../ink/ink2173.xml"/><Relationship Id="rId202" Type="http://schemas.openxmlformats.org/officeDocument/2006/relationships/customXml" Target="../ink/ink2175.xml"/><Relationship Id="rId223" Type="http://schemas.openxmlformats.org/officeDocument/2006/relationships/image" Target="../media/image2186.png"/><Relationship Id="rId244" Type="http://schemas.openxmlformats.org/officeDocument/2006/relationships/customXml" Target="../ink/ink2196.xml"/><Relationship Id="rId18" Type="http://schemas.openxmlformats.org/officeDocument/2006/relationships/customXml" Target="../ink/ink2083.xml"/><Relationship Id="rId39" Type="http://schemas.openxmlformats.org/officeDocument/2006/relationships/image" Target="../media/image2094.png"/><Relationship Id="rId265" Type="http://schemas.openxmlformats.org/officeDocument/2006/relationships/image" Target="../media/image2207.png"/><Relationship Id="rId50" Type="http://schemas.openxmlformats.org/officeDocument/2006/relationships/customXml" Target="../ink/ink2099.xml"/><Relationship Id="rId104" Type="http://schemas.openxmlformats.org/officeDocument/2006/relationships/customXml" Target="../ink/ink2126.xml"/><Relationship Id="rId125" Type="http://schemas.openxmlformats.org/officeDocument/2006/relationships/image" Target="../media/image2137.png"/><Relationship Id="rId146" Type="http://schemas.openxmlformats.org/officeDocument/2006/relationships/customXml" Target="../ink/ink2147.xml"/><Relationship Id="rId167" Type="http://schemas.openxmlformats.org/officeDocument/2006/relationships/image" Target="../media/image2158.png"/><Relationship Id="rId188" Type="http://schemas.openxmlformats.org/officeDocument/2006/relationships/customXml" Target="../ink/ink2168.xml"/><Relationship Id="rId71" Type="http://schemas.openxmlformats.org/officeDocument/2006/relationships/image" Target="../media/image2110.png"/><Relationship Id="rId92" Type="http://schemas.openxmlformats.org/officeDocument/2006/relationships/customXml" Target="../ink/ink2120.xml"/><Relationship Id="rId213" Type="http://schemas.openxmlformats.org/officeDocument/2006/relationships/image" Target="../media/image2181.png"/><Relationship Id="rId234" Type="http://schemas.openxmlformats.org/officeDocument/2006/relationships/customXml" Target="../ink/ink2191.xml"/><Relationship Id="rId2" Type="http://schemas.openxmlformats.org/officeDocument/2006/relationships/customXml" Target="../ink/ink2075.xml"/><Relationship Id="rId29" Type="http://schemas.openxmlformats.org/officeDocument/2006/relationships/image" Target="../media/image2089.png"/><Relationship Id="rId255" Type="http://schemas.openxmlformats.org/officeDocument/2006/relationships/image" Target="../media/image2202.png"/><Relationship Id="rId40" Type="http://schemas.openxmlformats.org/officeDocument/2006/relationships/customXml" Target="../ink/ink2094.xml"/><Relationship Id="rId115" Type="http://schemas.openxmlformats.org/officeDocument/2006/relationships/image" Target="../media/image2132.png"/><Relationship Id="rId136" Type="http://schemas.openxmlformats.org/officeDocument/2006/relationships/customXml" Target="../ink/ink2142.xml"/><Relationship Id="rId157" Type="http://schemas.openxmlformats.org/officeDocument/2006/relationships/image" Target="../media/image2153.png"/><Relationship Id="rId178" Type="http://schemas.openxmlformats.org/officeDocument/2006/relationships/customXml" Target="../ink/ink2163.xml"/><Relationship Id="rId61" Type="http://schemas.openxmlformats.org/officeDocument/2006/relationships/image" Target="../media/image2105.png"/><Relationship Id="rId82" Type="http://schemas.openxmlformats.org/officeDocument/2006/relationships/customXml" Target="../ink/ink2115.xml"/><Relationship Id="rId199" Type="http://schemas.openxmlformats.org/officeDocument/2006/relationships/image" Target="../media/image2174.png"/><Relationship Id="rId203" Type="http://schemas.openxmlformats.org/officeDocument/2006/relationships/image" Target="../media/image2176.png"/><Relationship Id="rId19" Type="http://schemas.openxmlformats.org/officeDocument/2006/relationships/image" Target="../media/image2084.png"/><Relationship Id="rId224" Type="http://schemas.openxmlformats.org/officeDocument/2006/relationships/customXml" Target="../ink/ink2186.xml"/><Relationship Id="rId245" Type="http://schemas.openxmlformats.org/officeDocument/2006/relationships/image" Target="../media/image2197.png"/><Relationship Id="rId266" Type="http://schemas.openxmlformats.org/officeDocument/2006/relationships/customXml" Target="../ink/ink2207.xml"/><Relationship Id="rId30" Type="http://schemas.openxmlformats.org/officeDocument/2006/relationships/customXml" Target="../ink/ink2089.xml"/><Relationship Id="rId105" Type="http://schemas.openxmlformats.org/officeDocument/2006/relationships/image" Target="../media/image2127.png"/><Relationship Id="rId126" Type="http://schemas.openxmlformats.org/officeDocument/2006/relationships/customXml" Target="../ink/ink2137.xml"/><Relationship Id="rId147" Type="http://schemas.openxmlformats.org/officeDocument/2006/relationships/image" Target="../media/image2148.png"/><Relationship Id="rId168" Type="http://schemas.openxmlformats.org/officeDocument/2006/relationships/customXml" Target="../ink/ink2158.xml"/><Relationship Id="rId51" Type="http://schemas.openxmlformats.org/officeDocument/2006/relationships/image" Target="../media/image2100.png"/><Relationship Id="rId72" Type="http://schemas.openxmlformats.org/officeDocument/2006/relationships/customXml" Target="../ink/ink2110.xml"/><Relationship Id="rId93" Type="http://schemas.openxmlformats.org/officeDocument/2006/relationships/image" Target="../media/image2121.png"/><Relationship Id="rId189" Type="http://schemas.openxmlformats.org/officeDocument/2006/relationships/image" Target="../media/image2169.png"/><Relationship Id="rId3" Type="http://schemas.openxmlformats.org/officeDocument/2006/relationships/image" Target="../media/image2076.png"/><Relationship Id="rId214" Type="http://schemas.openxmlformats.org/officeDocument/2006/relationships/customXml" Target="../ink/ink2181.xml"/><Relationship Id="rId235" Type="http://schemas.openxmlformats.org/officeDocument/2006/relationships/image" Target="../media/image2192.png"/><Relationship Id="rId256" Type="http://schemas.openxmlformats.org/officeDocument/2006/relationships/customXml" Target="../ink/ink2202.xml"/><Relationship Id="rId116" Type="http://schemas.openxmlformats.org/officeDocument/2006/relationships/customXml" Target="../ink/ink2132.xml"/><Relationship Id="rId137" Type="http://schemas.openxmlformats.org/officeDocument/2006/relationships/image" Target="../media/image2143.png"/><Relationship Id="rId158" Type="http://schemas.openxmlformats.org/officeDocument/2006/relationships/customXml" Target="../ink/ink2153.xml"/><Relationship Id="rId20" Type="http://schemas.openxmlformats.org/officeDocument/2006/relationships/customXml" Target="../ink/ink2084.xml"/><Relationship Id="rId41" Type="http://schemas.openxmlformats.org/officeDocument/2006/relationships/image" Target="../media/image2095.png"/><Relationship Id="rId62" Type="http://schemas.openxmlformats.org/officeDocument/2006/relationships/customXml" Target="../ink/ink2105.xml"/><Relationship Id="rId83" Type="http://schemas.openxmlformats.org/officeDocument/2006/relationships/image" Target="../media/image2116.png"/><Relationship Id="rId179" Type="http://schemas.openxmlformats.org/officeDocument/2006/relationships/image" Target="../media/image2164.png"/><Relationship Id="rId190" Type="http://schemas.openxmlformats.org/officeDocument/2006/relationships/customXml" Target="../ink/ink2169.xml"/><Relationship Id="rId204" Type="http://schemas.openxmlformats.org/officeDocument/2006/relationships/customXml" Target="../ink/ink2176.xml"/><Relationship Id="rId225" Type="http://schemas.openxmlformats.org/officeDocument/2006/relationships/image" Target="../media/image2187.png"/><Relationship Id="rId246" Type="http://schemas.openxmlformats.org/officeDocument/2006/relationships/customXml" Target="../ink/ink2197.xml"/><Relationship Id="rId267" Type="http://schemas.openxmlformats.org/officeDocument/2006/relationships/image" Target="../media/image2208.png"/><Relationship Id="rId106" Type="http://schemas.openxmlformats.org/officeDocument/2006/relationships/customXml" Target="../ink/ink2127.xml"/><Relationship Id="rId127" Type="http://schemas.openxmlformats.org/officeDocument/2006/relationships/image" Target="../media/image2138.png"/><Relationship Id="rId10" Type="http://schemas.openxmlformats.org/officeDocument/2006/relationships/customXml" Target="../ink/ink2079.xml"/><Relationship Id="rId31" Type="http://schemas.openxmlformats.org/officeDocument/2006/relationships/image" Target="../media/image2090.png"/><Relationship Id="rId52" Type="http://schemas.openxmlformats.org/officeDocument/2006/relationships/customXml" Target="../ink/ink2100.xml"/><Relationship Id="rId73" Type="http://schemas.openxmlformats.org/officeDocument/2006/relationships/image" Target="../media/image2111.png"/><Relationship Id="rId94" Type="http://schemas.openxmlformats.org/officeDocument/2006/relationships/customXml" Target="../ink/ink2121.xml"/><Relationship Id="rId148" Type="http://schemas.openxmlformats.org/officeDocument/2006/relationships/customXml" Target="../ink/ink2148.xml"/><Relationship Id="rId169" Type="http://schemas.openxmlformats.org/officeDocument/2006/relationships/image" Target="../media/image2159.png"/><Relationship Id="rId4" Type="http://schemas.openxmlformats.org/officeDocument/2006/relationships/customXml" Target="../ink/ink2076.xml"/><Relationship Id="rId180" Type="http://schemas.openxmlformats.org/officeDocument/2006/relationships/customXml" Target="../ink/ink2164.xml"/><Relationship Id="rId215" Type="http://schemas.openxmlformats.org/officeDocument/2006/relationships/image" Target="../media/image2182.png"/><Relationship Id="rId236" Type="http://schemas.openxmlformats.org/officeDocument/2006/relationships/customXml" Target="../ink/ink2192.xml"/><Relationship Id="rId257" Type="http://schemas.openxmlformats.org/officeDocument/2006/relationships/image" Target="../media/image2203.png"/><Relationship Id="rId42" Type="http://schemas.openxmlformats.org/officeDocument/2006/relationships/customXml" Target="../ink/ink2095.xml"/><Relationship Id="rId84" Type="http://schemas.openxmlformats.org/officeDocument/2006/relationships/customXml" Target="../ink/ink2116.xml"/><Relationship Id="rId138" Type="http://schemas.openxmlformats.org/officeDocument/2006/relationships/customXml" Target="../ink/ink2143.xml"/><Relationship Id="rId191" Type="http://schemas.openxmlformats.org/officeDocument/2006/relationships/image" Target="../media/image2170.png"/><Relationship Id="rId205" Type="http://schemas.openxmlformats.org/officeDocument/2006/relationships/image" Target="../media/image2177.png"/><Relationship Id="rId247" Type="http://schemas.openxmlformats.org/officeDocument/2006/relationships/image" Target="../media/image2198.png"/><Relationship Id="rId107" Type="http://schemas.openxmlformats.org/officeDocument/2006/relationships/image" Target="../media/image2128.png"/><Relationship Id="rId11" Type="http://schemas.openxmlformats.org/officeDocument/2006/relationships/image" Target="../media/image2080.png"/><Relationship Id="rId53" Type="http://schemas.openxmlformats.org/officeDocument/2006/relationships/image" Target="../media/image2101.png"/><Relationship Id="rId149" Type="http://schemas.openxmlformats.org/officeDocument/2006/relationships/image" Target="../media/image2149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68.png"/><Relationship Id="rId21" Type="http://schemas.openxmlformats.org/officeDocument/2006/relationships/image" Target="../media/image2220.png"/><Relationship Id="rId42" Type="http://schemas.openxmlformats.org/officeDocument/2006/relationships/customXml" Target="../ink/ink2230.xml"/><Relationship Id="rId63" Type="http://schemas.openxmlformats.org/officeDocument/2006/relationships/image" Target="../media/image2241.png"/><Relationship Id="rId84" Type="http://schemas.openxmlformats.org/officeDocument/2006/relationships/customXml" Target="../ink/ink2251.xml"/><Relationship Id="rId138" Type="http://schemas.openxmlformats.org/officeDocument/2006/relationships/customXml" Target="../ink/ink2278.xml"/><Relationship Id="rId159" Type="http://schemas.openxmlformats.org/officeDocument/2006/relationships/image" Target="../media/image2289.png"/><Relationship Id="rId107" Type="http://schemas.openxmlformats.org/officeDocument/2006/relationships/image" Target="../media/image2263.png"/><Relationship Id="rId11" Type="http://schemas.openxmlformats.org/officeDocument/2006/relationships/image" Target="../media/image2215.png"/><Relationship Id="rId32" Type="http://schemas.openxmlformats.org/officeDocument/2006/relationships/customXml" Target="../ink/ink2225.xml"/><Relationship Id="rId53" Type="http://schemas.openxmlformats.org/officeDocument/2006/relationships/image" Target="../media/image2236.png"/><Relationship Id="rId74" Type="http://schemas.openxmlformats.org/officeDocument/2006/relationships/customXml" Target="../ink/ink2246.xml"/><Relationship Id="rId128" Type="http://schemas.openxmlformats.org/officeDocument/2006/relationships/customXml" Target="../ink/ink2273.xml"/><Relationship Id="rId149" Type="http://schemas.openxmlformats.org/officeDocument/2006/relationships/image" Target="../media/image2284.png"/><Relationship Id="rId5" Type="http://schemas.openxmlformats.org/officeDocument/2006/relationships/image" Target="../media/image2212.png"/><Relationship Id="rId95" Type="http://schemas.openxmlformats.org/officeDocument/2006/relationships/image" Target="../media/image2257.png"/><Relationship Id="rId22" Type="http://schemas.openxmlformats.org/officeDocument/2006/relationships/customXml" Target="../ink/ink2220.xml"/><Relationship Id="rId43" Type="http://schemas.openxmlformats.org/officeDocument/2006/relationships/image" Target="../media/image2231.png"/><Relationship Id="rId64" Type="http://schemas.openxmlformats.org/officeDocument/2006/relationships/customXml" Target="../ink/ink2241.xml"/><Relationship Id="rId118" Type="http://schemas.openxmlformats.org/officeDocument/2006/relationships/customXml" Target="../ink/ink2268.xml"/><Relationship Id="rId139" Type="http://schemas.openxmlformats.org/officeDocument/2006/relationships/image" Target="../media/image2279.png"/><Relationship Id="rId80" Type="http://schemas.openxmlformats.org/officeDocument/2006/relationships/customXml" Target="../ink/ink2249.xml"/><Relationship Id="rId85" Type="http://schemas.openxmlformats.org/officeDocument/2006/relationships/image" Target="../media/image2252.png"/><Relationship Id="rId150" Type="http://schemas.openxmlformats.org/officeDocument/2006/relationships/customXml" Target="../ink/ink2284.xml"/><Relationship Id="rId155" Type="http://schemas.openxmlformats.org/officeDocument/2006/relationships/image" Target="../media/image2287.png"/><Relationship Id="rId12" Type="http://schemas.openxmlformats.org/officeDocument/2006/relationships/customXml" Target="../ink/ink2215.xml"/><Relationship Id="rId17" Type="http://schemas.openxmlformats.org/officeDocument/2006/relationships/image" Target="../media/image2218.png"/><Relationship Id="rId33" Type="http://schemas.openxmlformats.org/officeDocument/2006/relationships/image" Target="../media/image2226.png"/><Relationship Id="rId38" Type="http://schemas.openxmlformats.org/officeDocument/2006/relationships/customXml" Target="../ink/ink2228.xml"/><Relationship Id="rId59" Type="http://schemas.openxmlformats.org/officeDocument/2006/relationships/image" Target="../media/image2239.png"/><Relationship Id="rId103" Type="http://schemas.openxmlformats.org/officeDocument/2006/relationships/image" Target="../media/image2261.png"/><Relationship Id="rId108" Type="http://schemas.openxmlformats.org/officeDocument/2006/relationships/customXml" Target="../ink/ink2263.xml"/><Relationship Id="rId124" Type="http://schemas.openxmlformats.org/officeDocument/2006/relationships/customXml" Target="../ink/ink2271.xml"/><Relationship Id="rId129" Type="http://schemas.openxmlformats.org/officeDocument/2006/relationships/image" Target="../media/image2274.png"/><Relationship Id="rId54" Type="http://schemas.openxmlformats.org/officeDocument/2006/relationships/customXml" Target="../ink/ink2236.xml"/><Relationship Id="rId70" Type="http://schemas.openxmlformats.org/officeDocument/2006/relationships/customXml" Target="../ink/ink2244.xml"/><Relationship Id="rId75" Type="http://schemas.openxmlformats.org/officeDocument/2006/relationships/image" Target="../media/image2247.png"/><Relationship Id="rId91" Type="http://schemas.openxmlformats.org/officeDocument/2006/relationships/image" Target="../media/image2255.png"/><Relationship Id="rId96" Type="http://schemas.openxmlformats.org/officeDocument/2006/relationships/customXml" Target="../ink/ink2257.xml"/><Relationship Id="rId140" Type="http://schemas.openxmlformats.org/officeDocument/2006/relationships/customXml" Target="../ink/ink2279.xml"/><Relationship Id="rId145" Type="http://schemas.openxmlformats.org/officeDocument/2006/relationships/image" Target="../media/image22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2.xml"/><Relationship Id="rId23" Type="http://schemas.openxmlformats.org/officeDocument/2006/relationships/image" Target="../media/image2221.png"/><Relationship Id="rId28" Type="http://schemas.openxmlformats.org/officeDocument/2006/relationships/customXml" Target="../ink/ink2223.xml"/><Relationship Id="rId49" Type="http://schemas.openxmlformats.org/officeDocument/2006/relationships/image" Target="../media/image2234.png"/><Relationship Id="rId114" Type="http://schemas.openxmlformats.org/officeDocument/2006/relationships/customXml" Target="../ink/ink2266.xml"/><Relationship Id="rId119" Type="http://schemas.openxmlformats.org/officeDocument/2006/relationships/image" Target="../media/image2269.png"/><Relationship Id="rId44" Type="http://schemas.openxmlformats.org/officeDocument/2006/relationships/customXml" Target="../ink/ink2231.xml"/><Relationship Id="rId60" Type="http://schemas.openxmlformats.org/officeDocument/2006/relationships/customXml" Target="../ink/ink2239.xml"/><Relationship Id="rId65" Type="http://schemas.openxmlformats.org/officeDocument/2006/relationships/image" Target="../media/image2242.png"/><Relationship Id="rId81" Type="http://schemas.openxmlformats.org/officeDocument/2006/relationships/image" Target="../media/image2250.png"/><Relationship Id="rId86" Type="http://schemas.openxmlformats.org/officeDocument/2006/relationships/customXml" Target="../ink/ink2252.xml"/><Relationship Id="rId130" Type="http://schemas.openxmlformats.org/officeDocument/2006/relationships/customXml" Target="../ink/ink2274.xml"/><Relationship Id="rId135" Type="http://schemas.openxmlformats.org/officeDocument/2006/relationships/image" Target="../media/image2277.png"/><Relationship Id="rId151" Type="http://schemas.openxmlformats.org/officeDocument/2006/relationships/image" Target="../media/image2285.png"/><Relationship Id="rId156" Type="http://schemas.openxmlformats.org/officeDocument/2006/relationships/customXml" Target="../ink/ink2287.xml"/><Relationship Id="rId13" Type="http://schemas.openxmlformats.org/officeDocument/2006/relationships/image" Target="../media/image2216.png"/><Relationship Id="rId18" Type="http://schemas.openxmlformats.org/officeDocument/2006/relationships/customXml" Target="../ink/ink2218.xml"/><Relationship Id="rId39" Type="http://schemas.openxmlformats.org/officeDocument/2006/relationships/image" Target="../media/image2229.png"/><Relationship Id="rId109" Type="http://schemas.openxmlformats.org/officeDocument/2006/relationships/image" Target="../media/image2264.png"/><Relationship Id="rId34" Type="http://schemas.openxmlformats.org/officeDocument/2006/relationships/customXml" Target="../ink/ink2226.xml"/><Relationship Id="rId50" Type="http://schemas.openxmlformats.org/officeDocument/2006/relationships/customXml" Target="../ink/ink2234.xml"/><Relationship Id="rId55" Type="http://schemas.openxmlformats.org/officeDocument/2006/relationships/image" Target="../media/image2237.png"/><Relationship Id="rId76" Type="http://schemas.openxmlformats.org/officeDocument/2006/relationships/customXml" Target="../ink/ink2247.xml"/><Relationship Id="rId97" Type="http://schemas.openxmlformats.org/officeDocument/2006/relationships/image" Target="../media/image2258.png"/><Relationship Id="rId104" Type="http://schemas.openxmlformats.org/officeDocument/2006/relationships/customXml" Target="../ink/ink2261.xml"/><Relationship Id="rId120" Type="http://schemas.openxmlformats.org/officeDocument/2006/relationships/customXml" Target="../ink/ink2269.xml"/><Relationship Id="rId125" Type="http://schemas.openxmlformats.org/officeDocument/2006/relationships/image" Target="../media/image2272.png"/><Relationship Id="rId141" Type="http://schemas.openxmlformats.org/officeDocument/2006/relationships/image" Target="../media/image2280.png"/><Relationship Id="rId146" Type="http://schemas.openxmlformats.org/officeDocument/2006/relationships/customXml" Target="../ink/ink2282.xml"/><Relationship Id="rId7" Type="http://schemas.openxmlformats.org/officeDocument/2006/relationships/image" Target="../media/image2213.png"/><Relationship Id="rId71" Type="http://schemas.openxmlformats.org/officeDocument/2006/relationships/image" Target="../media/image2245.png"/><Relationship Id="rId92" Type="http://schemas.openxmlformats.org/officeDocument/2006/relationships/customXml" Target="../ink/ink2255.xml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2224.png"/><Relationship Id="rId24" Type="http://schemas.openxmlformats.org/officeDocument/2006/relationships/customXml" Target="../ink/ink2221.xml"/><Relationship Id="rId40" Type="http://schemas.openxmlformats.org/officeDocument/2006/relationships/customXml" Target="../ink/ink2229.xml"/><Relationship Id="rId45" Type="http://schemas.openxmlformats.org/officeDocument/2006/relationships/image" Target="../media/image2232.png"/><Relationship Id="rId66" Type="http://schemas.openxmlformats.org/officeDocument/2006/relationships/customXml" Target="../ink/ink2242.xml"/><Relationship Id="rId87" Type="http://schemas.openxmlformats.org/officeDocument/2006/relationships/image" Target="../media/image2253.png"/><Relationship Id="rId110" Type="http://schemas.openxmlformats.org/officeDocument/2006/relationships/customXml" Target="../ink/ink2264.xml"/><Relationship Id="rId115" Type="http://schemas.openxmlformats.org/officeDocument/2006/relationships/image" Target="../media/image2267.png"/><Relationship Id="rId131" Type="http://schemas.openxmlformats.org/officeDocument/2006/relationships/image" Target="../media/image2275.png"/><Relationship Id="rId136" Type="http://schemas.openxmlformats.org/officeDocument/2006/relationships/customXml" Target="../ink/ink2277.xml"/><Relationship Id="rId157" Type="http://schemas.openxmlformats.org/officeDocument/2006/relationships/image" Target="../media/image2288.png"/><Relationship Id="rId61" Type="http://schemas.openxmlformats.org/officeDocument/2006/relationships/image" Target="../media/image2240.png"/><Relationship Id="rId82" Type="http://schemas.openxmlformats.org/officeDocument/2006/relationships/customXml" Target="../ink/ink2250.xml"/><Relationship Id="rId152" Type="http://schemas.openxmlformats.org/officeDocument/2006/relationships/customXml" Target="../ink/ink2285.xml"/><Relationship Id="rId19" Type="http://schemas.openxmlformats.org/officeDocument/2006/relationships/image" Target="../media/image2219.png"/><Relationship Id="rId14" Type="http://schemas.openxmlformats.org/officeDocument/2006/relationships/customXml" Target="../ink/ink2216.xml"/><Relationship Id="rId30" Type="http://schemas.openxmlformats.org/officeDocument/2006/relationships/customXml" Target="../ink/ink2224.xml"/><Relationship Id="rId35" Type="http://schemas.openxmlformats.org/officeDocument/2006/relationships/image" Target="../media/image2227.png"/><Relationship Id="rId56" Type="http://schemas.openxmlformats.org/officeDocument/2006/relationships/customXml" Target="../ink/ink2237.xml"/><Relationship Id="rId77" Type="http://schemas.openxmlformats.org/officeDocument/2006/relationships/image" Target="../media/image2248.png"/><Relationship Id="rId100" Type="http://schemas.openxmlformats.org/officeDocument/2006/relationships/customXml" Target="../ink/ink2259.xml"/><Relationship Id="rId105" Type="http://schemas.openxmlformats.org/officeDocument/2006/relationships/image" Target="../media/image2262.png"/><Relationship Id="rId126" Type="http://schemas.openxmlformats.org/officeDocument/2006/relationships/customXml" Target="../ink/ink2272.xml"/><Relationship Id="rId147" Type="http://schemas.openxmlformats.org/officeDocument/2006/relationships/image" Target="../media/image2283.png"/><Relationship Id="rId8" Type="http://schemas.openxmlformats.org/officeDocument/2006/relationships/customXml" Target="../ink/ink2213.xml"/><Relationship Id="rId51" Type="http://schemas.openxmlformats.org/officeDocument/2006/relationships/image" Target="../media/image2235.png"/><Relationship Id="rId72" Type="http://schemas.openxmlformats.org/officeDocument/2006/relationships/customXml" Target="../ink/ink2245.xml"/><Relationship Id="rId93" Type="http://schemas.openxmlformats.org/officeDocument/2006/relationships/image" Target="../media/image2256.png"/><Relationship Id="rId98" Type="http://schemas.openxmlformats.org/officeDocument/2006/relationships/customXml" Target="../ink/ink2258.xml"/><Relationship Id="rId121" Type="http://schemas.openxmlformats.org/officeDocument/2006/relationships/image" Target="../media/image2270.png"/><Relationship Id="rId142" Type="http://schemas.openxmlformats.org/officeDocument/2006/relationships/customXml" Target="../ink/ink2280.xml"/><Relationship Id="rId3" Type="http://schemas.openxmlformats.org/officeDocument/2006/relationships/image" Target="../media/image964.png"/><Relationship Id="rId25" Type="http://schemas.openxmlformats.org/officeDocument/2006/relationships/image" Target="../media/image2222.png"/><Relationship Id="rId46" Type="http://schemas.openxmlformats.org/officeDocument/2006/relationships/customXml" Target="../ink/ink2232.xml"/><Relationship Id="rId67" Type="http://schemas.openxmlformats.org/officeDocument/2006/relationships/image" Target="../media/image2243.png"/><Relationship Id="rId116" Type="http://schemas.openxmlformats.org/officeDocument/2006/relationships/customXml" Target="../ink/ink2267.xml"/><Relationship Id="rId137" Type="http://schemas.openxmlformats.org/officeDocument/2006/relationships/image" Target="../media/image2278.png"/><Relationship Id="rId158" Type="http://schemas.openxmlformats.org/officeDocument/2006/relationships/customXml" Target="../ink/ink2288.xml"/><Relationship Id="rId20" Type="http://schemas.openxmlformats.org/officeDocument/2006/relationships/customXml" Target="../ink/ink2219.xml"/><Relationship Id="rId41" Type="http://schemas.openxmlformats.org/officeDocument/2006/relationships/image" Target="../media/image2230.png"/><Relationship Id="rId62" Type="http://schemas.openxmlformats.org/officeDocument/2006/relationships/customXml" Target="../ink/ink2240.xml"/><Relationship Id="rId83" Type="http://schemas.openxmlformats.org/officeDocument/2006/relationships/image" Target="../media/image2251.png"/><Relationship Id="rId88" Type="http://schemas.openxmlformats.org/officeDocument/2006/relationships/customXml" Target="../ink/ink2253.xml"/><Relationship Id="rId111" Type="http://schemas.openxmlformats.org/officeDocument/2006/relationships/image" Target="../media/image2265.png"/><Relationship Id="rId132" Type="http://schemas.openxmlformats.org/officeDocument/2006/relationships/customXml" Target="../ink/ink2275.xml"/><Relationship Id="rId153" Type="http://schemas.openxmlformats.org/officeDocument/2006/relationships/image" Target="../media/image2286.png"/><Relationship Id="rId15" Type="http://schemas.openxmlformats.org/officeDocument/2006/relationships/image" Target="../media/image2217.png"/><Relationship Id="rId36" Type="http://schemas.openxmlformats.org/officeDocument/2006/relationships/customXml" Target="../ink/ink2227.xml"/><Relationship Id="rId57" Type="http://schemas.openxmlformats.org/officeDocument/2006/relationships/image" Target="../media/image2238.png"/><Relationship Id="rId106" Type="http://schemas.openxmlformats.org/officeDocument/2006/relationships/customXml" Target="../ink/ink2262.xml"/><Relationship Id="rId127" Type="http://schemas.openxmlformats.org/officeDocument/2006/relationships/image" Target="../media/image2273.png"/><Relationship Id="rId10" Type="http://schemas.openxmlformats.org/officeDocument/2006/relationships/customXml" Target="../ink/ink2214.xml"/><Relationship Id="rId31" Type="http://schemas.openxmlformats.org/officeDocument/2006/relationships/image" Target="../media/image2225.png"/><Relationship Id="rId52" Type="http://schemas.openxmlformats.org/officeDocument/2006/relationships/customXml" Target="../ink/ink2235.xml"/><Relationship Id="rId73" Type="http://schemas.openxmlformats.org/officeDocument/2006/relationships/image" Target="../media/image2246.png"/><Relationship Id="rId78" Type="http://schemas.openxmlformats.org/officeDocument/2006/relationships/customXml" Target="../ink/ink2248.xml"/><Relationship Id="rId94" Type="http://schemas.openxmlformats.org/officeDocument/2006/relationships/customXml" Target="../ink/ink2256.xml"/><Relationship Id="rId99" Type="http://schemas.openxmlformats.org/officeDocument/2006/relationships/image" Target="../media/image2259.png"/><Relationship Id="rId101" Type="http://schemas.openxmlformats.org/officeDocument/2006/relationships/image" Target="../media/image2260.png"/><Relationship Id="rId122" Type="http://schemas.openxmlformats.org/officeDocument/2006/relationships/customXml" Target="../ink/ink2270.xml"/><Relationship Id="rId143" Type="http://schemas.openxmlformats.org/officeDocument/2006/relationships/image" Target="../media/image2281.png"/><Relationship Id="rId148" Type="http://schemas.openxmlformats.org/officeDocument/2006/relationships/customXml" Target="../ink/ink2283.xml"/><Relationship Id="rId4" Type="http://schemas.openxmlformats.org/officeDocument/2006/relationships/customXml" Target="../ink/ink2211.xml"/><Relationship Id="rId9" Type="http://schemas.openxmlformats.org/officeDocument/2006/relationships/image" Target="../media/image2214.png"/><Relationship Id="rId26" Type="http://schemas.openxmlformats.org/officeDocument/2006/relationships/customXml" Target="../ink/ink2222.xml"/><Relationship Id="rId47" Type="http://schemas.openxmlformats.org/officeDocument/2006/relationships/image" Target="../media/image2233.png"/><Relationship Id="rId68" Type="http://schemas.openxmlformats.org/officeDocument/2006/relationships/customXml" Target="../ink/ink2243.xml"/><Relationship Id="rId89" Type="http://schemas.openxmlformats.org/officeDocument/2006/relationships/image" Target="../media/image2254.png"/><Relationship Id="rId112" Type="http://schemas.openxmlformats.org/officeDocument/2006/relationships/customXml" Target="../ink/ink2265.xml"/><Relationship Id="rId133" Type="http://schemas.openxmlformats.org/officeDocument/2006/relationships/image" Target="../media/image2276.png"/><Relationship Id="rId154" Type="http://schemas.openxmlformats.org/officeDocument/2006/relationships/customXml" Target="../ink/ink2286.xml"/><Relationship Id="rId16" Type="http://schemas.openxmlformats.org/officeDocument/2006/relationships/customXml" Target="../ink/ink2217.xml"/><Relationship Id="rId37" Type="http://schemas.openxmlformats.org/officeDocument/2006/relationships/image" Target="../media/image2228.png"/><Relationship Id="rId58" Type="http://schemas.openxmlformats.org/officeDocument/2006/relationships/customXml" Target="../ink/ink2238.xml"/><Relationship Id="rId79" Type="http://schemas.openxmlformats.org/officeDocument/2006/relationships/image" Target="../media/image2249.png"/><Relationship Id="rId102" Type="http://schemas.openxmlformats.org/officeDocument/2006/relationships/customXml" Target="../ink/ink2260.xml"/><Relationship Id="rId123" Type="http://schemas.openxmlformats.org/officeDocument/2006/relationships/image" Target="../media/image2271.png"/><Relationship Id="rId144" Type="http://schemas.openxmlformats.org/officeDocument/2006/relationships/customXml" Target="../ink/ink2281.xml"/><Relationship Id="rId90" Type="http://schemas.openxmlformats.org/officeDocument/2006/relationships/customXml" Target="../ink/ink2254.xml"/><Relationship Id="rId27" Type="http://schemas.openxmlformats.org/officeDocument/2006/relationships/image" Target="../media/image2223.png"/><Relationship Id="rId48" Type="http://schemas.openxmlformats.org/officeDocument/2006/relationships/customXml" Target="../ink/ink2233.xml"/><Relationship Id="rId69" Type="http://schemas.openxmlformats.org/officeDocument/2006/relationships/image" Target="../media/image2244.png"/><Relationship Id="rId113" Type="http://schemas.openxmlformats.org/officeDocument/2006/relationships/image" Target="../media/image2266.png"/><Relationship Id="rId134" Type="http://schemas.openxmlformats.org/officeDocument/2006/relationships/customXml" Target="../ink/ink227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46.xml"/><Relationship Id="rId21" Type="http://schemas.openxmlformats.org/officeDocument/2006/relationships/customXml" Target="../ink/ink2298.xml"/><Relationship Id="rId42" Type="http://schemas.openxmlformats.org/officeDocument/2006/relationships/image" Target="../media/image2309.png"/><Relationship Id="rId63" Type="http://schemas.openxmlformats.org/officeDocument/2006/relationships/customXml" Target="../ink/ink2319.xml"/><Relationship Id="rId84" Type="http://schemas.openxmlformats.org/officeDocument/2006/relationships/image" Target="../media/image2330.png"/><Relationship Id="rId138" Type="http://schemas.openxmlformats.org/officeDocument/2006/relationships/image" Target="../media/image2357.png"/><Relationship Id="rId107" Type="http://schemas.openxmlformats.org/officeDocument/2006/relationships/customXml" Target="../ink/ink2341.xml"/><Relationship Id="rId11" Type="http://schemas.openxmlformats.org/officeDocument/2006/relationships/customXml" Target="../ink/ink2293.xml"/><Relationship Id="rId32" Type="http://schemas.openxmlformats.org/officeDocument/2006/relationships/image" Target="../media/image2304.png"/><Relationship Id="rId53" Type="http://schemas.openxmlformats.org/officeDocument/2006/relationships/customXml" Target="../ink/ink2314.xml"/><Relationship Id="rId74" Type="http://schemas.openxmlformats.org/officeDocument/2006/relationships/image" Target="../media/image2325.png"/><Relationship Id="rId128" Type="http://schemas.openxmlformats.org/officeDocument/2006/relationships/image" Target="../media/image2352.png"/><Relationship Id="rId149" Type="http://schemas.openxmlformats.org/officeDocument/2006/relationships/customXml" Target="../ink/ink2362.xml"/><Relationship Id="rId5" Type="http://schemas.openxmlformats.org/officeDocument/2006/relationships/customXml" Target="../ink/ink2290.xml"/><Relationship Id="rId95" Type="http://schemas.openxmlformats.org/officeDocument/2006/relationships/customXml" Target="../ink/ink2335.xml"/><Relationship Id="rId22" Type="http://schemas.openxmlformats.org/officeDocument/2006/relationships/image" Target="../media/image2299.png"/><Relationship Id="rId27" Type="http://schemas.openxmlformats.org/officeDocument/2006/relationships/customXml" Target="../ink/ink2301.xml"/><Relationship Id="rId43" Type="http://schemas.openxmlformats.org/officeDocument/2006/relationships/customXml" Target="../ink/ink2309.xml"/><Relationship Id="rId48" Type="http://schemas.openxmlformats.org/officeDocument/2006/relationships/image" Target="../media/image2312.png"/><Relationship Id="rId64" Type="http://schemas.openxmlformats.org/officeDocument/2006/relationships/image" Target="../media/image2320.png"/><Relationship Id="rId69" Type="http://schemas.openxmlformats.org/officeDocument/2006/relationships/customXml" Target="../ink/ink2322.xml"/><Relationship Id="rId113" Type="http://schemas.openxmlformats.org/officeDocument/2006/relationships/customXml" Target="../ink/ink2344.xml"/><Relationship Id="rId118" Type="http://schemas.openxmlformats.org/officeDocument/2006/relationships/image" Target="../media/image2347.png"/><Relationship Id="rId134" Type="http://schemas.openxmlformats.org/officeDocument/2006/relationships/image" Target="../media/image2355.png"/><Relationship Id="rId139" Type="http://schemas.openxmlformats.org/officeDocument/2006/relationships/customXml" Target="../ink/ink2357.xml"/><Relationship Id="rId80" Type="http://schemas.openxmlformats.org/officeDocument/2006/relationships/image" Target="../media/image2328.png"/><Relationship Id="rId85" Type="http://schemas.openxmlformats.org/officeDocument/2006/relationships/customXml" Target="../ink/ink2330.xml"/><Relationship Id="rId150" Type="http://schemas.openxmlformats.org/officeDocument/2006/relationships/image" Target="../media/image2363.png"/><Relationship Id="rId12" Type="http://schemas.openxmlformats.org/officeDocument/2006/relationships/image" Target="../media/image2294.png"/><Relationship Id="rId17" Type="http://schemas.openxmlformats.org/officeDocument/2006/relationships/customXml" Target="../ink/ink2296.xml"/><Relationship Id="rId33" Type="http://schemas.openxmlformats.org/officeDocument/2006/relationships/customXml" Target="../ink/ink2304.xml"/><Relationship Id="rId38" Type="http://schemas.openxmlformats.org/officeDocument/2006/relationships/image" Target="../media/image2307.png"/><Relationship Id="rId59" Type="http://schemas.openxmlformats.org/officeDocument/2006/relationships/customXml" Target="../ink/ink2317.xml"/><Relationship Id="rId103" Type="http://schemas.openxmlformats.org/officeDocument/2006/relationships/customXml" Target="../ink/ink2339.xml"/><Relationship Id="rId108" Type="http://schemas.openxmlformats.org/officeDocument/2006/relationships/image" Target="../media/image2342.png"/><Relationship Id="rId124" Type="http://schemas.openxmlformats.org/officeDocument/2006/relationships/image" Target="../media/image2350.png"/><Relationship Id="rId129" Type="http://schemas.openxmlformats.org/officeDocument/2006/relationships/customXml" Target="../ink/ink2352.xml"/><Relationship Id="rId54" Type="http://schemas.openxmlformats.org/officeDocument/2006/relationships/image" Target="../media/image2315.png"/><Relationship Id="rId70" Type="http://schemas.openxmlformats.org/officeDocument/2006/relationships/image" Target="../media/image2323.png"/><Relationship Id="rId75" Type="http://schemas.openxmlformats.org/officeDocument/2006/relationships/customXml" Target="../ink/ink2325.xml"/><Relationship Id="rId91" Type="http://schemas.openxmlformats.org/officeDocument/2006/relationships/customXml" Target="../ink/ink2333.xml"/><Relationship Id="rId96" Type="http://schemas.openxmlformats.org/officeDocument/2006/relationships/image" Target="../media/image2336.png"/><Relationship Id="rId140" Type="http://schemas.openxmlformats.org/officeDocument/2006/relationships/image" Target="../media/image2358.png"/><Relationship Id="rId145" Type="http://schemas.openxmlformats.org/officeDocument/2006/relationships/customXml" Target="../ink/ink2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1.png"/><Relationship Id="rId23" Type="http://schemas.openxmlformats.org/officeDocument/2006/relationships/customXml" Target="../ink/ink2299.xml"/><Relationship Id="rId28" Type="http://schemas.openxmlformats.org/officeDocument/2006/relationships/image" Target="../media/image2302.png"/><Relationship Id="rId49" Type="http://schemas.openxmlformats.org/officeDocument/2006/relationships/customXml" Target="../ink/ink2312.xml"/><Relationship Id="rId114" Type="http://schemas.openxmlformats.org/officeDocument/2006/relationships/image" Target="../media/image2345.png"/><Relationship Id="rId119" Type="http://schemas.openxmlformats.org/officeDocument/2006/relationships/customXml" Target="../ink/ink2347.xml"/><Relationship Id="rId44" Type="http://schemas.openxmlformats.org/officeDocument/2006/relationships/image" Target="../media/image2310.png"/><Relationship Id="rId60" Type="http://schemas.openxmlformats.org/officeDocument/2006/relationships/image" Target="../media/image2318.png"/><Relationship Id="rId65" Type="http://schemas.openxmlformats.org/officeDocument/2006/relationships/customXml" Target="../ink/ink2320.xml"/><Relationship Id="rId81" Type="http://schemas.openxmlformats.org/officeDocument/2006/relationships/customXml" Target="../ink/ink2328.xml"/><Relationship Id="rId86" Type="http://schemas.openxmlformats.org/officeDocument/2006/relationships/image" Target="../media/image2331.png"/><Relationship Id="rId130" Type="http://schemas.openxmlformats.org/officeDocument/2006/relationships/image" Target="../media/image2353.png"/><Relationship Id="rId135" Type="http://schemas.openxmlformats.org/officeDocument/2006/relationships/customXml" Target="../ink/ink2355.xml"/><Relationship Id="rId151" Type="http://schemas.openxmlformats.org/officeDocument/2006/relationships/customXml" Target="../ink/ink2363.xml"/><Relationship Id="rId13" Type="http://schemas.openxmlformats.org/officeDocument/2006/relationships/customXml" Target="../ink/ink2294.xml"/><Relationship Id="rId18" Type="http://schemas.openxmlformats.org/officeDocument/2006/relationships/image" Target="../media/image2297.png"/><Relationship Id="rId39" Type="http://schemas.openxmlformats.org/officeDocument/2006/relationships/customXml" Target="../ink/ink2307.xml"/><Relationship Id="rId109" Type="http://schemas.openxmlformats.org/officeDocument/2006/relationships/customXml" Target="../ink/ink2342.xml"/><Relationship Id="rId34" Type="http://schemas.openxmlformats.org/officeDocument/2006/relationships/image" Target="../media/image2305.png"/><Relationship Id="rId50" Type="http://schemas.openxmlformats.org/officeDocument/2006/relationships/image" Target="../media/image2313.png"/><Relationship Id="rId55" Type="http://schemas.openxmlformats.org/officeDocument/2006/relationships/customXml" Target="../ink/ink2315.xml"/><Relationship Id="rId76" Type="http://schemas.openxmlformats.org/officeDocument/2006/relationships/image" Target="../media/image2326.png"/><Relationship Id="rId97" Type="http://schemas.openxmlformats.org/officeDocument/2006/relationships/customXml" Target="../ink/ink2336.xml"/><Relationship Id="rId104" Type="http://schemas.openxmlformats.org/officeDocument/2006/relationships/image" Target="../media/image2340.png"/><Relationship Id="rId120" Type="http://schemas.openxmlformats.org/officeDocument/2006/relationships/image" Target="../media/image2348.png"/><Relationship Id="rId125" Type="http://schemas.openxmlformats.org/officeDocument/2006/relationships/customXml" Target="../ink/ink2350.xml"/><Relationship Id="rId141" Type="http://schemas.openxmlformats.org/officeDocument/2006/relationships/customXml" Target="../ink/ink2358.xml"/><Relationship Id="rId146" Type="http://schemas.openxmlformats.org/officeDocument/2006/relationships/image" Target="../media/image2361.png"/><Relationship Id="rId7" Type="http://schemas.openxmlformats.org/officeDocument/2006/relationships/customXml" Target="../ink/ink2291.xml"/><Relationship Id="rId71" Type="http://schemas.openxmlformats.org/officeDocument/2006/relationships/customXml" Target="../ink/ink2323.xml"/><Relationship Id="rId92" Type="http://schemas.openxmlformats.org/officeDocument/2006/relationships/image" Target="../media/image2334.png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2302.xml"/><Relationship Id="rId24" Type="http://schemas.openxmlformats.org/officeDocument/2006/relationships/image" Target="../media/image2300.png"/><Relationship Id="rId40" Type="http://schemas.openxmlformats.org/officeDocument/2006/relationships/image" Target="../media/image2308.png"/><Relationship Id="rId45" Type="http://schemas.openxmlformats.org/officeDocument/2006/relationships/customXml" Target="../ink/ink2310.xml"/><Relationship Id="rId66" Type="http://schemas.openxmlformats.org/officeDocument/2006/relationships/image" Target="../media/image2321.png"/><Relationship Id="rId87" Type="http://schemas.openxmlformats.org/officeDocument/2006/relationships/customXml" Target="../ink/ink2331.xml"/><Relationship Id="rId110" Type="http://schemas.openxmlformats.org/officeDocument/2006/relationships/image" Target="../media/image2343.png"/><Relationship Id="rId115" Type="http://schemas.openxmlformats.org/officeDocument/2006/relationships/customXml" Target="../ink/ink2345.xml"/><Relationship Id="rId131" Type="http://schemas.openxmlformats.org/officeDocument/2006/relationships/customXml" Target="../ink/ink2353.xml"/><Relationship Id="rId136" Type="http://schemas.openxmlformats.org/officeDocument/2006/relationships/image" Target="../media/image2356.png"/><Relationship Id="rId61" Type="http://schemas.openxmlformats.org/officeDocument/2006/relationships/customXml" Target="../ink/ink2318.xml"/><Relationship Id="rId82" Type="http://schemas.openxmlformats.org/officeDocument/2006/relationships/image" Target="../media/image2329.png"/><Relationship Id="rId152" Type="http://schemas.openxmlformats.org/officeDocument/2006/relationships/image" Target="../media/image2364.png"/><Relationship Id="rId19" Type="http://schemas.openxmlformats.org/officeDocument/2006/relationships/customXml" Target="../ink/ink2297.xml"/><Relationship Id="rId14" Type="http://schemas.openxmlformats.org/officeDocument/2006/relationships/image" Target="../media/image2295.png"/><Relationship Id="rId30" Type="http://schemas.openxmlformats.org/officeDocument/2006/relationships/image" Target="../media/image2303.png"/><Relationship Id="rId35" Type="http://schemas.openxmlformats.org/officeDocument/2006/relationships/customXml" Target="../ink/ink2305.xml"/><Relationship Id="rId56" Type="http://schemas.openxmlformats.org/officeDocument/2006/relationships/image" Target="../media/image2316.png"/><Relationship Id="rId77" Type="http://schemas.openxmlformats.org/officeDocument/2006/relationships/customXml" Target="../ink/ink2326.xml"/><Relationship Id="rId100" Type="http://schemas.openxmlformats.org/officeDocument/2006/relationships/image" Target="../media/image2338.png"/><Relationship Id="rId105" Type="http://schemas.openxmlformats.org/officeDocument/2006/relationships/customXml" Target="../ink/ink2340.xml"/><Relationship Id="rId126" Type="http://schemas.openxmlformats.org/officeDocument/2006/relationships/image" Target="../media/image2351.png"/><Relationship Id="rId147" Type="http://schemas.openxmlformats.org/officeDocument/2006/relationships/customXml" Target="../ink/ink2361.xml"/><Relationship Id="rId8" Type="http://schemas.openxmlformats.org/officeDocument/2006/relationships/image" Target="../media/image2292.png"/><Relationship Id="rId51" Type="http://schemas.openxmlformats.org/officeDocument/2006/relationships/customXml" Target="../ink/ink2313.xml"/><Relationship Id="rId72" Type="http://schemas.openxmlformats.org/officeDocument/2006/relationships/image" Target="../media/image2324.png"/><Relationship Id="rId93" Type="http://schemas.openxmlformats.org/officeDocument/2006/relationships/customXml" Target="../ink/ink2334.xml"/><Relationship Id="rId98" Type="http://schemas.openxmlformats.org/officeDocument/2006/relationships/image" Target="../media/image2337.png"/><Relationship Id="rId121" Type="http://schemas.openxmlformats.org/officeDocument/2006/relationships/customXml" Target="../ink/ink2348.xml"/><Relationship Id="rId142" Type="http://schemas.openxmlformats.org/officeDocument/2006/relationships/image" Target="../media/image2359.png"/><Relationship Id="rId3" Type="http://schemas.openxmlformats.org/officeDocument/2006/relationships/customXml" Target="../ink/ink2289.xml"/><Relationship Id="rId25" Type="http://schemas.openxmlformats.org/officeDocument/2006/relationships/customXml" Target="../ink/ink2300.xml"/><Relationship Id="rId46" Type="http://schemas.openxmlformats.org/officeDocument/2006/relationships/image" Target="../media/image2311.png"/><Relationship Id="rId67" Type="http://schemas.openxmlformats.org/officeDocument/2006/relationships/customXml" Target="../ink/ink2321.xml"/><Relationship Id="rId116" Type="http://schemas.openxmlformats.org/officeDocument/2006/relationships/image" Target="../media/image2346.png"/><Relationship Id="rId137" Type="http://schemas.openxmlformats.org/officeDocument/2006/relationships/customXml" Target="../ink/ink2356.xml"/><Relationship Id="rId20" Type="http://schemas.openxmlformats.org/officeDocument/2006/relationships/image" Target="../media/image2298.png"/><Relationship Id="rId41" Type="http://schemas.openxmlformats.org/officeDocument/2006/relationships/customXml" Target="../ink/ink2308.xml"/><Relationship Id="rId62" Type="http://schemas.openxmlformats.org/officeDocument/2006/relationships/image" Target="../media/image2319.png"/><Relationship Id="rId83" Type="http://schemas.openxmlformats.org/officeDocument/2006/relationships/customXml" Target="../ink/ink2329.xml"/><Relationship Id="rId88" Type="http://schemas.openxmlformats.org/officeDocument/2006/relationships/image" Target="../media/image2332.png"/><Relationship Id="rId111" Type="http://schemas.openxmlformats.org/officeDocument/2006/relationships/customXml" Target="../ink/ink2343.xml"/><Relationship Id="rId132" Type="http://schemas.openxmlformats.org/officeDocument/2006/relationships/image" Target="../media/image2354.png"/><Relationship Id="rId153" Type="http://schemas.openxmlformats.org/officeDocument/2006/relationships/customXml" Target="../ink/ink2364.xml"/><Relationship Id="rId15" Type="http://schemas.openxmlformats.org/officeDocument/2006/relationships/customXml" Target="../ink/ink2295.xml"/><Relationship Id="rId36" Type="http://schemas.openxmlformats.org/officeDocument/2006/relationships/image" Target="../media/image2306.png"/><Relationship Id="rId57" Type="http://schemas.openxmlformats.org/officeDocument/2006/relationships/customXml" Target="../ink/ink2316.xml"/><Relationship Id="rId106" Type="http://schemas.openxmlformats.org/officeDocument/2006/relationships/image" Target="../media/image2341.png"/><Relationship Id="rId127" Type="http://schemas.openxmlformats.org/officeDocument/2006/relationships/customXml" Target="../ink/ink2351.xml"/><Relationship Id="rId10" Type="http://schemas.openxmlformats.org/officeDocument/2006/relationships/image" Target="../media/image2293.png"/><Relationship Id="rId31" Type="http://schemas.openxmlformats.org/officeDocument/2006/relationships/customXml" Target="../ink/ink2303.xml"/><Relationship Id="rId52" Type="http://schemas.openxmlformats.org/officeDocument/2006/relationships/image" Target="../media/image2314.png"/><Relationship Id="rId73" Type="http://schemas.openxmlformats.org/officeDocument/2006/relationships/customXml" Target="../ink/ink2324.xml"/><Relationship Id="rId78" Type="http://schemas.openxmlformats.org/officeDocument/2006/relationships/image" Target="../media/image2327.png"/><Relationship Id="rId94" Type="http://schemas.openxmlformats.org/officeDocument/2006/relationships/image" Target="../media/image2335.png"/><Relationship Id="rId99" Type="http://schemas.openxmlformats.org/officeDocument/2006/relationships/customXml" Target="../ink/ink2337.xml"/><Relationship Id="rId101" Type="http://schemas.openxmlformats.org/officeDocument/2006/relationships/customXml" Target="../ink/ink2338.xml"/><Relationship Id="rId122" Type="http://schemas.openxmlformats.org/officeDocument/2006/relationships/image" Target="../media/image2349.png"/><Relationship Id="rId143" Type="http://schemas.openxmlformats.org/officeDocument/2006/relationships/customXml" Target="../ink/ink2359.xml"/><Relationship Id="rId148" Type="http://schemas.openxmlformats.org/officeDocument/2006/relationships/image" Target="../media/image2362.png"/><Relationship Id="rId4" Type="http://schemas.openxmlformats.org/officeDocument/2006/relationships/image" Target="../media/image2290.png"/><Relationship Id="rId9" Type="http://schemas.openxmlformats.org/officeDocument/2006/relationships/customXml" Target="../ink/ink2292.xml"/><Relationship Id="rId26" Type="http://schemas.openxmlformats.org/officeDocument/2006/relationships/image" Target="../media/image2301.png"/><Relationship Id="rId47" Type="http://schemas.openxmlformats.org/officeDocument/2006/relationships/customXml" Target="../ink/ink2311.xml"/><Relationship Id="rId68" Type="http://schemas.openxmlformats.org/officeDocument/2006/relationships/image" Target="../media/image2322.png"/><Relationship Id="rId89" Type="http://schemas.openxmlformats.org/officeDocument/2006/relationships/customXml" Target="../ink/ink2332.xml"/><Relationship Id="rId112" Type="http://schemas.openxmlformats.org/officeDocument/2006/relationships/image" Target="../media/image2344.png"/><Relationship Id="rId133" Type="http://schemas.openxmlformats.org/officeDocument/2006/relationships/customXml" Target="../ink/ink2354.xml"/><Relationship Id="rId154" Type="http://schemas.openxmlformats.org/officeDocument/2006/relationships/image" Target="../media/image2365.png"/><Relationship Id="rId16" Type="http://schemas.openxmlformats.org/officeDocument/2006/relationships/image" Target="../media/image2296.png"/><Relationship Id="rId37" Type="http://schemas.openxmlformats.org/officeDocument/2006/relationships/customXml" Target="../ink/ink2306.xml"/><Relationship Id="rId58" Type="http://schemas.openxmlformats.org/officeDocument/2006/relationships/image" Target="../media/image2317.png"/><Relationship Id="rId79" Type="http://schemas.openxmlformats.org/officeDocument/2006/relationships/customXml" Target="../ink/ink2327.xml"/><Relationship Id="rId102" Type="http://schemas.openxmlformats.org/officeDocument/2006/relationships/image" Target="../media/image2339.png"/><Relationship Id="rId123" Type="http://schemas.openxmlformats.org/officeDocument/2006/relationships/customXml" Target="../ink/ink2349.xml"/><Relationship Id="rId144" Type="http://schemas.openxmlformats.org/officeDocument/2006/relationships/image" Target="../media/image2360.png"/><Relationship Id="rId90" Type="http://schemas.openxmlformats.org/officeDocument/2006/relationships/image" Target="../media/image2333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23.png"/><Relationship Id="rId21" Type="http://schemas.openxmlformats.org/officeDocument/2006/relationships/image" Target="../media/image2375.png"/><Relationship Id="rId324" Type="http://schemas.openxmlformats.org/officeDocument/2006/relationships/customXml" Target="../ink/ink2526.xml"/><Relationship Id="rId531" Type="http://schemas.openxmlformats.org/officeDocument/2006/relationships/image" Target="../media/image2630.png"/><Relationship Id="rId170" Type="http://schemas.openxmlformats.org/officeDocument/2006/relationships/customXml" Target="../ink/ink2449.xml"/><Relationship Id="rId268" Type="http://schemas.openxmlformats.org/officeDocument/2006/relationships/customXml" Target="../ink/ink2498.xml"/><Relationship Id="rId475" Type="http://schemas.openxmlformats.org/officeDocument/2006/relationships/image" Target="../media/image2602.png"/><Relationship Id="rId32" Type="http://schemas.openxmlformats.org/officeDocument/2006/relationships/customXml" Target="../ink/ink2380.xml"/><Relationship Id="rId128" Type="http://schemas.openxmlformats.org/officeDocument/2006/relationships/customXml" Target="../ink/ink2428.xml"/><Relationship Id="rId335" Type="http://schemas.openxmlformats.org/officeDocument/2006/relationships/image" Target="../media/image2532.png"/><Relationship Id="rId542" Type="http://schemas.openxmlformats.org/officeDocument/2006/relationships/customXml" Target="../ink/ink2635.xml"/><Relationship Id="rId181" Type="http://schemas.openxmlformats.org/officeDocument/2006/relationships/image" Target="../media/image2455.png"/><Relationship Id="rId402" Type="http://schemas.openxmlformats.org/officeDocument/2006/relationships/customXml" Target="../ink/ink2565.xml"/><Relationship Id="rId279" Type="http://schemas.openxmlformats.org/officeDocument/2006/relationships/image" Target="../media/image2504.png"/><Relationship Id="rId486" Type="http://schemas.openxmlformats.org/officeDocument/2006/relationships/customXml" Target="../ink/ink2607.xml"/><Relationship Id="rId43" Type="http://schemas.openxmlformats.org/officeDocument/2006/relationships/image" Target="../media/image2386.png"/><Relationship Id="rId139" Type="http://schemas.openxmlformats.org/officeDocument/2006/relationships/image" Target="../media/image2434.png"/><Relationship Id="rId346" Type="http://schemas.openxmlformats.org/officeDocument/2006/relationships/customXml" Target="../ink/ink2537.xml"/><Relationship Id="rId192" Type="http://schemas.openxmlformats.org/officeDocument/2006/relationships/customXml" Target="../ink/ink2460.xml"/><Relationship Id="rId206" Type="http://schemas.openxmlformats.org/officeDocument/2006/relationships/customXml" Target="../ink/ink2467.xml"/><Relationship Id="rId413" Type="http://schemas.openxmlformats.org/officeDocument/2006/relationships/image" Target="../media/image2571.png"/><Relationship Id="rId497" Type="http://schemas.openxmlformats.org/officeDocument/2006/relationships/image" Target="../media/image2613.png"/><Relationship Id="rId12" Type="http://schemas.openxmlformats.org/officeDocument/2006/relationships/customXml" Target="../ink/ink2370.xml"/><Relationship Id="rId108" Type="http://schemas.openxmlformats.org/officeDocument/2006/relationships/customXml" Target="../ink/ink2418.xml"/><Relationship Id="rId315" Type="http://schemas.openxmlformats.org/officeDocument/2006/relationships/image" Target="../media/image2522.png"/><Relationship Id="rId357" Type="http://schemas.openxmlformats.org/officeDocument/2006/relationships/image" Target="../media/image2543.png"/><Relationship Id="rId522" Type="http://schemas.openxmlformats.org/officeDocument/2006/relationships/customXml" Target="../ink/ink2625.xml"/><Relationship Id="rId54" Type="http://schemas.openxmlformats.org/officeDocument/2006/relationships/customXml" Target="../ink/ink2391.xml"/><Relationship Id="rId96" Type="http://schemas.openxmlformats.org/officeDocument/2006/relationships/customXml" Target="../ink/ink2412.xml"/><Relationship Id="rId161" Type="http://schemas.openxmlformats.org/officeDocument/2006/relationships/image" Target="../media/image2445.png"/><Relationship Id="rId217" Type="http://schemas.openxmlformats.org/officeDocument/2006/relationships/image" Target="../media/image2473.png"/><Relationship Id="rId399" Type="http://schemas.openxmlformats.org/officeDocument/2006/relationships/image" Target="../media/image2564.png"/><Relationship Id="rId259" Type="http://schemas.openxmlformats.org/officeDocument/2006/relationships/image" Target="../media/image2494.png"/><Relationship Id="rId424" Type="http://schemas.openxmlformats.org/officeDocument/2006/relationships/customXml" Target="../ink/ink2576.xml"/><Relationship Id="rId466" Type="http://schemas.openxmlformats.org/officeDocument/2006/relationships/customXml" Target="../ink/ink2597.xml"/><Relationship Id="rId23" Type="http://schemas.openxmlformats.org/officeDocument/2006/relationships/image" Target="../media/image2376.png"/><Relationship Id="rId119" Type="http://schemas.openxmlformats.org/officeDocument/2006/relationships/image" Target="../media/image2424.png"/><Relationship Id="rId270" Type="http://schemas.openxmlformats.org/officeDocument/2006/relationships/customXml" Target="../ink/ink2499.xml"/><Relationship Id="rId326" Type="http://schemas.openxmlformats.org/officeDocument/2006/relationships/customXml" Target="../ink/ink2527.xml"/><Relationship Id="rId533" Type="http://schemas.openxmlformats.org/officeDocument/2006/relationships/image" Target="../media/image2631.png"/><Relationship Id="rId65" Type="http://schemas.openxmlformats.org/officeDocument/2006/relationships/image" Target="../media/image2397.png"/><Relationship Id="rId130" Type="http://schemas.openxmlformats.org/officeDocument/2006/relationships/customXml" Target="../ink/ink2429.xml"/><Relationship Id="rId368" Type="http://schemas.openxmlformats.org/officeDocument/2006/relationships/customXml" Target="../ink/ink2548.xml"/><Relationship Id="rId172" Type="http://schemas.openxmlformats.org/officeDocument/2006/relationships/customXml" Target="../ink/ink2450.xml"/><Relationship Id="rId228" Type="http://schemas.openxmlformats.org/officeDocument/2006/relationships/customXml" Target="../ink/ink2478.xml"/><Relationship Id="rId435" Type="http://schemas.openxmlformats.org/officeDocument/2006/relationships/image" Target="../media/image2582.png"/><Relationship Id="rId477" Type="http://schemas.openxmlformats.org/officeDocument/2006/relationships/image" Target="../media/image2603.png"/><Relationship Id="rId281" Type="http://schemas.openxmlformats.org/officeDocument/2006/relationships/image" Target="../media/image2505.png"/><Relationship Id="rId337" Type="http://schemas.openxmlformats.org/officeDocument/2006/relationships/image" Target="../media/image2533.png"/><Relationship Id="rId502" Type="http://schemas.openxmlformats.org/officeDocument/2006/relationships/customXml" Target="../ink/ink2615.xml"/><Relationship Id="rId34" Type="http://schemas.openxmlformats.org/officeDocument/2006/relationships/customXml" Target="../ink/ink2381.xml"/><Relationship Id="rId76" Type="http://schemas.openxmlformats.org/officeDocument/2006/relationships/customXml" Target="../ink/ink2402.xml"/><Relationship Id="rId141" Type="http://schemas.openxmlformats.org/officeDocument/2006/relationships/image" Target="../media/image2435.png"/><Relationship Id="rId379" Type="http://schemas.openxmlformats.org/officeDocument/2006/relationships/image" Target="../media/image2554.png"/><Relationship Id="rId544" Type="http://schemas.openxmlformats.org/officeDocument/2006/relationships/customXml" Target="../ink/ink2636.xml"/><Relationship Id="rId7" Type="http://schemas.openxmlformats.org/officeDocument/2006/relationships/image" Target="../media/image2368.png"/><Relationship Id="rId183" Type="http://schemas.openxmlformats.org/officeDocument/2006/relationships/image" Target="../media/image2456.png"/><Relationship Id="rId239" Type="http://schemas.openxmlformats.org/officeDocument/2006/relationships/image" Target="../media/image2484.png"/><Relationship Id="rId390" Type="http://schemas.openxmlformats.org/officeDocument/2006/relationships/customXml" Target="../ink/ink2559.xml"/><Relationship Id="rId404" Type="http://schemas.openxmlformats.org/officeDocument/2006/relationships/customXml" Target="../ink/ink2566.xml"/><Relationship Id="rId446" Type="http://schemas.openxmlformats.org/officeDocument/2006/relationships/customXml" Target="../ink/ink2587.xml"/><Relationship Id="rId250" Type="http://schemas.openxmlformats.org/officeDocument/2006/relationships/customXml" Target="../ink/ink2489.xml"/><Relationship Id="rId292" Type="http://schemas.openxmlformats.org/officeDocument/2006/relationships/customXml" Target="../ink/ink2510.xml"/><Relationship Id="rId306" Type="http://schemas.openxmlformats.org/officeDocument/2006/relationships/customXml" Target="../ink/ink2517.xml"/><Relationship Id="rId488" Type="http://schemas.openxmlformats.org/officeDocument/2006/relationships/customXml" Target="../ink/ink2608.xml"/><Relationship Id="rId45" Type="http://schemas.openxmlformats.org/officeDocument/2006/relationships/image" Target="../media/image2387.png"/><Relationship Id="rId87" Type="http://schemas.openxmlformats.org/officeDocument/2006/relationships/image" Target="../media/image2408.png"/><Relationship Id="rId110" Type="http://schemas.openxmlformats.org/officeDocument/2006/relationships/customXml" Target="../ink/ink2419.xml"/><Relationship Id="rId348" Type="http://schemas.openxmlformats.org/officeDocument/2006/relationships/customXml" Target="../ink/ink2538.xml"/><Relationship Id="rId513" Type="http://schemas.openxmlformats.org/officeDocument/2006/relationships/image" Target="../media/image2621.png"/><Relationship Id="rId152" Type="http://schemas.openxmlformats.org/officeDocument/2006/relationships/customXml" Target="../ink/ink2440.xml"/><Relationship Id="rId194" Type="http://schemas.openxmlformats.org/officeDocument/2006/relationships/customXml" Target="../ink/ink2461.xml"/><Relationship Id="rId208" Type="http://schemas.openxmlformats.org/officeDocument/2006/relationships/customXml" Target="../ink/ink2468.xml"/><Relationship Id="rId415" Type="http://schemas.openxmlformats.org/officeDocument/2006/relationships/image" Target="../media/image2572.png"/><Relationship Id="rId457" Type="http://schemas.openxmlformats.org/officeDocument/2006/relationships/image" Target="../media/image2593.png"/><Relationship Id="rId261" Type="http://schemas.openxmlformats.org/officeDocument/2006/relationships/image" Target="../media/image2495.png"/><Relationship Id="rId499" Type="http://schemas.openxmlformats.org/officeDocument/2006/relationships/image" Target="../media/image2614.png"/><Relationship Id="rId14" Type="http://schemas.openxmlformats.org/officeDocument/2006/relationships/customXml" Target="../ink/ink2371.xml"/><Relationship Id="rId56" Type="http://schemas.openxmlformats.org/officeDocument/2006/relationships/customXml" Target="../ink/ink2392.xml"/><Relationship Id="rId317" Type="http://schemas.openxmlformats.org/officeDocument/2006/relationships/image" Target="../media/image2523.png"/><Relationship Id="rId359" Type="http://schemas.openxmlformats.org/officeDocument/2006/relationships/image" Target="../media/image2544.png"/><Relationship Id="rId524" Type="http://schemas.openxmlformats.org/officeDocument/2006/relationships/customXml" Target="../ink/ink2626.xml"/><Relationship Id="rId98" Type="http://schemas.openxmlformats.org/officeDocument/2006/relationships/customXml" Target="../ink/ink2413.xml"/><Relationship Id="rId121" Type="http://schemas.openxmlformats.org/officeDocument/2006/relationships/image" Target="../media/image2425.png"/><Relationship Id="rId163" Type="http://schemas.openxmlformats.org/officeDocument/2006/relationships/image" Target="../media/image2446.png"/><Relationship Id="rId219" Type="http://schemas.openxmlformats.org/officeDocument/2006/relationships/image" Target="../media/image2474.png"/><Relationship Id="rId370" Type="http://schemas.openxmlformats.org/officeDocument/2006/relationships/customXml" Target="../ink/ink2549.xml"/><Relationship Id="rId426" Type="http://schemas.openxmlformats.org/officeDocument/2006/relationships/customXml" Target="../ink/ink2577.xml"/><Relationship Id="rId230" Type="http://schemas.openxmlformats.org/officeDocument/2006/relationships/customXml" Target="../ink/ink2479.xml"/><Relationship Id="rId468" Type="http://schemas.openxmlformats.org/officeDocument/2006/relationships/customXml" Target="../ink/ink2598.xml"/><Relationship Id="rId25" Type="http://schemas.openxmlformats.org/officeDocument/2006/relationships/image" Target="../media/image2377.png"/><Relationship Id="rId67" Type="http://schemas.openxmlformats.org/officeDocument/2006/relationships/image" Target="../media/image2398.png"/><Relationship Id="rId272" Type="http://schemas.openxmlformats.org/officeDocument/2006/relationships/customXml" Target="../ink/ink2500.xml"/><Relationship Id="rId328" Type="http://schemas.openxmlformats.org/officeDocument/2006/relationships/customXml" Target="../ink/ink2528.xml"/><Relationship Id="rId535" Type="http://schemas.openxmlformats.org/officeDocument/2006/relationships/image" Target="../media/image2632.png"/><Relationship Id="rId132" Type="http://schemas.openxmlformats.org/officeDocument/2006/relationships/customXml" Target="../ink/ink2430.xml"/><Relationship Id="rId174" Type="http://schemas.openxmlformats.org/officeDocument/2006/relationships/customXml" Target="../ink/ink2451.xml"/><Relationship Id="rId381" Type="http://schemas.openxmlformats.org/officeDocument/2006/relationships/image" Target="../media/image2555.png"/><Relationship Id="rId241" Type="http://schemas.openxmlformats.org/officeDocument/2006/relationships/image" Target="../media/image2485.png"/><Relationship Id="rId437" Type="http://schemas.openxmlformats.org/officeDocument/2006/relationships/image" Target="../media/image2583.png"/><Relationship Id="rId479" Type="http://schemas.openxmlformats.org/officeDocument/2006/relationships/image" Target="../media/image2604.png"/><Relationship Id="rId36" Type="http://schemas.openxmlformats.org/officeDocument/2006/relationships/customXml" Target="../ink/ink2382.xml"/><Relationship Id="rId283" Type="http://schemas.openxmlformats.org/officeDocument/2006/relationships/image" Target="../media/image2506.png"/><Relationship Id="rId339" Type="http://schemas.openxmlformats.org/officeDocument/2006/relationships/image" Target="../media/image2534.png"/><Relationship Id="rId490" Type="http://schemas.openxmlformats.org/officeDocument/2006/relationships/customXml" Target="../ink/ink2609.xml"/><Relationship Id="rId504" Type="http://schemas.openxmlformats.org/officeDocument/2006/relationships/customXml" Target="../ink/ink2616.xml"/><Relationship Id="rId546" Type="http://schemas.openxmlformats.org/officeDocument/2006/relationships/customXml" Target="../ink/ink2637.xml"/><Relationship Id="rId78" Type="http://schemas.openxmlformats.org/officeDocument/2006/relationships/customXml" Target="../ink/ink2403.xml"/><Relationship Id="rId101" Type="http://schemas.openxmlformats.org/officeDocument/2006/relationships/image" Target="../media/image2415.png"/><Relationship Id="rId143" Type="http://schemas.openxmlformats.org/officeDocument/2006/relationships/image" Target="../media/image2436.png"/><Relationship Id="rId185" Type="http://schemas.openxmlformats.org/officeDocument/2006/relationships/image" Target="../media/image2457.png"/><Relationship Id="rId350" Type="http://schemas.openxmlformats.org/officeDocument/2006/relationships/customXml" Target="../ink/ink2539.xml"/><Relationship Id="rId406" Type="http://schemas.openxmlformats.org/officeDocument/2006/relationships/customXml" Target="../ink/ink2567.xml"/><Relationship Id="rId9" Type="http://schemas.openxmlformats.org/officeDocument/2006/relationships/image" Target="../media/image2369.png"/><Relationship Id="rId210" Type="http://schemas.openxmlformats.org/officeDocument/2006/relationships/customXml" Target="../ink/ink2469.xml"/><Relationship Id="rId392" Type="http://schemas.openxmlformats.org/officeDocument/2006/relationships/customXml" Target="../ink/ink2560.xml"/><Relationship Id="rId448" Type="http://schemas.openxmlformats.org/officeDocument/2006/relationships/customXml" Target="../ink/ink2588.xml"/><Relationship Id="rId252" Type="http://schemas.openxmlformats.org/officeDocument/2006/relationships/customXml" Target="../ink/ink2490.xml"/><Relationship Id="rId294" Type="http://schemas.openxmlformats.org/officeDocument/2006/relationships/customXml" Target="../ink/ink2511.xml"/><Relationship Id="rId308" Type="http://schemas.openxmlformats.org/officeDocument/2006/relationships/customXml" Target="../ink/ink2518.xml"/><Relationship Id="rId515" Type="http://schemas.openxmlformats.org/officeDocument/2006/relationships/image" Target="../media/image2622.png"/><Relationship Id="rId47" Type="http://schemas.openxmlformats.org/officeDocument/2006/relationships/image" Target="../media/image2388.png"/><Relationship Id="rId89" Type="http://schemas.openxmlformats.org/officeDocument/2006/relationships/image" Target="../media/image2409.png"/><Relationship Id="rId112" Type="http://schemas.openxmlformats.org/officeDocument/2006/relationships/customXml" Target="../ink/ink2420.xml"/><Relationship Id="rId154" Type="http://schemas.openxmlformats.org/officeDocument/2006/relationships/customXml" Target="../ink/ink2441.xml"/><Relationship Id="rId361" Type="http://schemas.openxmlformats.org/officeDocument/2006/relationships/image" Target="../media/image2545.png"/><Relationship Id="rId196" Type="http://schemas.openxmlformats.org/officeDocument/2006/relationships/customXml" Target="../ink/ink2462.xml"/><Relationship Id="rId417" Type="http://schemas.openxmlformats.org/officeDocument/2006/relationships/image" Target="../media/image2573.png"/><Relationship Id="rId459" Type="http://schemas.openxmlformats.org/officeDocument/2006/relationships/image" Target="../media/image2594.png"/><Relationship Id="rId16" Type="http://schemas.openxmlformats.org/officeDocument/2006/relationships/customXml" Target="../ink/ink2372.xml"/><Relationship Id="rId221" Type="http://schemas.openxmlformats.org/officeDocument/2006/relationships/image" Target="../media/image2475.png"/><Relationship Id="rId263" Type="http://schemas.openxmlformats.org/officeDocument/2006/relationships/image" Target="../media/image2496.png"/><Relationship Id="rId319" Type="http://schemas.openxmlformats.org/officeDocument/2006/relationships/image" Target="../media/image2524.png"/><Relationship Id="rId470" Type="http://schemas.openxmlformats.org/officeDocument/2006/relationships/customXml" Target="../ink/ink2599.xml"/><Relationship Id="rId526" Type="http://schemas.openxmlformats.org/officeDocument/2006/relationships/customXml" Target="../ink/ink2627.xml"/><Relationship Id="rId58" Type="http://schemas.openxmlformats.org/officeDocument/2006/relationships/customXml" Target="../ink/ink2393.xml"/><Relationship Id="rId123" Type="http://schemas.openxmlformats.org/officeDocument/2006/relationships/image" Target="../media/image2426.png"/><Relationship Id="rId330" Type="http://schemas.openxmlformats.org/officeDocument/2006/relationships/customXml" Target="../ink/ink2529.xml"/><Relationship Id="rId165" Type="http://schemas.openxmlformats.org/officeDocument/2006/relationships/image" Target="../media/image2447.png"/><Relationship Id="rId372" Type="http://schemas.openxmlformats.org/officeDocument/2006/relationships/customXml" Target="../ink/ink2550.xml"/><Relationship Id="rId428" Type="http://schemas.openxmlformats.org/officeDocument/2006/relationships/customXml" Target="../ink/ink2578.xml"/><Relationship Id="rId232" Type="http://schemas.openxmlformats.org/officeDocument/2006/relationships/customXml" Target="../ink/ink2480.xml"/><Relationship Id="rId274" Type="http://schemas.openxmlformats.org/officeDocument/2006/relationships/customXml" Target="../ink/ink2501.xml"/><Relationship Id="rId481" Type="http://schemas.openxmlformats.org/officeDocument/2006/relationships/image" Target="../media/image2605.png"/><Relationship Id="rId27" Type="http://schemas.openxmlformats.org/officeDocument/2006/relationships/image" Target="../media/image2378.png"/><Relationship Id="rId69" Type="http://schemas.openxmlformats.org/officeDocument/2006/relationships/image" Target="../media/image2399.png"/><Relationship Id="rId134" Type="http://schemas.openxmlformats.org/officeDocument/2006/relationships/customXml" Target="../ink/ink2431.xml"/><Relationship Id="rId537" Type="http://schemas.openxmlformats.org/officeDocument/2006/relationships/image" Target="../media/image2633.png"/><Relationship Id="rId80" Type="http://schemas.openxmlformats.org/officeDocument/2006/relationships/customXml" Target="../ink/ink2404.xml"/><Relationship Id="rId176" Type="http://schemas.openxmlformats.org/officeDocument/2006/relationships/customXml" Target="../ink/ink2452.xml"/><Relationship Id="rId341" Type="http://schemas.openxmlformats.org/officeDocument/2006/relationships/image" Target="../media/image2535.png"/><Relationship Id="rId383" Type="http://schemas.openxmlformats.org/officeDocument/2006/relationships/image" Target="../media/image2556.png"/><Relationship Id="rId439" Type="http://schemas.openxmlformats.org/officeDocument/2006/relationships/image" Target="../media/image2584.png"/><Relationship Id="rId201" Type="http://schemas.openxmlformats.org/officeDocument/2006/relationships/image" Target="../media/image2465.png"/><Relationship Id="rId243" Type="http://schemas.openxmlformats.org/officeDocument/2006/relationships/image" Target="../media/image2486.png"/><Relationship Id="rId285" Type="http://schemas.openxmlformats.org/officeDocument/2006/relationships/image" Target="../media/image2507.png"/><Relationship Id="rId450" Type="http://schemas.openxmlformats.org/officeDocument/2006/relationships/customXml" Target="../ink/ink2589.xml"/><Relationship Id="rId506" Type="http://schemas.openxmlformats.org/officeDocument/2006/relationships/customXml" Target="../ink/ink2617.xml"/><Relationship Id="rId38" Type="http://schemas.openxmlformats.org/officeDocument/2006/relationships/customXml" Target="../ink/ink2383.xml"/><Relationship Id="rId103" Type="http://schemas.openxmlformats.org/officeDocument/2006/relationships/image" Target="../media/image2416.png"/><Relationship Id="rId310" Type="http://schemas.openxmlformats.org/officeDocument/2006/relationships/customXml" Target="../ink/ink2519.xml"/><Relationship Id="rId492" Type="http://schemas.openxmlformats.org/officeDocument/2006/relationships/customXml" Target="../ink/ink2610.xml"/><Relationship Id="rId548" Type="http://schemas.openxmlformats.org/officeDocument/2006/relationships/customXml" Target="../ink/ink2638.xml"/><Relationship Id="rId91" Type="http://schemas.openxmlformats.org/officeDocument/2006/relationships/image" Target="../media/image2410.png"/><Relationship Id="rId145" Type="http://schemas.openxmlformats.org/officeDocument/2006/relationships/image" Target="../media/image2437.png"/><Relationship Id="rId187" Type="http://schemas.openxmlformats.org/officeDocument/2006/relationships/image" Target="../media/image2458.png"/><Relationship Id="rId352" Type="http://schemas.openxmlformats.org/officeDocument/2006/relationships/customXml" Target="../ink/ink2540.xml"/><Relationship Id="rId394" Type="http://schemas.openxmlformats.org/officeDocument/2006/relationships/customXml" Target="../ink/ink2561.xml"/><Relationship Id="rId408" Type="http://schemas.openxmlformats.org/officeDocument/2006/relationships/customXml" Target="../ink/ink2568.xml"/><Relationship Id="rId212" Type="http://schemas.openxmlformats.org/officeDocument/2006/relationships/customXml" Target="../ink/ink2470.xml"/><Relationship Id="rId254" Type="http://schemas.openxmlformats.org/officeDocument/2006/relationships/customXml" Target="../ink/ink2491.xml"/><Relationship Id="rId49" Type="http://schemas.openxmlformats.org/officeDocument/2006/relationships/image" Target="../media/image2389.png"/><Relationship Id="rId114" Type="http://schemas.openxmlformats.org/officeDocument/2006/relationships/customXml" Target="../ink/ink2421.xml"/><Relationship Id="rId296" Type="http://schemas.openxmlformats.org/officeDocument/2006/relationships/customXml" Target="../ink/ink2512.xml"/><Relationship Id="rId461" Type="http://schemas.openxmlformats.org/officeDocument/2006/relationships/image" Target="../media/image2595.png"/><Relationship Id="rId517" Type="http://schemas.openxmlformats.org/officeDocument/2006/relationships/image" Target="../media/image2623.png"/><Relationship Id="rId60" Type="http://schemas.openxmlformats.org/officeDocument/2006/relationships/customXml" Target="../ink/ink2394.xml"/><Relationship Id="rId156" Type="http://schemas.openxmlformats.org/officeDocument/2006/relationships/customXml" Target="../ink/ink2442.xml"/><Relationship Id="rId198" Type="http://schemas.openxmlformats.org/officeDocument/2006/relationships/customXml" Target="../ink/ink2463.xml"/><Relationship Id="rId321" Type="http://schemas.openxmlformats.org/officeDocument/2006/relationships/image" Target="../media/image2525.png"/><Relationship Id="rId363" Type="http://schemas.openxmlformats.org/officeDocument/2006/relationships/image" Target="../media/image2546.png"/><Relationship Id="rId419" Type="http://schemas.openxmlformats.org/officeDocument/2006/relationships/image" Target="../media/image2574.png"/><Relationship Id="rId223" Type="http://schemas.openxmlformats.org/officeDocument/2006/relationships/image" Target="../media/image2476.png"/><Relationship Id="rId430" Type="http://schemas.openxmlformats.org/officeDocument/2006/relationships/customXml" Target="../ink/ink2579.xml"/><Relationship Id="rId18" Type="http://schemas.openxmlformats.org/officeDocument/2006/relationships/customXml" Target="../ink/ink2373.xml"/><Relationship Id="rId265" Type="http://schemas.openxmlformats.org/officeDocument/2006/relationships/image" Target="../media/image2497.png"/><Relationship Id="rId472" Type="http://schemas.openxmlformats.org/officeDocument/2006/relationships/customXml" Target="../ink/ink2600.xml"/><Relationship Id="rId528" Type="http://schemas.openxmlformats.org/officeDocument/2006/relationships/customXml" Target="../ink/ink2628.xml"/><Relationship Id="rId125" Type="http://schemas.openxmlformats.org/officeDocument/2006/relationships/image" Target="../media/image2427.png"/><Relationship Id="rId167" Type="http://schemas.openxmlformats.org/officeDocument/2006/relationships/image" Target="../media/image2448.png"/><Relationship Id="rId332" Type="http://schemas.openxmlformats.org/officeDocument/2006/relationships/customXml" Target="../ink/ink2530.xml"/><Relationship Id="rId374" Type="http://schemas.openxmlformats.org/officeDocument/2006/relationships/customXml" Target="../ink/ink2551.xml"/><Relationship Id="rId71" Type="http://schemas.openxmlformats.org/officeDocument/2006/relationships/image" Target="../media/image2400.png"/><Relationship Id="rId234" Type="http://schemas.openxmlformats.org/officeDocument/2006/relationships/customXml" Target="../ink/ink2481.xml"/><Relationship Id="rId2" Type="http://schemas.openxmlformats.org/officeDocument/2006/relationships/customXml" Target="../ink/ink2365.xml"/><Relationship Id="rId29" Type="http://schemas.openxmlformats.org/officeDocument/2006/relationships/image" Target="../media/image2379.png"/><Relationship Id="rId276" Type="http://schemas.openxmlformats.org/officeDocument/2006/relationships/customXml" Target="../ink/ink2502.xml"/><Relationship Id="rId441" Type="http://schemas.openxmlformats.org/officeDocument/2006/relationships/image" Target="../media/image2585.png"/><Relationship Id="rId483" Type="http://schemas.openxmlformats.org/officeDocument/2006/relationships/image" Target="../media/image2606.png"/><Relationship Id="rId539" Type="http://schemas.openxmlformats.org/officeDocument/2006/relationships/image" Target="../media/image2634.png"/><Relationship Id="rId40" Type="http://schemas.openxmlformats.org/officeDocument/2006/relationships/customXml" Target="../ink/ink2384.xml"/><Relationship Id="rId136" Type="http://schemas.openxmlformats.org/officeDocument/2006/relationships/customXml" Target="../ink/ink2432.xml"/><Relationship Id="rId178" Type="http://schemas.openxmlformats.org/officeDocument/2006/relationships/customXml" Target="../ink/ink2453.xml"/><Relationship Id="rId301" Type="http://schemas.openxmlformats.org/officeDocument/2006/relationships/image" Target="../media/image2515.png"/><Relationship Id="rId343" Type="http://schemas.openxmlformats.org/officeDocument/2006/relationships/image" Target="../media/image2536.png"/><Relationship Id="rId550" Type="http://schemas.openxmlformats.org/officeDocument/2006/relationships/customXml" Target="../ink/ink2639.xml"/><Relationship Id="rId82" Type="http://schemas.openxmlformats.org/officeDocument/2006/relationships/customXml" Target="../ink/ink2405.xml"/><Relationship Id="rId203" Type="http://schemas.openxmlformats.org/officeDocument/2006/relationships/image" Target="../media/image2466.png"/><Relationship Id="rId385" Type="http://schemas.openxmlformats.org/officeDocument/2006/relationships/image" Target="../media/image2557.png"/><Relationship Id="rId245" Type="http://schemas.openxmlformats.org/officeDocument/2006/relationships/image" Target="../media/image2487.png"/><Relationship Id="rId287" Type="http://schemas.openxmlformats.org/officeDocument/2006/relationships/image" Target="../media/image2508.png"/><Relationship Id="rId410" Type="http://schemas.openxmlformats.org/officeDocument/2006/relationships/customXml" Target="../ink/ink2569.xml"/><Relationship Id="rId452" Type="http://schemas.openxmlformats.org/officeDocument/2006/relationships/customXml" Target="../ink/ink2590.xml"/><Relationship Id="rId494" Type="http://schemas.openxmlformats.org/officeDocument/2006/relationships/customXml" Target="../ink/ink2611.xml"/><Relationship Id="rId508" Type="http://schemas.openxmlformats.org/officeDocument/2006/relationships/customXml" Target="../ink/ink2618.xml"/><Relationship Id="rId105" Type="http://schemas.openxmlformats.org/officeDocument/2006/relationships/image" Target="../media/image2417.png"/><Relationship Id="rId147" Type="http://schemas.openxmlformats.org/officeDocument/2006/relationships/image" Target="../media/image2438.png"/><Relationship Id="rId312" Type="http://schemas.openxmlformats.org/officeDocument/2006/relationships/customXml" Target="../ink/ink2520.xml"/><Relationship Id="rId354" Type="http://schemas.openxmlformats.org/officeDocument/2006/relationships/customXml" Target="../ink/ink2541.xml"/><Relationship Id="rId51" Type="http://schemas.openxmlformats.org/officeDocument/2006/relationships/image" Target="../media/image2390.png"/><Relationship Id="rId93" Type="http://schemas.openxmlformats.org/officeDocument/2006/relationships/image" Target="../media/image2411.png"/><Relationship Id="rId189" Type="http://schemas.openxmlformats.org/officeDocument/2006/relationships/image" Target="../media/image2459.png"/><Relationship Id="rId396" Type="http://schemas.openxmlformats.org/officeDocument/2006/relationships/customXml" Target="../ink/ink2562.xml"/><Relationship Id="rId214" Type="http://schemas.openxmlformats.org/officeDocument/2006/relationships/customXml" Target="../ink/ink2471.xml"/><Relationship Id="rId256" Type="http://schemas.openxmlformats.org/officeDocument/2006/relationships/customXml" Target="../ink/ink2492.xml"/><Relationship Id="rId298" Type="http://schemas.openxmlformats.org/officeDocument/2006/relationships/customXml" Target="../ink/ink2513.xml"/><Relationship Id="rId421" Type="http://schemas.openxmlformats.org/officeDocument/2006/relationships/image" Target="../media/image2575.png"/><Relationship Id="rId463" Type="http://schemas.openxmlformats.org/officeDocument/2006/relationships/image" Target="../media/image2596.png"/><Relationship Id="rId519" Type="http://schemas.openxmlformats.org/officeDocument/2006/relationships/image" Target="../media/image2624.png"/><Relationship Id="rId116" Type="http://schemas.openxmlformats.org/officeDocument/2006/relationships/customXml" Target="../ink/ink2422.xml"/><Relationship Id="rId158" Type="http://schemas.openxmlformats.org/officeDocument/2006/relationships/customXml" Target="../ink/ink2443.xml"/><Relationship Id="rId323" Type="http://schemas.openxmlformats.org/officeDocument/2006/relationships/image" Target="../media/image2526.png"/><Relationship Id="rId530" Type="http://schemas.openxmlformats.org/officeDocument/2006/relationships/customXml" Target="../ink/ink2629.xml"/><Relationship Id="rId20" Type="http://schemas.openxmlformats.org/officeDocument/2006/relationships/customXml" Target="../ink/ink2374.xml"/><Relationship Id="rId62" Type="http://schemas.openxmlformats.org/officeDocument/2006/relationships/customXml" Target="../ink/ink2395.xml"/><Relationship Id="rId365" Type="http://schemas.openxmlformats.org/officeDocument/2006/relationships/image" Target="../media/image2547.png"/><Relationship Id="rId225" Type="http://schemas.openxmlformats.org/officeDocument/2006/relationships/image" Target="../media/image2477.png"/><Relationship Id="rId267" Type="http://schemas.openxmlformats.org/officeDocument/2006/relationships/image" Target="../media/image2498.png"/><Relationship Id="rId432" Type="http://schemas.openxmlformats.org/officeDocument/2006/relationships/customXml" Target="../ink/ink2580.xml"/><Relationship Id="rId474" Type="http://schemas.openxmlformats.org/officeDocument/2006/relationships/customXml" Target="../ink/ink2601.xml"/><Relationship Id="rId127" Type="http://schemas.openxmlformats.org/officeDocument/2006/relationships/image" Target="../media/image2428.png"/><Relationship Id="rId31" Type="http://schemas.openxmlformats.org/officeDocument/2006/relationships/image" Target="../media/image2380.png"/><Relationship Id="rId73" Type="http://schemas.openxmlformats.org/officeDocument/2006/relationships/image" Target="../media/image2401.png"/><Relationship Id="rId169" Type="http://schemas.openxmlformats.org/officeDocument/2006/relationships/image" Target="../media/image2449.png"/><Relationship Id="rId334" Type="http://schemas.openxmlformats.org/officeDocument/2006/relationships/customXml" Target="../ink/ink2531.xml"/><Relationship Id="rId376" Type="http://schemas.openxmlformats.org/officeDocument/2006/relationships/customXml" Target="../ink/ink2552.xml"/><Relationship Id="rId541" Type="http://schemas.openxmlformats.org/officeDocument/2006/relationships/image" Target="../media/image2635.png"/><Relationship Id="rId4" Type="http://schemas.openxmlformats.org/officeDocument/2006/relationships/customXml" Target="../ink/ink2366.xml"/><Relationship Id="rId180" Type="http://schemas.openxmlformats.org/officeDocument/2006/relationships/customXml" Target="../ink/ink2454.xml"/><Relationship Id="rId236" Type="http://schemas.openxmlformats.org/officeDocument/2006/relationships/customXml" Target="../ink/ink2482.xml"/><Relationship Id="rId278" Type="http://schemas.openxmlformats.org/officeDocument/2006/relationships/customXml" Target="../ink/ink2503.xml"/><Relationship Id="rId401" Type="http://schemas.openxmlformats.org/officeDocument/2006/relationships/image" Target="../media/image2565.png"/><Relationship Id="rId443" Type="http://schemas.openxmlformats.org/officeDocument/2006/relationships/image" Target="../media/image2586.png"/><Relationship Id="rId303" Type="http://schemas.openxmlformats.org/officeDocument/2006/relationships/image" Target="../media/image2516.png"/><Relationship Id="rId485" Type="http://schemas.openxmlformats.org/officeDocument/2006/relationships/image" Target="../media/image2607.png"/><Relationship Id="rId42" Type="http://schemas.openxmlformats.org/officeDocument/2006/relationships/customXml" Target="../ink/ink2385.xml"/><Relationship Id="rId84" Type="http://schemas.openxmlformats.org/officeDocument/2006/relationships/customXml" Target="../ink/ink2406.xml"/><Relationship Id="rId138" Type="http://schemas.openxmlformats.org/officeDocument/2006/relationships/customXml" Target="../ink/ink2433.xml"/><Relationship Id="rId345" Type="http://schemas.openxmlformats.org/officeDocument/2006/relationships/image" Target="../media/image2537.png"/><Relationship Id="rId387" Type="http://schemas.openxmlformats.org/officeDocument/2006/relationships/image" Target="../media/image2558.png"/><Relationship Id="rId510" Type="http://schemas.openxmlformats.org/officeDocument/2006/relationships/customXml" Target="../ink/ink2619.xml"/><Relationship Id="rId191" Type="http://schemas.openxmlformats.org/officeDocument/2006/relationships/image" Target="../media/image2460.png"/><Relationship Id="rId205" Type="http://schemas.openxmlformats.org/officeDocument/2006/relationships/image" Target="../media/image2467.png"/><Relationship Id="rId247" Type="http://schemas.openxmlformats.org/officeDocument/2006/relationships/image" Target="../media/image2488.png"/><Relationship Id="rId412" Type="http://schemas.openxmlformats.org/officeDocument/2006/relationships/customXml" Target="../ink/ink2570.xml"/><Relationship Id="rId107" Type="http://schemas.openxmlformats.org/officeDocument/2006/relationships/image" Target="../media/image2418.png"/><Relationship Id="rId289" Type="http://schemas.openxmlformats.org/officeDocument/2006/relationships/image" Target="../media/image2509.png"/><Relationship Id="rId454" Type="http://schemas.openxmlformats.org/officeDocument/2006/relationships/customXml" Target="../ink/ink2591.xml"/><Relationship Id="rId496" Type="http://schemas.openxmlformats.org/officeDocument/2006/relationships/customXml" Target="../ink/ink2612.xml"/><Relationship Id="rId11" Type="http://schemas.openxmlformats.org/officeDocument/2006/relationships/image" Target="../media/image2370.png"/><Relationship Id="rId53" Type="http://schemas.openxmlformats.org/officeDocument/2006/relationships/image" Target="../media/image2391.png"/><Relationship Id="rId149" Type="http://schemas.openxmlformats.org/officeDocument/2006/relationships/image" Target="../media/image2439.png"/><Relationship Id="rId314" Type="http://schemas.openxmlformats.org/officeDocument/2006/relationships/customXml" Target="../ink/ink2521.xml"/><Relationship Id="rId356" Type="http://schemas.openxmlformats.org/officeDocument/2006/relationships/customXml" Target="../ink/ink2542.xml"/><Relationship Id="rId398" Type="http://schemas.openxmlformats.org/officeDocument/2006/relationships/customXml" Target="../ink/ink2563.xml"/><Relationship Id="rId521" Type="http://schemas.openxmlformats.org/officeDocument/2006/relationships/image" Target="../media/image2625.png"/><Relationship Id="rId95" Type="http://schemas.openxmlformats.org/officeDocument/2006/relationships/image" Target="../media/image2412.png"/><Relationship Id="rId160" Type="http://schemas.openxmlformats.org/officeDocument/2006/relationships/customXml" Target="../ink/ink2444.xml"/><Relationship Id="rId216" Type="http://schemas.openxmlformats.org/officeDocument/2006/relationships/customXml" Target="../ink/ink2472.xml"/><Relationship Id="rId423" Type="http://schemas.openxmlformats.org/officeDocument/2006/relationships/image" Target="../media/image2576.png"/><Relationship Id="rId258" Type="http://schemas.openxmlformats.org/officeDocument/2006/relationships/customXml" Target="../ink/ink2493.xml"/><Relationship Id="rId465" Type="http://schemas.openxmlformats.org/officeDocument/2006/relationships/image" Target="../media/image2597.png"/><Relationship Id="rId22" Type="http://schemas.openxmlformats.org/officeDocument/2006/relationships/customXml" Target="../ink/ink2375.xml"/><Relationship Id="rId64" Type="http://schemas.openxmlformats.org/officeDocument/2006/relationships/customXml" Target="../ink/ink2396.xml"/><Relationship Id="rId118" Type="http://schemas.openxmlformats.org/officeDocument/2006/relationships/customXml" Target="../ink/ink2423.xml"/><Relationship Id="rId325" Type="http://schemas.openxmlformats.org/officeDocument/2006/relationships/image" Target="../media/image2527.png"/><Relationship Id="rId367" Type="http://schemas.openxmlformats.org/officeDocument/2006/relationships/image" Target="../media/image2548.png"/><Relationship Id="rId532" Type="http://schemas.openxmlformats.org/officeDocument/2006/relationships/customXml" Target="../ink/ink2630.xml"/><Relationship Id="rId171" Type="http://schemas.openxmlformats.org/officeDocument/2006/relationships/image" Target="../media/image2450.png"/><Relationship Id="rId227" Type="http://schemas.openxmlformats.org/officeDocument/2006/relationships/image" Target="../media/image2478.png"/><Relationship Id="rId269" Type="http://schemas.openxmlformats.org/officeDocument/2006/relationships/image" Target="../media/image2499.png"/><Relationship Id="rId434" Type="http://schemas.openxmlformats.org/officeDocument/2006/relationships/customXml" Target="../ink/ink2581.xml"/><Relationship Id="rId476" Type="http://schemas.openxmlformats.org/officeDocument/2006/relationships/customXml" Target="../ink/ink2602.xml"/><Relationship Id="rId33" Type="http://schemas.openxmlformats.org/officeDocument/2006/relationships/image" Target="../media/image2381.png"/><Relationship Id="rId129" Type="http://schemas.openxmlformats.org/officeDocument/2006/relationships/image" Target="../media/image2429.png"/><Relationship Id="rId280" Type="http://schemas.openxmlformats.org/officeDocument/2006/relationships/customXml" Target="../ink/ink2504.xml"/><Relationship Id="rId336" Type="http://schemas.openxmlformats.org/officeDocument/2006/relationships/customXml" Target="../ink/ink2532.xml"/><Relationship Id="rId501" Type="http://schemas.openxmlformats.org/officeDocument/2006/relationships/image" Target="../media/image2615.png"/><Relationship Id="rId543" Type="http://schemas.openxmlformats.org/officeDocument/2006/relationships/image" Target="../media/image2636.png"/><Relationship Id="rId75" Type="http://schemas.openxmlformats.org/officeDocument/2006/relationships/image" Target="../media/image2402.png"/><Relationship Id="rId140" Type="http://schemas.openxmlformats.org/officeDocument/2006/relationships/customXml" Target="../ink/ink2434.xml"/><Relationship Id="rId182" Type="http://schemas.openxmlformats.org/officeDocument/2006/relationships/customXml" Target="../ink/ink2455.xml"/><Relationship Id="rId378" Type="http://schemas.openxmlformats.org/officeDocument/2006/relationships/customXml" Target="../ink/ink2553.xml"/><Relationship Id="rId403" Type="http://schemas.openxmlformats.org/officeDocument/2006/relationships/image" Target="../media/image2566.png"/><Relationship Id="rId6" Type="http://schemas.openxmlformats.org/officeDocument/2006/relationships/customXml" Target="../ink/ink2367.xml"/><Relationship Id="rId238" Type="http://schemas.openxmlformats.org/officeDocument/2006/relationships/customXml" Target="../ink/ink2483.xml"/><Relationship Id="rId445" Type="http://schemas.openxmlformats.org/officeDocument/2006/relationships/image" Target="../media/image2587.png"/><Relationship Id="rId487" Type="http://schemas.openxmlformats.org/officeDocument/2006/relationships/image" Target="../media/image2608.png"/><Relationship Id="rId291" Type="http://schemas.openxmlformats.org/officeDocument/2006/relationships/image" Target="../media/image2510.png"/><Relationship Id="rId305" Type="http://schemas.openxmlformats.org/officeDocument/2006/relationships/image" Target="../media/image2517.png"/><Relationship Id="rId347" Type="http://schemas.openxmlformats.org/officeDocument/2006/relationships/image" Target="../media/image2538.png"/><Relationship Id="rId512" Type="http://schemas.openxmlformats.org/officeDocument/2006/relationships/customXml" Target="../ink/ink2620.xml"/><Relationship Id="rId44" Type="http://schemas.openxmlformats.org/officeDocument/2006/relationships/customXml" Target="../ink/ink2386.xml"/><Relationship Id="rId86" Type="http://schemas.openxmlformats.org/officeDocument/2006/relationships/customXml" Target="../ink/ink2407.xml"/><Relationship Id="rId151" Type="http://schemas.openxmlformats.org/officeDocument/2006/relationships/image" Target="../media/image2440.png"/><Relationship Id="rId389" Type="http://schemas.openxmlformats.org/officeDocument/2006/relationships/image" Target="../media/image2559.png"/><Relationship Id="rId193" Type="http://schemas.openxmlformats.org/officeDocument/2006/relationships/image" Target="../media/image2461.png"/><Relationship Id="rId207" Type="http://schemas.openxmlformats.org/officeDocument/2006/relationships/image" Target="../media/image2468.png"/><Relationship Id="rId249" Type="http://schemas.openxmlformats.org/officeDocument/2006/relationships/image" Target="../media/image2489.png"/><Relationship Id="rId414" Type="http://schemas.openxmlformats.org/officeDocument/2006/relationships/customXml" Target="../ink/ink2571.xml"/><Relationship Id="rId456" Type="http://schemas.openxmlformats.org/officeDocument/2006/relationships/customXml" Target="../ink/ink2592.xml"/><Relationship Id="rId498" Type="http://schemas.openxmlformats.org/officeDocument/2006/relationships/customXml" Target="../ink/ink2613.xml"/><Relationship Id="rId13" Type="http://schemas.openxmlformats.org/officeDocument/2006/relationships/image" Target="../media/image2371.png"/><Relationship Id="rId109" Type="http://schemas.openxmlformats.org/officeDocument/2006/relationships/image" Target="../media/image2419.png"/><Relationship Id="rId260" Type="http://schemas.openxmlformats.org/officeDocument/2006/relationships/customXml" Target="../ink/ink2494.xml"/><Relationship Id="rId316" Type="http://schemas.openxmlformats.org/officeDocument/2006/relationships/customXml" Target="../ink/ink2522.xml"/><Relationship Id="rId523" Type="http://schemas.openxmlformats.org/officeDocument/2006/relationships/image" Target="../media/image2626.png"/><Relationship Id="rId55" Type="http://schemas.openxmlformats.org/officeDocument/2006/relationships/image" Target="../media/image2392.png"/><Relationship Id="rId97" Type="http://schemas.openxmlformats.org/officeDocument/2006/relationships/image" Target="../media/image2413.png"/><Relationship Id="rId120" Type="http://schemas.openxmlformats.org/officeDocument/2006/relationships/customXml" Target="../ink/ink2424.xml"/><Relationship Id="rId358" Type="http://schemas.openxmlformats.org/officeDocument/2006/relationships/customXml" Target="../ink/ink2543.xml"/><Relationship Id="rId162" Type="http://schemas.openxmlformats.org/officeDocument/2006/relationships/customXml" Target="../ink/ink2445.xml"/><Relationship Id="rId218" Type="http://schemas.openxmlformats.org/officeDocument/2006/relationships/customXml" Target="../ink/ink2473.xml"/><Relationship Id="rId425" Type="http://schemas.openxmlformats.org/officeDocument/2006/relationships/image" Target="../media/image2577.png"/><Relationship Id="rId467" Type="http://schemas.openxmlformats.org/officeDocument/2006/relationships/image" Target="../media/image2598.png"/><Relationship Id="rId271" Type="http://schemas.openxmlformats.org/officeDocument/2006/relationships/image" Target="../media/image2500.png"/><Relationship Id="rId24" Type="http://schemas.openxmlformats.org/officeDocument/2006/relationships/customXml" Target="../ink/ink2376.xml"/><Relationship Id="rId66" Type="http://schemas.openxmlformats.org/officeDocument/2006/relationships/customXml" Target="../ink/ink2397.xml"/><Relationship Id="rId131" Type="http://schemas.openxmlformats.org/officeDocument/2006/relationships/image" Target="../media/image2430.png"/><Relationship Id="rId327" Type="http://schemas.openxmlformats.org/officeDocument/2006/relationships/image" Target="../media/image2528.png"/><Relationship Id="rId369" Type="http://schemas.openxmlformats.org/officeDocument/2006/relationships/image" Target="../media/image2549.png"/><Relationship Id="rId534" Type="http://schemas.openxmlformats.org/officeDocument/2006/relationships/customXml" Target="../ink/ink2631.xml"/><Relationship Id="rId173" Type="http://schemas.openxmlformats.org/officeDocument/2006/relationships/image" Target="../media/image2451.png"/><Relationship Id="rId229" Type="http://schemas.openxmlformats.org/officeDocument/2006/relationships/image" Target="../media/image2479.png"/><Relationship Id="rId380" Type="http://schemas.openxmlformats.org/officeDocument/2006/relationships/customXml" Target="../ink/ink2554.xml"/><Relationship Id="rId436" Type="http://schemas.openxmlformats.org/officeDocument/2006/relationships/customXml" Target="../ink/ink2582.xml"/><Relationship Id="rId240" Type="http://schemas.openxmlformats.org/officeDocument/2006/relationships/customXml" Target="../ink/ink2484.xml"/><Relationship Id="rId478" Type="http://schemas.openxmlformats.org/officeDocument/2006/relationships/customXml" Target="../ink/ink2603.xml"/><Relationship Id="rId35" Type="http://schemas.openxmlformats.org/officeDocument/2006/relationships/image" Target="../media/image2382.png"/><Relationship Id="rId77" Type="http://schemas.openxmlformats.org/officeDocument/2006/relationships/image" Target="../media/image2403.png"/><Relationship Id="rId100" Type="http://schemas.openxmlformats.org/officeDocument/2006/relationships/customXml" Target="../ink/ink2414.xml"/><Relationship Id="rId282" Type="http://schemas.openxmlformats.org/officeDocument/2006/relationships/customXml" Target="../ink/ink2505.xml"/><Relationship Id="rId338" Type="http://schemas.openxmlformats.org/officeDocument/2006/relationships/customXml" Target="../ink/ink2533.xml"/><Relationship Id="rId503" Type="http://schemas.openxmlformats.org/officeDocument/2006/relationships/image" Target="../media/image2616.png"/><Relationship Id="rId545" Type="http://schemas.openxmlformats.org/officeDocument/2006/relationships/image" Target="../media/image2637.png"/><Relationship Id="rId8" Type="http://schemas.openxmlformats.org/officeDocument/2006/relationships/customXml" Target="../ink/ink2368.xml"/><Relationship Id="rId142" Type="http://schemas.openxmlformats.org/officeDocument/2006/relationships/customXml" Target="../ink/ink2435.xml"/><Relationship Id="rId184" Type="http://schemas.openxmlformats.org/officeDocument/2006/relationships/customXml" Target="../ink/ink2456.xml"/><Relationship Id="rId391" Type="http://schemas.openxmlformats.org/officeDocument/2006/relationships/image" Target="../media/image2560.png"/><Relationship Id="rId405" Type="http://schemas.openxmlformats.org/officeDocument/2006/relationships/image" Target="../media/image2567.png"/><Relationship Id="rId447" Type="http://schemas.openxmlformats.org/officeDocument/2006/relationships/image" Target="../media/image2588.png"/><Relationship Id="rId251" Type="http://schemas.openxmlformats.org/officeDocument/2006/relationships/image" Target="../media/image2490.png"/><Relationship Id="rId489" Type="http://schemas.openxmlformats.org/officeDocument/2006/relationships/image" Target="../media/image2609.png"/><Relationship Id="rId46" Type="http://schemas.openxmlformats.org/officeDocument/2006/relationships/customXml" Target="../ink/ink2387.xml"/><Relationship Id="rId293" Type="http://schemas.openxmlformats.org/officeDocument/2006/relationships/image" Target="../media/image2511.png"/><Relationship Id="rId307" Type="http://schemas.openxmlformats.org/officeDocument/2006/relationships/image" Target="../media/image2518.png"/><Relationship Id="rId349" Type="http://schemas.openxmlformats.org/officeDocument/2006/relationships/image" Target="../media/image2539.png"/><Relationship Id="rId514" Type="http://schemas.openxmlformats.org/officeDocument/2006/relationships/customXml" Target="../ink/ink2621.xml"/><Relationship Id="rId88" Type="http://schemas.openxmlformats.org/officeDocument/2006/relationships/customXml" Target="../ink/ink2408.xml"/><Relationship Id="rId111" Type="http://schemas.openxmlformats.org/officeDocument/2006/relationships/image" Target="../media/image2420.png"/><Relationship Id="rId153" Type="http://schemas.openxmlformats.org/officeDocument/2006/relationships/image" Target="../media/image2441.png"/><Relationship Id="rId195" Type="http://schemas.openxmlformats.org/officeDocument/2006/relationships/image" Target="../media/image2462.png"/><Relationship Id="rId209" Type="http://schemas.openxmlformats.org/officeDocument/2006/relationships/image" Target="../media/image2469.png"/><Relationship Id="rId360" Type="http://schemas.openxmlformats.org/officeDocument/2006/relationships/customXml" Target="../ink/ink2544.xml"/><Relationship Id="rId416" Type="http://schemas.openxmlformats.org/officeDocument/2006/relationships/customXml" Target="../ink/ink2572.xml"/><Relationship Id="rId220" Type="http://schemas.openxmlformats.org/officeDocument/2006/relationships/customXml" Target="../ink/ink2474.xml"/><Relationship Id="rId458" Type="http://schemas.openxmlformats.org/officeDocument/2006/relationships/customXml" Target="../ink/ink2593.xml"/><Relationship Id="rId15" Type="http://schemas.openxmlformats.org/officeDocument/2006/relationships/image" Target="../media/image2372.png"/><Relationship Id="rId57" Type="http://schemas.openxmlformats.org/officeDocument/2006/relationships/image" Target="../media/image2393.png"/><Relationship Id="rId262" Type="http://schemas.openxmlformats.org/officeDocument/2006/relationships/customXml" Target="../ink/ink2495.xml"/><Relationship Id="rId318" Type="http://schemas.openxmlformats.org/officeDocument/2006/relationships/customXml" Target="../ink/ink2523.xml"/><Relationship Id="rId525" Type="http://schemas.openxmlformats.org/officeDocument/2006/relationships/image" Target="../media/image2627.png"/><Relationship Id="rId99" Type="http://schemas.openxmlformats.org/officeDocument/2006/relationships/image" Target="../media/image2414.png"/><Relationship Id="rId122" Type="http://schemas.openxmlformats.org/officeDocument/2006/relationships/customXml" Target="../ink/ink2425.xml"/><Relationship Id="rId164" Type="http://schemas.openxmlformats.org/officeDocument/2006/relationships/customXml" Target="../ink/ink2446.xml"/><Relationship Id="rId371" Type="http://schemas.openxmlformats.org/officeDocument/2006/relationships/image" Target="../media/image2550.png"/><Relationship Id="rId427" Type="http://schemas.openxmlformats.org/officeDocument/2006/relationships/image" Target="../media/image2578.png"/><Relationship Id="rId469" Type="http://schemas.openxmlformats.org/officeDocument/2006/relationships/image" Target="../media/image2599.png"/><Relationship Id="rId26" Type="http://schemas.openxmlformats.org/officeDocument/2006/relationships/customXml" Target="../ink/ink2377.xml"/><Relationship Id="rId231" Type="http://schemas.openxmlformats.org/officeDocument/2006/relationships/image" Target="../media/image2480.png"/><Relationship Id="rId273" Type="http://schemas.openxmlformats.org/officeDocument/2006/relationships/image" Target="../media/image2501.png"/><Relationship Id="rId329" Type="http://schemas.openxmlformats.org/officeDocument/2006/relationships/image" Target="../media/image2529.png"/><Relationship Id="rId480" Type="http://schemas.openxmlformats.org/officeDocument/2006/relationships/customXml" Target="../ink/ink2604.xml"/><Relationship Id="rId536" Type="http://schemas.openxmlformats.org/officeDocument/2006/relationships/customXml" Target="../ink/ink2632.xml"/><Relationship Id="rId68" Type="http://schemas.openxmlformats.org/officeDocument/2006/relationships/customXml" Target="../ink/ink2398.xml"/><Relationship Id="rId133" Type="http://schemas.openxmlformats.org/officeDocument/2006/relationships/image" Target="../media/image2431.png"/><Relationship Id="rId175" Type="http://schemas.openxmlformats.org/officeDocument/2006/relationships/image" Target="../media/image2452.png"/><Relationship Id="rId340" Type="http://schemas.openxmlformats.org/officeDocument/2006/relationships/customXml" Target="../ink/ink2534.xml"/><Relationship Id="rId200" Type="http://schemas.openxmlformats.org/officeDocument/2006/relationships/customXml" Target="../ink/ink2464.xml"/><Relationship Id="rId382" Type="http://schemas.openxmlformats.org/officeDocument/2006/relationships/customXml" Target="../ink/ink2555.xml"/><Relationship Id="rId438" Type="http://schemas.openxmlformats.org/officeDocument/2006/relationships/customXml" Target="../ink/ink2583.xml"/><Relationship Id="rId242" Type="http://schemas.openxmlformats.org/officeDocument/2006/relationships/customXml" Target="../ink/ink2485.xml"/><Relationship Id="rId284" Type="http://schemas.openxmlformats.org/officeDocument/2006/relationships/customXml" Target="../ink/ink2506.xml"/><Relationship Id="rId491" Type="http://schemas.openxmlformats.org/officeDocument/2006/relationships/image" Target="../media/image2610.png"/><Relationship Id="rId505" Type="http://schemas.openxmlformats.org/officeDocument/2006/relationships/image" Target="../media/image2617.png"/><Relationship Id="rId37" Type="http://schemas.openxmlformats.org/officeDocument/2006/relationships/image" Target="../media/image2383.png"/><Relationship Id="rId79" Type="http://schemas.openxmlformats.org/officeDocument/2006/relationships/image" Target="../media/image2404.png"/><Relationship Id="rId102" Type="http://schemas.openxmlformats.org/officeDocument/2006/relationships/customXml" Target="../ink/ink2415.xml"/><Relationship Id="rId144" Type="http://schemas.openxmlformats.org/officeDocument/2006/relationships/customXml" Target="../ink/ink2436.xml"/><Relationship Id="rId547" Type="http://schemas.openxmlformats.org/officeDocument/2006/relationships/image" Target="../media/image2638.png"/><Relationship Id="rId90" Type="http://schemas.openxmlformats.org/officeDocument/2006/relationships/customXml" Target="../ink/ink2409.xml"/><Relationship Id="rId186" Type="http://schemas.openxmlformats.org/officeDocument/2006/relationships/customXml" Target="../ink/ink2457.xml"/><Relationship Id="rId351" Type="http://schemas.openxmlformats.org/officeDocument/2006/relationships/image" Target="../media/image2540.png"/><Relationship Id="rId393" Type="http://schemas.openxmlformats.org/officeDocument/2006/relationships/image" Target="../media/image2561.png"/><Relationship Id="rId407" Type="http://schemas.openxmlformats.org/officeDocument/2006/relationships/image" Target="../media/image2568.png"/><Relationship Id="rId449" Type="http://schemas.openxmlformats.org/officeDocument/2006/relationships/image" Target="../media/image2589.png"/><Relationship Id="rId211" Type="http://schemas.openxmlformats.org/officeDocument/2006/relationships/image" Target="../media/image2470.png"/><Relationship Id="rId253" Type="http://schemas.openxmlformats.org/officeDocument/2006/relationships/image" Target="../media/image2491.png"/><Relationship Id="rId295" Type="http://schemas.openxmlformats.org/officeDocument/2006/relationships/image" Target="../media/image2512.png"/><Relationship Id="rId309" Type="http://schemas.openxmlformats.org/officeDocument/2006/relationships/image" Target="../media/image2519.png"/><Relationship Id="rId460" Type="http://schemas.openxmlformats.org/officeDocument/2006/relationships/customXml" Target="../ink/ink2594.xml"/><Relationship Id="rId516" Type="http://schemas.openxmlformats.org/officeDocument/2006/relationships/customXml" Target="../ink/ink2622.xml"/><Relationship Id="rId48" Type="http://schemas.openxmlformats.org/officeDocument/2006/relationships/customXml" Target="../ink/ink2388.xml"/><Relationship Id="rId113" Type="http://schemas.openxmlformats.org/officeDocument/2006/relationships/image" Target="../media/image2421.png"/><Relationship Id="rId320" Type="http://schemas.openxmlformats.org/officeDocument/2006/relationships/customXml" Target="../ink/ink2524.xml"/><Relationship Id="rId155" Type="http://schemas.openxmlformats.org/officeDocument/2006/relationships/image" Target="../media/image2442.png"/><Relationship Id="rId197" Type="http://schemas.openxmlformats.org/officeDocument/2006/relationships/image" Target="../media/image2463.png"/><Relationship Id="rId362" Type="http://schemas.openxmlformats.org/officeDocument/2006/relationships/customXml" Target="../ink/ink2545.xml"/><Relationship Id="rId418" Type="http://schemas.openxmlformats.org/officeDocument/2006/relationships/customXml" Target="../ink/ink2573.xml"/><Relationship Id="rId222" Type="http://schemas.openxmlformats.org/officeDocument/2006/relationships/customXml" Target="../ink/ink2475.xml"/><Relationship Id="rId264" Type="http://schemas.openxmlformats.org/officeDocument/2006/relationships/customXml" Target="../ink/ink2496.xml"/><Relationship Id="rId471" Type="http://schemas.openxmlformats.org/officeDocument/2006/relationships/image" Target="../media/image2600.png"/><Relationship Id="rId17" Type="http://schemas.openxmlformats.org/officeDocument/2006/relationships/image" Target="../media/image2373.png"/><Relationship Id="rId59" Type="http://schemas.openxmlformats.org/officeDocument/2006/relationships/image" Target="../media/image2394.png"/><Relationship Id="rId124" Type="http://schemas.openxmlformats.org/officeDocument/2006/relationships/customXml" Target="../ink/ink2426.xml"/><Relationship Id="rId527" Type="http://schemas.openxmlformats.org/officeDocument/2006/relationships/image" Target="../media/image2628.png"/><Relationship Id="rId70" Type="http://schemas.openxmlformats.org/officeDocument/2006/relationships/customXml" Target="../ink/ink2399.xml"/><Relationship Id="rId166" Type="http://schemas.openxmlformats.org/officeDocument/2006/relationships/customXml" Target="../ink/ink2447.xml"/><Relationship Id="rId331" Type="http://schemas.openxmlformats.org/officeDocument/2006/relationships/image" Target="../media/image2530.png"/><Relationship Id="rId373" Type="http://schemas.openxmlformats.org/officeDocument/2006/relationships/image" Target="../media/image2551.png"/><Relationship Id="rId429" Type="http://schemas.openxmlformats.org/officeDocument/2006/relationships/image" Target="../media/image257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481.png"/><Relationship Id="rId440" Type="http://schemas.openxmlformats.org/officeDocument/2006/relationships/customXml" Target="../ink/ink2584.xml"/><Relationship Id="rId28" Type="http://schemas.openxmlformats.org/officeDocument/2006/relationships/customXml" Target="../ink/ink2378.xml"/><Relationship Id="rId275" Type="http://schemas.openxmlformats.org/officeDocument/2006/relationships/image" Target="../media/image2502.png"/><Relationship Id="rId300" Type="http://schemas.openxmlformats.org/officeDocument/2006/relationships/customXml" Target="../ink/ink2514.xml"/><Relationship Id="rId482" Type="http://schemas.openxmlformats.org/officeDocument/2006/relationships/customXml" Target="../ink/ink2605.xml"/><Relationship Id="rId538" Type="http://schemas.openxmlformats.org/officeDocument/2006/relationships/customXml" Target="../ink/ink2633.xml"/><Relationship Id="rId81" Type="http://schemas.openxmlformats.org/officeDocument/2006/relationships/image" Target="../media/image2405.png"/><Relationship Id="rId135" Type="http://schemas.openxmlformats.org/officeDocument/2006/relationships/image" Target="../media/image2432.png"/><Relationship Id="rId177" Type="http://schemas.openxmlformats.org/officeDocument/2006/relationships/image" Target="../media/image2453.png"/><Relationship Id="rId342" Type="http://schemas.openxmlformats.org/officeDocument/2006/relationships/customXml" Target="../ink/ink2535.xml"/><Relationship Id="rId384" Type="http://schemas.openxmlformats.org/officeDocument/2006/relationships/customXml" Target="../ink/ink2556.xml"/><Relationship Id="rId202" Type="http://schemas.openxmlformats.org/officeDocument/2006/relationships/customXml" Target="../ink/ink2465.xml"/><Relationship Id="rId244" Type="http://schemas.openxmlformats.org/officeDocument/2006/relationships/customXml" Target="../ink/ink2486.xml"/><Relationship Id="rId39" Type="http://schemas.openxmlformats.org/officeDocument/2006/relationships/image" Target="../media/image2384.png"/><Relationship Id="rId286" Type="http://schemas.openxmlformats.org/officeDocument/2006/relationships/customXml" Target="../ink/ink2507.xml"/><Relationship Id="rId451" Type="http://schemas.openxmlformats.org/officeDocument/2006/relationships/image" Target="../media/image2590.png"/><Relationship Id="rId493" Type="http://schemas.openxmlformats.org/officeDocument/2006/relationships/image" Target="../media/image2611.png"/><Relationship Id="rId507" Type="http://schemas.openxmlformats.org/officeDocument/2006/relationships/image" Target="../media/image2618.png"/><Relationship Id="rId549" Type="http://schemas.openxmlformats.org/officeDocument/2006/relationships/image" Target="../media/image2639.png"/><Relationship Id="rId50" Type="http://schemas.openxmlformats.org/officeDocument/2006/relationships/customXml" Target="../ink/ink2389.xml"/><Relationship Id="rId104" Type="http://schemas.openxmlformats.org/officeDocument/2006/relationships/customXml" Target="../ink/ink2416.xml"/><Relationship Id="rId146" Type="http://schemas.openxmlformats.org/officeDocument/2006/relationships/customXml" Target="../ink/ink2437.xml"/><Relationship Id="rId188" Type="http://schemas.openxmlformats.org/officeDocument/2006/relationships/customXml" Target="../ink/ink2458.xml"/><Relationship Id="rId311" Type="http://schemas.openxmlformats.org/officeDocument/2006/relationships/image" Target="../media/image2520.png"/><Relationship Id="rId353" Type="http://schemas.openxmlformats.org/officeDocument/2006/relationships/image" Target="../media/image2541.png"/><Relationship Id="rId395" Type="http://schemas.openxmlformats.org/officeDocument/2006/relationships/image" Target="../media/image2562.png"/><Relationship Id="rId409" Type="http://schemas.openxmlformats.org/officeDocument/2006/relationships/image" Target="../media/image2569.png"/><Relationship Id="rId92" Type="http://schemas.openxmlformats.org/officeDocument/2006/relationships/customXml" Target="../ink/ink2410.xml"/><Relationship Id="rId213" Type="http://schemas.openxmlformats.org/officeDocument/2006/relationships/image" Target="../media/image2471.png"/><Relationship Id="rId420" Type="http://schemas.openxmlformats.org/officeDocument/2006/relationships/customXml" Target="../ink/ink2574.xml"/><Relationship Id="rId255" Type="http://schemas.openxmlformats.org/officeDocument/2006/relationships/image" Target="../media/image2492.png"/><Relationship Id="rId297" Type="http://schemas.openxmlformats.org/officeDocument/2006/relationships/image" Target="../media/image2513.png"/><Relationship Id="rId462" Type="http://schemas.openxmlformats.org/officeDocument/2006/relationships/customXml" Target="../ink/ink2595.xml"/><Relationship Id="rId518" Type="http://schemas.openxmlformats.org/officeDocument/2006/relationships/customXml" Target="../ink/ink2623.xml"/><Relationship Id="rId115" Type="http://schemas.openxmlformats.org/officeDocument/2006/relationships/image" Target="../media/image2422.png"/><Relationship Id="rId157" Type="http://schemas.openxmlformats.org/officeDocument/2006/relationships/image" Target="../media/image2443.png"/><Relationship Id="rId322" Type="http://schemas.openxmlformats.org/officeDocument/2006/relationships/customXml" Target="../ink/ink2525.xml"/><Relationship Id="rId364" Type="http://schemas.openxmlformats.org/officeDocument/2006/relationships/customXml" Target="../ink/ink2546.xml"/><Relationship Id="rId61" Type="http://schemas.openxmlformats.org/officeDocument/2006/relationships/image" Target="../media/image2395.png"/><Relationship Id="rId199" Type="http://schemas.openxmlformats.org/officeDocument/2006/relationships/image" Target="../media/image2464.png"/><Relationship Id="rId19" Type="http://schemas.openxmlformats.org/officeDocument/2006/relationships/image" Target="../media/image2374.png"/><Relationship Id="rId224" Type="http://schemas.openxmlformats.org/officeDocument/2006/relationships/customXml" Target="../ink/ink2476.xml"/><Relationship Id="rId266" Type="http://schemas.openxmlformats.org/officeDocument/2006/relationships/customXml" Target="../ink/ink2497.xml"/><Relationship Id="rId431" Type="http://schemas.openxmlformats.org/officeDocument/2006/relationships/image" Target="../media/image2580.png"/><Relationship Id="rId473" Type="http://schemas.openxmlformats.org/officeDocument/2006/relationships/image" Target="../media/image2601.png"/><Relationship Id="rId529" Type="http://schemas.openxmlformats.org/officeDocument/2006/relationships/image" Target="../media/image2629.png"/><Relationship Id="rId30" Type="http://schemas.openxmlformats.org/officeDocument/2006/relationships/customXml" Target="../ink/ink2379.xml"/><Relationship Id="rId126" Type="http://schemas.openxmlformats.org/officeDocument/2006/relationships/customXml" Target="../ink/ink2427.xml"/><Relationship Id="rId168" Type="http://schemas.openxmlformats.org/officeDocument/2006/relationships/customXml" Target="../ink/ink2448.xml"/><Relationship Id="rId333" Type="http://schemas.openxmlformats.org/officeDocument/2006/relationships/image" Target="../media/image2531.png"/><Relationship Id="rId540" Type="http://schemas.openxmlformats.org/officeDocument/2006/relationships/customXml" Target="../ink/ink2634.xml"/><Relationship Id="rId72" Type="http://schemas.openxmlformats.org/officeDocument/2006/relationships/customXml" Target="../ink/ink2400.xml"/><Relationship Id="rId375" Type="http://schemas.openxmlformats.org/officeDocument/2006/relationships/image" Target="../media/image2552.png"/><Relationship Id="rId3" Type="http://schemas.openxmlformats.org/officeDocument/2006/relationships/image" Target="../media/image2366.png"/><Relationship Id="rId235" Type="http://schemas.openxmlformats.org/officeDocument/2006/relationships/image" Target="../media/image2482.png"/><Relationship Id="rId277" Type="http://schemas.openxmlformats.org/officeDocument/2006/relationships/image" Target="../media/image2503.png"/><Relationship Id="rId400" Type="http://schemas.openxmlformats.org/officeDocument/2006/relationships/customXml" Target="../ink/ink2564.xml"/><Relationship Id="rId442" Type="http://schemas.openxmlformats.org/officeDocument/2006/relationships/customXml" Target="../ink/ink2585.xml"/><Relationship Id="rId484" Type="http://schemas.openxmlformats.org/officeDocument/2006/relationships/customXml" Target="../ink/ink2606.xml"/><Relationship Id="rId137" Type="http://schemas.openxmlformats.org/officeDocument/2006/relationships/image" Target="../media/image2433.png"/><Relationship Id="rId302" Type="http://schemas.openxmlformats.org/officeDocument/2006/relationships/customXml" Target="../ink/ink2515.xml"/><Relationship Id="rId344" Type="http://schemas.openxmlformats.org/officeDocument/2006/relationships/customXml" Target="../ink/ink2536.xml"/><Relationship Id="rId41" Type="http://schemas.openxmlformats.org/officeDocument/2006/relationships/image" Target="../media/image2385.png"/><Relationship Id="rId83" Type="http://schemas.openxmlformats.org/officeDocument/2006/relationships/image" Target="../media/image2406.png"/><Relationship Id="rId179" Type="http://schemas.openxmlformats.org/officeDocument/2006/relationships/image" Target="../media/image2454.png"/><Relationship Id="rId386" Type="http://schemas.openxmlformats.org/officeDocument/2006/relationships/customXml" Target="../ink/ink2557.xml"/><Relationship Id="rId551" Type="http://schemas.openxmlformats.org/officeDocument/2006/relationships/image" Target="../media/image2640.png"/><Relationship Id="rId190" Type="http://schemas.openxmlformats.org/officeDocument/2006/relationships/customXml" Target="../ink/ink2459.xml"/><Relationship Id="rId204" Type="http://schemas.openxmlformats.org/officeDocument/2006/relationships/customXml" Target="../ink/ink2466.xml"/><Relationship Id="rId246" Type="http://schemas.openxmlformats.org/officeDocument/2006/relationships/customXml" Target="../ink/ink2487.xml"/><Relationship Id="rId288" Type="http://schemas.openxmlformats.org/officeDocument/2006/relationships/customXml" Target="../ink/ink2508.xml"/><Relationship Id="rId411" Type="http://schemas.openxmlformats.org/officeDocument/2006/relationships/image" Target="../media/image2570.png"/><Relationship Id="rId453" Type="http://schemas.openxmlformats.org/officeDocument/2006/relationships/image" Target="../media/image2591.png"/><Relationship Id="rId509" Type="http://schemas.openxmlformats.org/officeDocument/2006/relationships/image" Target="../media/image2619.png"/><Relationship Id="rId106" Type="http://schemas.openxmlformats.org/officeDocument/2006/relationships/customXml" Target="../ink/ink2417.xml"/><Relationship Id="rId313" Type="http://schemas.openxmlformats.org/officeDocument/2006/relationships/image" Target="../media/image2521.png"/><Relationship Id="rId495" Type="http://schemas.openxmlformats.org/officeDocument/2006/relationships/image" Target="../media/image2612.png"/><Relationship Id="rId10" Type="http://schemas.openxmlformats.org/officeDocument/2006/relationships/customXml" Target="../ink/ink2369.xml"/><Relationship Id="rId52" Type="http://schemas.openxmlformats.org/officeDocument/2006/relationships/customXml" Target="../ink/ink2390.xml"/><Relationship Id="rId94" Type="http://schemas.openxmlformats.org/officeDocument/2006/relationships/customXml" Target="../ink/ink2411.xml"/><Relationship Id="rId148" Type="http://schemas.openxmlformats.org/officeDocument/2006/relationships/customXml" Target="../ink/ink2438.xml"/><Relationship Id="rId355" Type="http://schemas.openxmlformats.org/officeDocument/2006/relationships/image" Target="../media/image2542.png"/><Relationship Id="rId397" Type="http://schemas.openxmlformats.org/officeDocument/2006/relationships/image" Target="../media/image2563.png"/><Relationship Id="rId520" Type="http://schemas.openxmlformats.org/officeDocument/2006/relationships/customXml" Target="../ink/ink2624.xml"/><Relationship Id="rId215" Type="http://schemas.openxmlformats.org/officeDocument/2006/relationships/image" Target="../media/image2472.png"/><Relationship Id="rId257" Type="http://schemas.openxmlformats.org/officeDocument/2006/relationships/image" Target="../media/image2493.png"/><Relationship Id="rId422" Type="http://schemas.openxmlformats.org/officeDocument/2006/relationships/customXml" Target="../ink/ink2575.xml"/><Relationship Id="rId464" Type="http://schemas.openxmlformats.org/officeDocument/2006/relationships/customXml" Target="../ink/ink2596.xml"/><Relationship Id="rId299" Type="http://schemas.openxmlformats.org/officeDocument/2006/relationships/image" Target="../media/image2514.png"/><Relationship Id="rId63" Type="http://schemas.openxmlformats.org/officeDocument/2006/relationships/image" Target="../media/image2396.png"/><Relationship Id="rId159" Type="http://schemas.openxmlformats.org/officeDocument/2006/relationships/image" Target="../media/image2444.png"/><Relationship Id="rId366" Type="http://schemas.openxmlformats.org/officeDocument/2006/relationships/customXml" Target="../ink/ink2547.xml"/><Relationship Id="rId226" Type="http://schemas.openxmlformats.org/officeDocument/2006/relationships/customXml" Target="../ink/ink2477.xml"/><Relationship Id="rId433" Type="http://schemas.openxmlformats.org/officeDocument/2006/relationships/image" Target="../media/image2581.png"/><Relationship Id="rId74" Type="http://schemas.openxmlformats.org/officeDocument/2006/relationships/customXml" Target="../ink/ink2401.xml"/><Relationship Id="rId377" Type="http://schemas.openxmlformats.org/officeDocument/2006/relationships/image" Target="../media/image2553.png"/><Relationship Id="rId500" Type="http://schemas.openxmlformats.org/officeDocument/2006/relationships/customXml" Target="../ink/ink2614.xml"/><Relationship Id="rId5" Type="http://schemas.openxmlformats.org/officeDocument/2006/relationships/image" Target="../media/image2367.png"/><Relationship Id="rId237" Type="http://schemas.openxmlformats.org/officeDocument/2006/relationships/image" Target="../media/image2483.png"/><Relationship Id="rId444" Type="http://schemas.openxmlformats.org/officeDocument/2006/relationships/customXml" Target="../ink/ink2586.xml"/><Relationship Id="rId290" Type="http://schemas.openxmlformats.org/officeDocument/2006/relationships/customXml" Target="../ink/ink2509.xml"/><Relationship Id="rId304" Type="http://schemas.openxmlformats.org/officeDocument/2006/relationships/customXml" Target="../ink/ink2516.xml"/><Relationship Id="rId388" Type="http://schemas.openxmlformats.org/officeDocument/2006/relationships/customXml" Target="../ink/ink2558.xml"/><Relationship Id="rId511" Type="http://schemas.openxmlformats.org/officeDocument/2006/relationships/image" Target="../media/image2620.png"/><Relationship Id="rId85" Type="http://schemas.openxmlformats.org/officeDocument/2006/relationships/image" Target="../media/image2407.png"/><Relationship Id="rId150" Type="http://schemas.openxmlformats.org/officeDocument/2006/relationships/customXml" Target="../ink/ink2439.xml"/><Relationship Id="rId248" Type="http://schemas.openxmlformats.org/officeDocument/2006/relationships/customXml" Target="../ink/ink2488.xml"/><Relationship Id="rId455" Type="http://schemas.openxmlformats.org/officeDocument/2006/relationships/image" Target="../media/image259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9" Type="http://schemas.openxmlformats.org/officeDocument/2006/relationships/image" Target="../media/image16.png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0.png"/><Relationship Id="rId40" Type="http://schemas.openxmlformats.org/officeDocument/2006/relationships/customXml" Target="../ink/ink19.xml"/><Relationship Id="rId45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6.png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3.jpe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51.png"/><Relationship Id="rId21" Type="http://schemas.openxmlformats.org/officeDocument/2006/relationships/customXml" Target="../ink/ink2649.xml"/><Relationship Id="rId42" Type="http://schemas.openxmlformats.org/officeDocument/2006/relationships/image" Target="../media/image2659.png"/><Relationship Id="rId47" Type="http://schemas.openxmlformats.org/officeDocument/2006/relationships/customXml" Target="../ink/ink2662.xml"/><Relationship Id="rId63" Type="http://schemas.openxmlformats.org/officeDocument/2006/relationships/customXml" Target="../ink/ink2670.xml"/><Relationship Id="rId68" Type="http://schemas.openxmlformats.org/officeDocument/2006/relationships/image" Target="../media/image2672.png"/><Relationship Id="rId84" Type="http://schemas.openxmlformats.org/officeDocument/2006/relationships/image" Target="../media/image2680.png"/><Relationship Id="rId89" Type="http://schemas.openxmlformats.org/officeDocument/2006/relationships/customXml" Target="../ink/ink2683.xml"/><Relationship Id="rId16" Type="http://schemas.openxmlformats.org/officeDocument/2006/relationships/image" Target="../media/image2646.png"/><Relationship Id="rId11" Type="http://schemas.openxmlformats.org/officeDocument/2006/relationships/customXml" Target="../ink/ink2644.xml"/><Relationship Id="rId32" Type="http://schemas.openxmlformats.org/officeDocument/2006/relationships/image" Target="../media/image2654.png"/><Relationship Id="rId37" Type="http://schemas.openxmlformats.org/officeDocument/2006/relationships/customXml" Target="../ink/ink2657.xml"/><Relationship Id="rId53" Type="http://schemas.openxmlformats.org/officeDocument/2006/relationships/customXml" Target="../ink/ink2665.xml"/><Relationship Id="rId58" Type="http://schemas.openxmlformats.org/officeDocument/2006/relationships/image" Target="../media/image2667.png"/><Relationship Id="rId74" Type="http://schemas.openxmlformats.org/officeDocument/2006/relationships/image" Target="../media/image2675.png"/><Relationship Id="rId79" Type="http://schemas.openxmlformats.org/officeDocument/2006/relationships/customXml" Target="../ink/ink2678.xml"/><Relationship Id="rId5" Type="http://schemas.openxmlformats.org/officeDocument/2006/relationships/customXml" Target="../ink/ink2641.xml"/><Relationship Id="rId90" Type="http://schemas.openxmlformats.org/officeDocument/2006/relationships/image" Target="../media/image2683.png"/><Relationship Id="rId14" Type="http://schemas.openxmlformats.org/officeDocument/2006/relationships/image" Target="../media/image2645.png"/><Relationship Id="rId22" Type="http://schemas.openxmlformats.org/officeDocument/2006/relationships/image" Target="../media/image2649.png"/><Relationship Id="rId27" Type="http://schemas.openxmlformats.org/officeDocument/2006/relationships/customXml" Target="../ink/ink2652.xml"/><Relationship Id="rId30" Type="http://schemas.openxmlformats.org/officeDocument/2006/relationships/image" Target="../media/image2653.png"/><Relationship Id="rId35" Type="http://schemas.openxmlformats.org/officeDocument/2006/relationships/customXml" Target="../ink/ink2656.xml"/><Relationship Id="rId43" Type="http://schemas.openxmlformats.org/officeDocument/2006/relationships/customXml" Target="../ink/ink2660.xml"/><Relationship Id="rId48" Type="http://schemas.openxmlformats.org/officeDocument/2006/relationships/image" Target="../media/image2662.png"/><Relationship Id="rId56" Type="http://schemas.openxmlformats.org/officeDocument/2006/relationships/image" Target="../media/image2666.png"/><Relationship Id="rId64" Type="http://schemas.openxmlformats.org/officeDocument/2006/relationships/image" Target="../media/image2670.png"/><Relationship Id="rId69" Type="http://schemas.openxmlformats.org/officeDocument/2006/relationships/customXml" Target="../ink/ink2673.xml"/><Relationship Id="rId77" Type="http://schemas.openxmlformats.org/officeDocument/2006/relationships/customXml" Target="../ink/ink2677.xml"/><Relationship Id="rId8" Type="http://schemas.openxmlformats.org/officeDocument/2006/relationships/image" Target="../media/image2642.png"/><Relationship Id="rId51" Type="http://schemas.openxmlformats.org/officeDocument/2006/relationships/customXml" Target="../ink/ink2664.xml"/><Relationship Id="rId72" Type="http://schemas.openxmlformats.org/officeDocument/2006/relationships/image" Target="../media/image2674.png"/><Relationship Id="rId80" Type="http://schemas.openxmlformats.org/officeDocument/2006/relationships/image" Target="../media/image2678.png"/><Relationship Id="rId85" Type="http://schemas.openxmlformats.org/officeDocument/2006/relationships/customXml" Target="../ink/ink2681.xml"/><Relationship Id="rId3" Type="http://schemas.openxmlformats.org/officeDocument/2006/relationships/customXml" Target="../ink/ink2640.xml"/><Relationship Id="rId12" Type="http://schemas.openxmlformats.org/officeDocument/2006/relationships/image" Target="../media/image2644.png"/><Relationship Id="rId17" Type="http://schemas.openxmlformats.org/officeDocument/2006/relationships/customXml" Target="../ink/ink2647.xml"/><Relationship Id="rId25" Type="http://schemas.openxmlformats.org/officeDocument/2006/relationships/customXml" Target="../ink/ink2651.xml"/><Relationship Id="rId33" Type="http://schemas.openxmlformats.org/officeDocument/2006/relationships/customXml" Target="../ink/ink2655.xml"/><Relationship Id="rId38" Type="http://schemas.openxmlformats.org/officeDocument/2006/relationships/image" Target="../media/image2657.png"/><Relationship Id="rId46" Type="http://schemas.openxmlformats.org/officeDocument/2006/relationships/image" Target="../media/image2661.png"/><Relationship Id="rId59" Type="http://schemas.openxmlformats.org/officeDocument/2006/relationships/customXml" Target="../ink/ink2668.xml"/><Relationship Id="rId67" Type="http://schemas.openxmlformats.org/officeDocument/2006/relationships/customXml" Target="../ink/ink2672.xml"/><Relationship Id="rId20" Type="http://schemas.openxmlformats.org/officeDocument/2006/relationships/image" Target="../media/image2648.png"/><Relationship Id="rId41" Type="http://schemas.openxmlformats.org/officeDocument/2006/relationships/customXml" Target="../ink/ink2659.xml"/><Relationship Id="rId54" Type="http://schemas.openxmlformats.org/officeDocument/2006/relationships/image" Target="../media/image2665.png"/><Relationship Id="rId62" Type="http://schemas.openxmlformats.org/officeDocument/2006/relationships/image" Target="../media/image2669.png"/><Relationship Id="rId70" Type="http://schemas.openxmlformats.org/officeDocument/2006/relationships/image" Target="../media/image2673.png"/><Relationship Id="rId75" Type="http://schemas.openxmlformats.org/officeDocument/2006/relationships/customXml" Target="../ink/ink2676.xml"/><Relationship Id="rId83" Type="http://schemas.openxmlformats.org/officeDocument/2006/relationships/customXml" Target="../ink/ink2680.xml"/><Relationship Id="rId88" Type="http://schemas.openxmlformats.org/officeDocument/2006/relationships/image" Target="../media/image2682.png"/><Relationship Id="rId91" Type="http://schemas.openxmlformats.org/officeDocument/2006/relationships/customXml" Target="../ink/ink26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2.png"/><Relationship Id="rId15" Type="http://schemas.openxmlformats.org/officeDocument/2006/relationships/customXml" Target="../ink/ink2646.xml"/><Relationship Id="rId23" Type="http://schemas.openxmlformats.org/officeDocument/2006/relationships/customXml" Target="../ink/ink2650.xml"/><Relationship Id="rId28" Type="http://schemas.openxmlformats.org/officeDocument/2006/relationships/image" Target="../media/image2652.png"/><Relationship Id="rId36" Type="http://schemas.openxmlformats.org/officeDocument/2006/relationships/image" Target="../media/image2656.png"/><Relationship Id="rId49" Type="http://schemas.openxmlformats.org/officeDocument/2006/relationships/customXml" Target="../ink/ink2663.xml"/><Relationship Id="rId57" Type="http://schemas.openxmlformats.org/officeDocument/2006/relationships/customXml" Target="../ink/ink2667.xml"/><Relationship Id="rId10" Type="http://schemas.openxmlformats.org/officeDocument/2006/relationships/image" Target="../media/image2643.png"/><Relationship Id="rId31" Type="http://schemas.openxmlformats.org/officeDocument/2006/relationships/customXml" Target="../ink/ink2654.xml"/><Relationship Id="rId44" Type="http://schemas.openxmlformats.org/officeDocument/2006/relationships/image" Target="../media/image2660.png"/><Relationship Id="rId52" Type="http://schemas.openxmlformats.org/officeDocument/2006/relationships/image" Target="../media/image2664.png"/><Relationship Id="rId60" Type="http://schemas.openxmlformats.org/officeDocument/2006/relationships/image" Target="../media/image2668.png"/><Relationship Id="rId65" Type="http://schemas.openxmlformats.org/officeDocument/2006/relationships/customXml" Target="../ink/ink2671.xml"/><Relationship Id="rId73" Type="http://schemas.openxmlformats.org/officeDocument/2006/relationships/customXml" Target="../ink/ink2675.xml"/><Relationship Id="rId78" Type="http://schemas.openxmlformats.org/officeDocument/2006/relationships/image" Target="../media/image2677.png"/><Relationship Id="rId81" Type="http://schemas.openxmlformats.org/officeDocument/2006/relationships/customXml" Target="../ink/ink2679.xml"/><Relationship Id="rId86" Type="http://schemas.openxmlformats.org/officeDocument/2006/relationships/image" Target="../media/image2681.png"/><Relationship Id="rId4" Type="http://schemas.openxmlformats.org/officeDocument/2006/relationships/image" Target="../media/image2641.png"/><Relationship Id="rId9" Type="http://schemas.openxmlformats.org/officeDocument/2006/relationships/customXml" Target="../ink/ink2643.xml"/><Relationship Id="rId13" Type="http://schemas.openxmlformats.org/officeDocument/2006/relationships/customXml" Target="../ink/ink2645.xml"/><Relationship Id="rId18" Type="http://schemas.openxmlformats.org/officeDocument/2006/relationships/image" Target="../media/image2647.png"/><Relationship Id="rId39" Type="http://schemas.openxmlformats.org/officeDocument/2006/relationships/customXml" Target="../ink/ink2658.xml"/><Relationship Id="rId34" Type="http://schemas.openxmlformats.org/officeDocument/2006/relationships/image" Target="../media/image2655.png"/><Relationship Id="rId50" Type="http://schemas.openxmlformats.org/officeDocument/2006/relationships/image" Target="../media/image2663.png"/><Relationship Id="rId55" Type="http://schemas.openxmlformats.org/officeDocument/2006/relationships/customXml" Target="../ink/ink2666.xml"/><Relationship Id="rId76" Type="http://schemas.openxmlformats.org/officeDocument/2006/relationships/image" Target="../media/image2676.png"/><Relationship Id="rId7" Type="http://schemas.openxmlformats.org/officeDocument/2006/relationships/customXml" Target="../ink/ink2642.xml"/><Relationship Id="rId71" Type="http://schemas.openxmlformats.org/officeDocument/2006/relationships/customXml" Target="../ink/ink2674.xml"/><Relationship Id="rId92" Type="http://schemas.openxmlformats.org/officeDocument/2006/relationships/image" Target="../media/image2684.png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2653.xml"/><Relationship Id="rId24" Type="http://schemas.openxmlformats.org/officeDocument/2006/relationships/image" Target="../media/image2650.png"/><Relationship Id="rId40" Type="http://schemas.openxmlformats.org/officeDocument/2006/relationships/image" Target="../media/image2658.png"/><Relationship Id="rId45" Type="http://schemas.openxmlformats.org/officeDocument/2006/relationships/customXml" Target="../ink/ink2661.xml"/><Relationship Id="rId66" Type="http://schemas.openxmlformats.org/officeDocument/2006/relationships/image" Target="../media/image2671.png"/><Relationship Id="rId87" Type="http://schemas.openxmlformats.org/officeDocument/2006/relationships/customXml" Target="../ink/ink2682.xml"/><Relationship Id="rId61" Type="http://schemas.openxmlformats.org/officeDocument/2006/relationships/customXml" Target="../ink/ink2669.xml"/><Relationship Id="rId82" Type="http://schemas.openxmlformats.org/officeDocument/2006/relationships/image" Target="../media/image2679.png"/><Relationship Id="rId19" Type="http://schemas.openxmlformats.org/officeDocument/2006/relationships/customXml" Target="../ink/ink26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8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8.png"/><Relationship Id="rId3" Type="http://schemas.openxmlformats.org/officeDocument/2006/relationships/customXml" Target="../ink/ink2686.xml"/><Relationship Id="rId7" Type="http://schemas.openxmlformats.org/officeDocument/2006/relationships/customXml" Target="../ink/ink268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7.png"/><Relationship Id="rId5" Type="http://schemas.openxmlformats.org/officeDocument/2006/relationships/customXml" Target="../ink/ink2687.xml"/><Relationship Id="rId10" Type="http://schemas.openxmlformats.org/officeDocument/2006/relationships/image" Target="../media/image2689.png"/><Relationship Id="rId4" Type="http://schemas.openxmlformats.org/officeDocument/2006/relationships/image" Target="../media/image2686.png"/><Relationship Id="rId9" Type="http://schemas.openxmlformats.org/officeDocument/2006/relationships/customXml" Target="../ink/ink268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90.wmf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92.png"/><Relationship Id="rId5" Type="http://schemas.openxmlformats.org/officeDocument/2006/relationships/image" Target="../media/image2691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5.xml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2.png"/><Relationship Id="rId4" Type="http://schemas.openxmlformats.org/officeDocument/2006/relationships/image" Target="../media/image26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47.png"/><Relationship Id="rId21" Type="http://schemas.openxmlformats.org/officeDocument/2006/relationships/image" Target="../media/image38.png"/><Relationship Id="rId34" Type="http://schemas.openxmlformats.org/officeDocument/2006/relationships/customXml" Target="../ink/ink41.xml"/><Relationship Id="rId42" Type="http://schemas.openxmlformats.org/officeDocument/2006/relationships/customXml" Target="../ink/ink45.xml"/><Relationship Id="rId47" Type="http://schemas.openxmlformats.org/officeDocument/2006/relationships/image" Target="../media/image51.png"/><Relationship Id="rId50" Type="http://schemas.openxmlformats.org/officeDocument/2006/relationships/customXml" Target="../ink/ink49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32.xml"/><Relationship Id="rId29" Type="http://schemas.openxmlformats.org/officeDocument/2006/relationships/image" Target="../media/image42.png"/><Relationship Id="rId11" Type="http://schemas.openxmlformats.org/officeDocument/2006/relationships/image" Target="../media/image33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46.png"/><Relationship Id="rId40" Type="http://schemas.openxmlformats.org/officeDocument/2006/relationships/customXml" Target="../ink/ink44.xml"/><Relationship Id="rId45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52.png"/><Relationship Id="rId10" Type="http://schemas.openxmlformats.org/officeDocument/2006/relationships/customXml" Target="../ink/ink29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4" Type="http://schemas.openxmlformats.org/officeDocument/2006/relationships/customXml" Target="../ink/ink46.xml"/><Relationship Id="rId4" Type="http://schemas.openxmlformats.org/officeDocument/2006/relationships/customXml" Target="../ink/ink26.xml"/><Relationship Id="rId9" Type="http://schemas.openxmlformats.org/officeDocument/2006/relationships/image" Target="../media/image32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41.png"/><Relationship Id="rId30" Type="http://schemas.openxmlformats.org/officeDocument/2006/relationships/customXml" Target="../ink/ink39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Relationship Id="rId48" Type="http://schemas.openxmlformats.org/officeDocument/2006/relationships/customXml" Target="../ink/ink48.xml"/><Relationship Id="rId8" Type="http://schemas.openxmlformats.org/officeDocument/2006/relationships/customXml" Target="../ink/ink28.xml"/><Relationship Id="rId51" Type="http://schemas.openxmlformats.org/officeDocument/2006/relationships/image" Target="../media/image53.png"/><Relationship Id="rId3" Type="http://schemas.openxmlformats.org/officeDocument/2006/relationships/image" Target="../media/image4.jpeg"/><Relationship Id="rId12" Type="http://schemas.openxmlformats.org/officeDocument/2006/relationships/customXml" Target="../ink/ink30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20" Type="http://schemas.openxmlformats.org/officeDocument/2006/relationships/customXml" Target="../ink/ink34.xml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50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.png"/><Relationship Id="rId299" Type="http://schemas.openxmlformats.org/officeDocument/2006/relationships/image" Target="../media/image204.png"/><Relationship Id="rId21" Type="http://schemas.openxmlformats.org/officeDocument/2006/relationships/image" Target="../media/image65.png"/><Relationship Id="rId63" Type="http://schemas.openxmlformats.org/officeDocument/2006/relationships/image" Target="../media/image86.png"/><Relationship Id="rId159" Type="http://schemas.openxmlformats.org/officeDocument/2006/relationships/image" Target="../media/image134.png"/><Relationship Id="rId324" Type="http://schemas.openxmlformats.org/officeDocument/2006/relationships/customXml" Target="../ink/ink212.xml"/><Relationship Id="rId366" Type="http://schemas.openxmlformats.org/officeDocument/2006/relationships/customXml" Target="../ink/ink233.xml"/><Relationship Id="rId170" Type="http://schemas.openxmlformats.org/officeDocument/2006/relationships/customXml" Target="../ink/ink135.xml"/><Relationship Id="rId226" Type="http://schemas.openxmlformats.org/officeDocument/2006/relationships/customXml" Target="../ink/ink163.xml"/><Relationship Id="rId268" Type="http://schemas.openxmlformats.org/officeDocument/2006/relationships/customXml" Target="../ink/ink184.xml"/><Relationship Id="rId32" Type="http://schemas.openxmlformats.org/officeDocument/2006/relationships/customXml" Target="../ink/ink66.xml"/><Relationship Id="rId74" Type="http://schemas.openxmlformats.org/officeDocument/2006/relationships/customXml" Target="../ink/ink87.xml"/><Relationship Id="rId128" Type="http://schemas.openxmlformats.org/officeDocument/2006/relationships/customXml" Target="../ink/ink114.xml"/><Relationship Id="rId335" Type="http://schemas.openxmlformats.org/officeDocument/2006/relationships/image" Target="../media/image222.png"/><Relationship Id="rId5" Type="http://schemas.openxmlformats.org/officeDocument/2006/relationships/image" Target="../media/image57.png"/><Relationship Id="rId181" Type="http://schemas.openxmlformats.org/officeDocument/2006/relationships/image" Target="../media/image145.png"/><Relationship Id="rId237" Type="http://schemas.openxmlformats.org/officeDocument/2006/relationships/image" Target="../media/image173.png"/><Relationship Id="rId279" Type="http://schemas.openxmlformats.org/officeDocument/2006/relationships/image" Target="../media/image194.png"/><Relationship Id="rId43" Type="http://schemas.openxmlformats.org/officeDocument/2006/relationships/image" Target="../media/image76.png"/><Relationship Id="rId139" Type="http://schemas.openxmlformats.org/officeDocument/2006/relationships/image" Target="../media/image124.png"/><Relationship Id="rId290" Type="http://schemas.openxmlformats.org/officeDocument/2006/relationships/customXml" Target="../ink/ink195.xml"/><Relationship Id="rId304" Type="http://schemas.openxmlformats.org/officeDocument/2006/relationships/customXml" Target="../ink/ink202.xml"/><Relationship Id="rId346" Type="http://schemas.openxmlformats.org/officeDocument/2006/relationships/customXml" Target="../ink/ink223.xml"/><Relationship Id="rId85" Type="http://schemas.openxmlformats.org/officeDocument/2006/relationships/image" Target="../media/image97.png"/><Relationship Id="rId150" Type="http://schemas.openxmlformats.org/officeDocument/2006/relationships/customXml" Target="../ink/ink125.xml"/><Relationship Id="rId192" Type="http://schemas.openxmlformats.org/officeDocument/2006/relationships/customXml" Target="../ink/ink146.xml"/><Relationship Id="rId206" Type="http://schemas.openxmlformats.org/officeDocument/2006/relationships/customXml" Target="../ink/ink153.xml"/><Relationship Id="rId248" Type="http://schemas.openxmlformats.org/officeDocument/2006/relationships/customXml" Target="../ink/ink174.xml"/><Relationship Id="rId12" Type="http://schemas.openxmlformats.org/officeDocument/2006/relationships/customXml" Target="../ink/ink56.xml"/><Relationship Id="rId108" Type="http://schemas.openxmlformats.org/officeDocument/2006/relationships/customXml" Target="../ink/ink104.xml"/><Relationship Id="rId315" Type="http://schemas.openxmlformats.org/officeDocument/2006/relationships/image" Target="../media/image212.png"/><Relationship Id="rId357" Type="http://schemas.openxmlformats.org/officeDocument/2006/relationships/image" Target="../media/image233.png"/><Relationship Id="rId54" Type="http://schemas.openxmlformats.org/officeDocument/2006/relationships/customXml" Target="../ink/ink77.xml"/><Relationship Id="rId96" Type="http://schemas.openxmlformats.org/officeDocument/2006/relationships/customXml" Target="../ink/ink98.xml"/><Relationship Id="rId161" Type="http://schemas.openxmlformats.org/officeDocument/2006/relationships/image" Target="../media/image135.png"/><Relationship Id="rId217" Type="http://schemas.openxmlformats.org/officeDocument/2006/relationships/image" Target="../media/image163.png"/><Relationship Id="rId259" Type="http://schemas.openxmlformats.org/officeDocument/2006/relationships/image" Target="../media/image184.png"/><Relationship Id="rId23" Type="http://schemas.openxmlformats.org/officeDocument/2006/relationships/image" Target="../media/image66.png"/><Relationship Id="rId119" Type="http://schemas.openxmlformats.org/officeDocument/2006/relationships/image" Target="../media/image114.png"/><Relationship Id="rId270" Type="http://schemas.openxmlformats.org/officeDocument/2006/relationships/customXml" Target="../ink/ink185.xml"/><Relationship Id="rId326" Type="http://schemas.openxmlformats.org/officeDocument/2006/relationships/customXml" Target="../ink/ink213.xml"/><Relationship Id="rId65" Type="http://schemas.openxmlformats.org/officeDocument/2006/relationships/image" Target="../media/image87.png"/><Relationship Id="rId130" Type="http://schemas.openxmlformats.org/officeDocument/2006/relationships/customXml" Target="../ink/ink115.xml"/><Relationship Id="rId368" Type="http://schemas.openxmlformats.org/officeDocument/2006/relationships/customXml" Target="../ink/ink234.xml"/><Relationship Id="rId172" Type="http://schemas.openxmlformats.org/officeDocument/2006/relationships/customXml" Target="../ink/ink136.xml"/><Relationship Id="rId228" Type="http://schemas.openxmlformats.org/officeDocument/2006/relationships/customXml" Target="../ink/ink164.xml"/><Relationship Id="rId281" Type="http://schemas.openxmlformats.org/officeDocument/2006/relationships/image" Target="../media/image195.png"/><Relationship Id="rId337" Type="http://schemas.openxmlformats.org/officeDocument/2006/relationships/image" Target="../media/image223.png"/><Relationship Id="rId34" Type="http://schemas.openxmlformats.org/officeDocument/2006/relationships/customXml" Target="../ink/ink67.xml"/><Relationship Id="rId76" Type="http://schemas.openxmlformats.org/officeDocument/2006/relationships/customXml" Target="../ink/ink88.xml"/><Relationship Id="rId141" Type="http://schemas.openxmlformats.org/officeDocument/2006/relationships/image" Target="../media/image125.png"/><Relationship Id="rId7" Type="http://schemas.openxmlformats.org/officeDocument/2006/relationships/image" Target="../media/image58.png"/><Relationship Id="rId183" Type="http://schemas.openxmlformats.org/officeDocument/2006/relationships/image" Target="../media/image146.png"/><Relationship Id="rId239" Type="http://schemas.openxmlformats.org/officeDocument/2006/relationships/image" Target="../media/image174.png"/><Relationship Id="rId250" Type="http://schemas.openxmlformats.org/officeDocument/2006/relationships/customXml" Target="../ink/ink175.xml"/><Relationship Id="rId292" Type="http://schemas.openxmlformats.org/officeDocument/2006/relationships/customXml" Target="../ink/ink196.xml"/><Relationship Id="rId306" Type="http://schemas.openxmlformats.org/officeDocument/2006/relationships/customXml" Target="../ink/ink203.xml"/><Relationship Id="rId45" Type="http://schemas.openxmlformats.org/officeDocument/2006/relationships/image" Target="../media/image77.png"/><Relationship Id="rId87" Type="http://schemas.openxmlformats.org/officeDocument/2006/relationships/image" Target="../media/image98.png"/><Relationship Id="rId110" Type="http://schemas.openxmlformats.org/officeDocument/2006/relationships/customXml" Target="../ink/ink105.xml"/><Relationship Id="rId348" Type="http://schemas.openxmlformats.org/officeDocument/2006/relationships/customXml" Target="../ink/ink224.xml"/><Relationship Id="rId152" Type="http://schemas.openxmlformats.org/officeDocument/2006/relationships/customXml" Target="../ink/ink126.xml"/><Relationship Id="rId194" Type="http://schemas.openxmlformats.org/officeDocument/2006/relationships/customXml" Target="../ink/ink147.xml"/><Relationship Id="rId208" Type="http://schemas.openxmlformats.org/officeDocument/2006/relationships/customXml" Target="../ink/ink154.xml"/><Relationship Id="rId261" Type="http://schemas.openxmlformats.org/officeDocument/2006/relationships/image" Target="../media/image185.png"/><Relationship Id="rId14" Type="http://schemas.openxmlformats.org/officeDocument/2006/relationships/customXml" Target="../ink/ink57.xml"/><Relationship Id="rId56" Type="http://schemas.openxmlformats.org/officeDocument/2006/relationships/customXml" Target="../ink/ink78.xml"/><Relationship Id="rId317" Type="http://schemas.openxmlformats.org/officeDocument/2006/relationships/image" Target="../media/image213.png"/><Relationship Id="rId359" Type="http://schemas.openxmlformats.org/officeDocument/2006/relationships/image" Target="../media/image234.png"/><Relationship Id="rId98" Type="http://schemas.openxmlformats.org/officeDocument/2006/relationships/customXml" Target="../ink/ink99.xml"/><Relationship Id="rId121" Type="http://schemas.openxmlformats.org/officeDocument/2006/relationships/image" Target="../media/image115.png"/><Relationship Id="rId163" Type="http://schemas.openxmlformats.org/officeDocument/2006/relationships/image" Target="../media/image136.png"/><Relationship Id="rId219" Type="http://schemas.openxmlformats.org/officeDocument/2006/relationships/image" Target="../media/image164.png"/><Relationship Id="rId370" Type="http://schemas.openxmlformats.org/officeDocument/2006/relationships/customXml" Target="../ink/ink235.xml"/><Relationship Id="rId230" Type="http://schemas.openxmlformats.org/officeDocument/2006/relationships/customXml" Target="../ink/ink165.xml"/><Relationship Id="rId25" Type="http://schemas.openxmlformats.org/officeDocument/2006/relationships/image" Target="../media/image67.png"/><Relationship Id="rId67" Type="http://schemas.openxmlformats.org/officeDocument/2006/relationships/image" Target="../media/image88.png"/><Relationship Id="rId272" Type="http://schemas.openxmlformats.org/officeDocument/2006/relationships/customXml" Target="../ink/ink186.xml"/><Relationship Id="rId328" Type="http://schemas.openxmlformats.org/officeDocument/2006/relationships/customXml" Target="../ink/ink214.xml"/><Relationship Id="rId132" Type="http://schemas.openxmlformats.org/officeDocument/2006/relationships/customXml" Target="../ink/ink116.xml"/><Relationship Id="rId174" Type="http://schemas.openxmlformats.org/officeDocument/2006/relationships/customXml" Target="../ink/ink137.xml"/><Relationship Id="rId241" Type="http://schemas.openxmlformats.org/officeDocument/2006/relationships/image" Target="../media/image175.png"/><Relationship Id="rId15" Type="http://schemas.openxmlformats.org/officeDocument/2006/relationships/image" Target="../media/image62.png"/><Relationship Id="rId36" Type="http://schemas.openxmlformats.org/officeDocument/2006/relationships/customXml" Target="../ink/ink68.xml"/><Relationship Id="rId57" Type="http://schemas.openxmlformats.org/officeDocument/2006/relationships/image" Target="../media/image83.png"/><Relationship Id="rId262" Type="http://schemas.openxmlformats.org/officeDocument/2006/relationships/customXml" Target="../ink/ink181.xml"/><Relationship Id="rId283" Type="http://schemas.openxmlformats.org/officeDocument/2006/relationships/image" Target="../media/image196.png"/><Relationship Id="rId318" Type="http://schemas.openxmlformats.org/officeDocument/2006/relationships/customXml" Target="../ink/ink209.xml"/><Relationship Id="rId339" Type="http://schemas.openxmlformats.org/officeDocument/2006/relationships/image" Target="../media/image224.png"/><Relationship Id="rId78" Type="http://schemas.openxmlformats.org/officeDocument/2006/relationships/customXml" Target="../ink/ink89.xml"/><Relationship Id="rId99" Type="http://schemas.openxmlformats.org/officeDocument/2006/relationships/image" Target="../media/image104.png"/><Relationship Id="rId101" Type="http://schemas.openxmlformats.org/officeDocument/2006/relationships/image" Target="../media/image105.png"/><Relationship Id="rId122" Type="http://schemas.openxmlformats.org/officeDocument/2006/relationships/customXml" Target="../ink/ink111.xml"/><Relationship Id="rId143" Type="http://schemas.openxmlformats.org/officeDocument/2006/relationships/image" Target="../media/image126.png"/><Relationship Id="rId164" Type="http://schemas.openxmlformats.org/officeDocument/2006/relationships/customXml" Target="../ink/ink132.xml"/><Relationship Id="rId185" Type="http://schemas.openxmlformats.org/officeDocument/2006/relationships/image" Target="../media/image147.png"/><Relationship Id="rId350" Type="http://schemas.openxmlformats.org/officeDocument/2006/relationships/customXml" Target="../ink/ink225.xml"/><Relationship Id="rId371" Type="http://schemas.openxmlformats.org/officeDocument/2006/relationships/image" Target="../media/image240.png"/><Relationship Id="rId9" Type="http://schemas.openxmlformats.org/officeDocument/2006/relationships/image" Target="../media/image59.png"/><Relationship Id="rId210" Type="http://schemas.openxmlformats.org/officeDocument/2006/relationships/customXml" Target="../ink/ink155.xml"/><Relationship Id="rId26" Type="http://schemas.openxmlformats.org/officeDocument/2006/relationships/customXml" Target="../ink/ink63.xml"/><Relationship Id="rId231" Type="http://schemas.openxmlformats.org/officeDocument/2006/relationships/image" Target="../media/image170.png"/><Relationship Id="rId252" Type="http://schemas.openxmlformats.org/officeDocument/2006/relationships/customXml" Target="../ink/ink176.xml"/><Relationship Id="rId273" Type="http://schemas.openxmlformats.org/officeDocument/2006/relationships/image" Target="../media/image191.png"/><Relationship Id="rId294" Type="http://schemas.openxmlformats.org/officeDocument/2006/relationships/customXml" Target="../ink/ink197.xml"/><Relationship Id="rId308" Type="http://schemas.openxmlformats.org/officeDocument/2006/relationships/customXml" Target="../ink/ink204.xml"/><Relationship Id="rId329" Type="http://schemas.openxmlformats.org/officeDocument/2006/relationships/image" Target="../media/image219.png"/><Relationship Id="rId47" Type="http://schemas.openxmlformats.org/officeDocument/2006/relationships/image" Target="../media/image78.png"/><Relationship Id="rId68" Type="http://schemas.openxmlformats.org/officeDocument/2006/relationships/customXml" Target="../ink/ink84.xml"/><Relationship Id="rId89" Type="http://schemas.openxmlformats.org/officeDocument/2006/relationships/image" Target="../media/image99.png"/><Relationship Id="rId112" Type="http://schemas.openxmlformats.org/officeDocument/2006/relationships/customXml" Target="../ink/ink106.xml"/><Relationship Id="rId133" Type="http://schemas.openxmlformats.org/officeDocument/2006/relationships/image" Target="../media/image121.png"/><Relationship Id="rId154" Type="http://schemas.openxmlformats.org/officeDocument/2006/relationships/customXml" Target="../ink/ink127.xml"/><Relationship Id="rId175" Type="http://schemas.openxmlformats.org/officeDocument/2006/relationships/image" Target="../media/image142.png"/><Relationship Id="rId340" Type="http://schemas.openxmlformats.org/officeDocument/2006/relationships/customXml" Target="../ink/ink220.xml"/><Relationship Id="rId361" Type="http://schemas.openxmlformats.org/officeDocument/2006/relationships/image" Target="../media/image235.png"/><Relationship Id="rId196" Type="http://schemas.openxmlformats.org/officeDocument/2006/relationships/customXml" Target="../ink/ink148.xml"/><Relationship Id="rId200" Type="http://schemas.openxmlformats.org/officeDocument/2006/relationships/customXml" Target="../ink/ink150.xml"/><Relationship Id="rId16" Type="http://schemas.openxmlformats.org/officeDocument/2006/relationships/customXml" Target="../ink/ink58.xml"/><Relationship Id="rId221" Type="http://schemas.openxmlformats.org/officeDocument/2006/relationships/image" Target="../media/image165.png"/><Relationship Id="rId242" Type="http://schemas.openxmlformats.org/officeDocument/2006/relationships/customXml" Target="../ink/ink171.xml"/><Relationship Id="rId263" Type="http://schemas.openxmlformats.org/officeDocument/2006/relationships/image" Target="../media/image186.png"/><Relationship Id="rId284" Type="http://schemas.openxmlformats.org/officeDocument/2006/relationships/customXml" Target="../ink/ink192.xml"/><Relationship Id="rId319" Type="http://schemas.openxmlformats.org/officeDocument/2006/relationships/image" Target="../media/image214.png"/><Relationship Id="rId37" Type="http://schemas.openxmlformats.org/officeDocument/2006/relationships/image" Target="../media/image73.png"/><Relationship Id="rId58" Type="http://schemas.openxmlformats.org/officeDocument/2006/relationships/customXml" Target="../ink/ink79.xml"/><Relationship Id="rId79" Type="http://schemas.openxmlformats.org/officeDocument/2006/relationships/image" Target="../media/image94.png"/><Relationship Id="rId102" Type="http://schemas.openxmlformats.org/officeDocument/2006/relationships/customXml" Target="../ink/ink101.xml"/><Relationship Id="rId123" Type="http://schemas.openxmlformats.org/officeDocument/2006/relationships/image" Target="../media/image116.png"/><Relationship Id="rId144" Type="http://schemas.openxmlformats.org/officeDocument/2006/relationships/customXml" Target="../ink/ink122.xml"/><Relationship Id="rId330" Type="http://schemas.openxmlformats.org/officeDocument/2006/relationships/customXml" Target="../ink/ink215.xml"/><Relationship Id="rId90" Type="http://schemas.openxmlformats.org/officeDocument/2006/relationships/customXml" Target="../ink/ink95.xml"/><Relationship Id="rId165" Type="http://schemas.openxmlformats.org/officeDocument/2006/relationships/image" Target="../media/image137.png"/><Relationship Id="rId186" Type="http://schemas.openxmlformats.org/officeDocument/2006/relationships/customXml" Target="../ink/ink143.xml"/><Relationship Id="rId351" Type="http://schemas.openxmlformats.org/officeDocument/2006/relationships/image" Target="../media/image230.png"/><Relationship Id="rId211" Type="http://schemas.openxmlformats.org/officeDocument/2006/relationships/image" Target="../media/image160.png"/><Relationship Id="rId232" Type="http://schemas.openxmlformats.org/officeDocument/2006/relationships/customXml" Target="../ink/ink166.xml"/><Relationship Id="rId253" Type="http://schemas.openxmlformats.org/officeDocument/2006/relationships/image" Target="../media/image181.png"/><Relationship Id="rId274" Type="http://schemas.openxmlformats.org/officeDocument/2006/relationships/customXml" Target="../ink/ink187.xml"/><Relationship Id="rId295" Type="http://schemas.openxmlformats.org/officeDocument/2006/relationships/image" Target="../media/image202.png"/><Relationship Id="rId309" Type="http://schemas.openxmlformats.org/officeDocument/2006/relationships/image" Target="../media/image209.png"/><Relationship Id="rId27" Type="http://schemas.openxmlformats.org/officeDocument/2006/relationships/image" Target="../media/image68.png"/><Relationship Id="rId48" Type="http://schemas.openxmlformats.org/officeDocument/2006/relationships/customXml" Target="../ink/ink74.xml"/><Relationship Id="rId69" Type="http://schemas.openxmlformats.org/officeDocument/2006/relationships/image" Target="../media/image89.png"/><Relationship Id="rId113" Type="http://schemas.openxmlformats.org/officeDocument/2006/relationships/image" Target="../media/image111.png"/><Relationship Id="rId134" Type="http://schemas.openxmlformats.org/officeDocument/2006/relationships/customXml" Target="../ink/ink117.xml"/><Relationship Id="rId320" Type="http://schemas.openxmlformats.org/officeDocument/2006/relationships/customXml" Target="../ink/ink210.xml"/><Relationship Id="rId80" Type="http://schemas.openxmlformats.org/officeDocument/2006/relationships/customXml" Target="../ink/ink90.xml"/><Relationship Id="rId155" Type="http://schemas.openxmlformats.org/officeDocument/2006/relationships/image" Target="../media/image132.png"/><Relationship Id="rId176" Type="http://schemas.openxmlformats.org/officeDocument/2006/relationships/customXml" Target="../ink/ink138.xml"/><Relationship Id="rId197" Type="http://schemas.openxmlformats.org/officeDocument/2006/relationships/image" Target="../media/image153.png"/><Relationship Id="rId341" Type="http://schemas.openxmlformats.org/officeDocument/2006/relationships/image" Target="../media/image225.png"/><Relationship Id="rId362" Type="http://schemas.openxmlformats.org/officeDocument/2006/relationships/customXml" Target="../ink/ink231.xml"/><Relationship Id="rId201" Type="http://schemas.openxmlformats.org/officeDocument/2006/relationships/image" Target="../media/image155.png"/><Relationship Id="rId222" Type="http://schemas.openxmlformats.org/officeDocument/2006/relationships/customXml" Target="../ink/ink161.xml"/><Relationship Id="rId243" Type="http://schemas.openxmlformats.org/officeDocument/2006/relationships/image" Target="../media/image176.png"/><Relationship Id="rId264" Type="http://schemas.openxmlformats.org/officeDocument/2006/relationships/customXml" Target="../ink/ink182.xml"/><Relationship Id="rId285" Type="http://schemas.openxmlformats.org/officeDocument/2006/relationships/image" Target="../media/image197.png"/><Relationship Id="rId17" Type="http://schemas.openxmlformats.org/officeDocument/2006/relationships/image" Target="../media/image63.png"/><Relationship Id="rId38" Type="http://schemas.openxmlformats.org/officeDocument/2006/relationships/customXml" Target="../ink/ink69.xml"/><Relationship Id="rId59" Type="http://schemas.openxmlformats.org/officeDocument/2006/relationships/image" Target="../media/image84.png"/><Relationship Id="rId103" Type="http://schemas.openxmlformats.org/officeDocument/2006/relationships/image" Target="../media/image106.png"/><Relationship Id="rId124" Type="http://schemas.openxmlformats.org/officeDocument/2006/relationships/customXml" Target="../ink/ink112.xml"/><Relationship Id="rId310" Type="http://schemas.openxmlformats.org/officeDocument/2006/relationships/customXml" Target="../ink/ink205.xml"/><Relationship Id="rId70" Type="http://schemas.openxmlformats.org/officeDocument/2006/relationships/customXml" Target="../ink/ink85.xml"/><Relationship Id="rId91" Type="http://schemas.openxmlformats.org/officeDocument/2006/relationships/image" Target="../media/image100.png"/><Relationship Id="rId145" Type="http://schemas.openxmlformats.org/officeDocument/2006/relationships/image" Target="../media/image127.png"/><Relationship Id="rId166" Type="http://schemas.openxmlformats.org/officeDocument/2006/relationships/customXml" Target="../ink/ink133.xml"/><Relationship Id="rId187" Type="http://schemas.openxmlformats.org/officeDocument/2006/relationships/image" Target="../media/image148.png"/><Relationship Id="rId331" Type="http://schemas.openxmlformats.org/officeDocument/2006/relationships/image" Target="../media/image220.png"/><Relationship Id="rId352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6.xml"/><Relationship Id="rId233" Type="http://schemas.openxmlformats.org/officeDocument/2006/relationships/image" Target="../media/image171.png"/><Relationship Id="rId254" Type="http://schemas.openxmlformats.org/officeDocument/2006/relationships/customXml" Target="../ink/ink177.xml"/><Relationship Id="rId28" Type="http://schemas.openxmlformats.org/officeDocument/2006/relationships/customXml" Target="../ink/ink64.xml"/><Relationship Id="rId49" Type="http://schemas.openxmlformats.org/officeDocument/2006/relationships/image" Target="../media/image79.png"/><Relationship Id="rId114" Type="http://schemas.openxmlformats.org/officeDocument/2006/relationships/customXml" Target="../ink/ink107.xml"/><Relationship Id="rId275" Type="http://schemas.openxmlformats.org/officeDocument/2006/relationships/image" Target="../media/image192.png"/><Relationship Id="rId296" Type="http://schemas.openxmlformats.org/officeDocument/2006/relationships/customXml" Target="../ink/ink198.xml"/><Relationship Id="rId300" Type="http://schemas.openxmlformats.org/officeDocument/2006/relationships/customXml" Target="../ink/ink200.xml"/><Relationship Id="rId60" Type="http://schemas.openxmlformats.org/officeDocument/2006/relationships/customXml" Target="../ink/ink80.xml"/><Relationship Id="rId81" Type="http://schemas.openxmlformats.org/officeDocument/2006/relationships/image" Target="../media/image95.png"/><Relationship Id="rId135" Type="http://schemas.openxmlformats.org/officeDocument/2006/relationships/image" Target="../media/image122.png"/><Relationship Id="rId156" Type="http://schemas.openxmlformats.org/officeDocument/2006/relationships/customXml" Target="../ink/ink128.xml"/><Relationship Id="rId177" Type="http://schemas.openxmlformats.org/officeDocument/2006/relationships/image" Target="../media/image143.png"/><Relationship Id="rId198" Type="http://schemas.openxmlformats.org/officeDocument/2006/relationships/customXml" Target="../ink/ink149.xml"/><Relationship Id="rId321" Type="http://schemas.openxmlformats.org/officeDocument/2006/relationships/image" Target="../media/image215.png"/><Relationship Id="rId342" Type="http://schemas.openxmlformats.org/officeDocument/2006/relationships/customXml" Target="../ink/ink221.xml"/><Relationship Id="rId363" Type="http://schemas.openxmlformats.org/officeDocument/2006/relationships/image" Target="../media/image236.png"/><Relationship Id="rId202" Type="http://schemas.openxmlformats.org/officeDocument/2006/relationships/customXml" Target="../ink/ink151.xml"/><Relationship Id="rId223" Type="http://schemas.openxmlformats.org/officeDocument/2006/relationships/image" Target="../media/image166.png"/><Relationship Id="rId244" Type="http://schemas.openxmlformats.org/officeDocument/2006/relationships/customXml" Target="../ink/ink172.xml"/><Relationship Id="rId18" Type="http://schemas.openxmlformats.org/officeDocument/2006/relationships/customXml" Target="../ink/ink59.xml"/><Relationship Id="rId39" Type="http://schemas.openxmlformats.org/officeDocument/2006/relationships/image" Target="../media/image74.png"/><Relationship Id="rId265" Type="http://schemas.openxmlformats.org/officeDocument/2006/relationships/image" Target="../media/image187.png"/><Relationship Id="rId286" Type="http://schemas.openxmlformats.org/officeDocument/2006/relationships/customXml" Target="../ink/ink193.xml"/><Relationship Id="rId50" Type="http://schemas.openxmlformats.org/officeDocument/2006/relationships/customXml" Target="../ink/ink75.xml"/><Relationship Id="rId104" Type="http://schemas.openxmlformats.org/officeDocument/2006/relationships/customXml" Target="../ink/ink102.xml"/><Relationship Id="rId125" Type="http://schemas.openxmlformats.org/officeDocument/2006/relationships/image" Target="../media/image117.png"/><Relationship Id="rId146" Type="http://schemas.openxmlformats.org/officeDocument/2006/relationships/customXml" Target="../ink/ink123.xml"/><Relationship Id="rId167" Type="http://schemas.openxmlformats.org/officeDocument/2006/relationships/image" Target="../media/image138.png"/><Relationship Id="rId188" Type="http://schemas.openxmlformats.org/officeDocument/2006/relationships/customXml" Target="../ink/ink144.xml"/><Relationship Id="rId311" Type="http://schemas.openxmlformats.org/officeDocument/2006/relationships/image" Target="../media/image210.png"/><Relationship Id="rId332" Type="http://schemas.openxmlformats.org/officeDocument/2006/relationships/customXml" Target="../ink/ink216.xml"/><Relationship Id="rId353" Type="http://schemas.openxmlformats.org/officeDocument/2006/relationships/image" Target="../media/image231.png"/><Relationship Id="rId71" Type="http://schemas.openxmlformats.org/officeDocument/2006/relationships/image" Target="../media/image90.png"/><Relationship Id="rId92" Type="http://schemas.openxmlformats.org/officeDocument/2006/relationships/customXml" Target="../ink/ink96.xml"/><Relationship Id="rId213" Type="http://schemas.openxmlformats.org/officeDocument/2006/relationships/image" Target="../media/image161.png"/><Relationship Id="rId234" Type="http://schemas.openxmlformats.org/officeDocument/2006/relationships/customXml" Target="../ink/ink167.xml"/><Relationship Id="rId2" Type="http://schemas.openxmlformats.org/officeDocument/2006/relationships/customXml" Target="../ink/ink51.xml"/><Relationship Id="rId29" Type="http://schemas.openxmlformats.org/officeDocument/2006/relationships/image" Target="../media/image69.png"/><Relationship Id="rId255" Type="http://schemas.openxmlformats.org/officeDocument/2006/relationships/image" Target="../media/image182.png"/><Relationship Id="rId276" Type="http://schemas.openxmlformats.org/officeDocument/2006/relationships/customXml" Target="../ink/ink188.xml"/><Relationship Id="rId297" Type="http://schemas.openxmlformats.org/officeDocument/2006/relationships/image" Target="../media/image203.png"/><Relationship Id="rId40" Type="http://schemas.openxmlformats.org/officeDocument/2006/relationships/customXml" Target="../ink/ink70.xml"/><Relationship Id="rId115" Type="http://schemas.openxmlformats.org/officeDocument/2006/relationships/image" Target="../media/image112.png"/><Relationship Id="rId136" Type="http://schemas.openxmlformats.org/officeDocument/2006/relationships/customXml" Target="../ink/ink118.xml"/><Relationship Id="rId157" Type="http://schemas.openxmlformats.org/officeDocument/2006/relationships/image" Target="../media/image133.png"/><Relationship Id="rId178" Type="http://schemas.openxmlformats.org/officeDocument/2006/relationships/customXml" Target="../ink/ink139.xml"/><Relationship Id="rId301" Type="http://schemas.openxmlformats.org/officeDocument/2006/relationships/image" Target="../media/image205.png"/><Relationship Id="rId322" Type="http://schemas.openxmlformats.org/officeDocument/2006/relationships/customXml" Target="../ink/ink211.xml"/><Relationship Id="rId343" Type="http://schemas.openxmlformats.org/officeDocument/2006/relationships/image" Target="../media/image226.png"/><Relationship Id="rId364" Type="http://schemas.openxmlformats.org/officeDocument/2006/relationships/customXml" Target="../ink/ink232.xml"/><Relationship Id="rId61" Type="http://schemas.openxmlformats.org/officeDocument/2006/relationships/image" Target="../media/image85.png"/><Relationship Id="rId82" Type="http://schemas.openxmlformats.org/officeDocument/2006/relationships/customXml" Target="../ink/ink91.xml"/><Relationship Id="rId199" Type="http://schemas.openxmlformats.org/officeDocument/2006/relationships/image" Target="../media/image154.png"/><Relationship Id="rId203" Type="http://schemas.openxmlformats.org/officeDocument/2006/relationships/image" Target="../media/image156.png"/><Relationship Id="rId19" Type="http://schemas.openxmlformats.org/officeDocument/2006/relationships/image" Target="../media/image64.png"/><Relationship Id="rId224" Type="http://schemas.openxmlformats.org/officeDocument/2006/relationships/customXml" Target="../ink/ink162.xml"/><Relationship Id="rId245" Type="http://schemas.openxmlformats.org/officeDocument/2006/relationships/image" Target="../media/image177.png"/><Relationship Id="rId266" Type="http://schemas.openxmlformats.org/officeDocument/2006/relationships/customXml" Target="../ink/ink183.xml"/><Relationship Id="rId287" Type="http://schemas.openxmlformats.org/officeDocument/2006/relationships/image" Target="../media/image198.png"/><Relationship Id="rId30" Type="http://schemas.openxmlformats.org/officeDocument/2006/relationships/customXml" Target="../ink/ink65.xml"/><Relationship Id="rId105" Type="http://schemas.openxmlformats.org/officeDocument/2006/relationships/image" Target="../media/image107.png"/><Relationship Id="rId126" Type="http://schemas.openxmlformats.org/officeDocument/2006/relationships/customXml" Target="../ink/ink113.xml"/><Relationship Id="rId147" Type="http://schemas.openxmlformats.org/officeDocument/2006/relationships/image" Target="../media/image128.png"/><Relationship Id="rId168" Type="http://schemas.openxmlformats.org/officeDocument/2006/relationships/customXml" Target="../ink/ink134.xml"/><Relationship Id="rId312" Type="http://schemas.openxmlformats.org/officeDocument/2006/relationships/customXml" Target="../ink/ink206.xml"/><Relationship Id="rId333" Type="http://schemas.openxmlformats.org/officeDocument/2006/relationships/image" Target="../media/image221.png"/><Relationship Id="rId354" Type="http://schemas.openxmlformats.org/officeDocument/2006/relationships/customXml" Target="../ink/ink227.xml"/><Relationship Id="rId51" Type="http://schemas.openxmlformats.org/officeDocument/2006/relationships/image" Target="../media/image80.png"/><Relationship Id="rId72" Type="http://schemas.openxmlformats.org/officeDocument/2006/relationships/customXml" Target="../ink/ink86.xml"/><Relationship Id="rId93" Type="http://schemas.openxmlformats.org/officeDocument/2006/relationships/image" Target="../media/image101.png"/><Relationship Id="rId189" Type="http://schemas.openxmlformats.org/officeDocument/2006/relationships/image" Target="../media/image149.png"/><Relationship Id="rId3" Type="http://schemas.openxmlformats.org/officeDocument/2006/relationships/image" Target="../media/image56.png"/><Relationship Id="rId214" Type="http://schemas.openxmlformats.org/officeDocument/2006/relationships/customXml" Target="../ink/ink157.xml"/><Relationship Id="rId235" Type="http://schemas.openxmlformats.org/officeDocument/2006/relationships/image" Target="../media/image172.png"/><Relationship Id="rId256" Type="http://schemas.openxmlformats.org/officeDocument/2006/relationships/customXml" Target="../ink/ink178.xml"/><Relationship Id="rId277" Type="http://schemas.openxmlformats.org/officeDocument/2006/relationships/image" Target="../media/image193.png"/><Relationship Id="rId298" Type="http://schemas.openxmlformats.org/officeDocument/2006/relationships/customXml" Target="../ink/ink199.xml"/><Relationship Id="rId116" Type="http://schemas.openxmlformats.org/officeDocument/2006/relationships/customXml" Target="../ink/ink108.xml"/><Relationship Id="rId137" Type="http://schemas.openxmlformats.org/officeDocument/2006/relationships/image" Target="../media/image123.png"/><Relationship Id="rId158" Type="http://schemas.openxmlformats.org/officeDocument/2006/relationships/customXml" Target="../ink/ink129.xml"/><Relationship Id="rId302" Type="http://schemas.openxmlformats.org/officeDocument/2006/relationships/customXml" Target="../ink/ink201.xml"/><Relationship Id="rId323" Type="http://schemas.openxmlformats.org/officeDocument/2006/relationships/image" Target="../media/image216.png"/><Relationship Id="rId344" Type="http://schemas.openxmlformats.org/officeDocument/2006/relationships/customXml" Target="../ink/ink222.xml"/><Relationship Id="rId20" Type="http://schemas.openxmlformats.org/officeDocument/2006/relationships/customXml" Target="../ink/ink60.xml"/><Relationship Id="rId41" Type="http://schemas.openxmlformats.org/officeDocument/2006/relationships/image" Target="../media/image75.png"/><Relationship Id="rId62" Type="http://schemas.openxmlformats.org/officeDocument/2006/relationships/customXml" Target="../ink/ink81.xml"/><Relationship Id="rId83" Type="http://schemas.openxmlformats.org/officeDocument/2006/relationships/image" Target="../media/image96.png"/><Relationship Id="rId179" Type="http://schemas.openxmlformats.org/officeDocument/2006/relationships/image" Target="../media/image144.png"/><Relationship Id="rId365" Type="http://schemas.openxmlformats.org/officeDocument/2006/relationships/image" Target="../media/image237.png"/><Relationship Id="rId190" Type="http://schemas.openxmlformats.org/officeDocument/2006/relationships/customXml" Target="../ink/ink145.xml"/><Relationship Id="rId204" Type="http://schemas.openxmlformats.org/officeDocument/2006/relationships/customXml" Target="../ink/ink152.xml"/><Relationship Id="rId225" Type="http://schemas.openxmlformats.org/officeDocument/2006/relationships/image" Target="../media/image167.png"/><Relationship Id="rId246" Type="http://schemas.openxmlformats.org/officeDocument/2006/relationships/customXml" Target="../ink/ink173.xml"/><Relationship Id="rId267" Type="http://schemas.openxmlformats.org/officeDocument/2006/relationships/image" Target="../media/image188.png"/><Relationship Id="rId288" Type="http://schemas.openxmlformats.org/officeDocument/2006/relationships/customXml" Target="../ink/ink194.xml"/><Relationship Id="rId106" Type="http://schemas.openxmlformats.org/officeDocument/2006/relationships/customXml" Target="../ink/ink103.xml"/><Relationship Id="rId127" Type="http://schemas.openxmlformats.org/officeDocument/2006/relationships/image" Target="../media/image118.png"/><Relationship Id="rId313" Type="http://schemas.openxmlformats.org/officeDocument/2006/relationships/image" Target="../media/image211.png"/><Relationship Id="rId10" Type="http://schemas.openxmlformats.org/officeDocument/2006/relationships/customXml" Target="../ink/ink55.xml"/><Relationship Id="rId31" Type="http://schemas.openxmlformats.org/officeDocument/2006/relationships/image" Target="../media/image70.png"/><Relationship Id="rId52" Type="http://schemas.openxmlformats.org/officeDocument/2006/relationships/customXml" Target="../ink/ink76.xml"/><Relationship Id="rId73" Type="http://schemas.openxmlformats.org/officeDocument/2006/relationships/image" Target="../media/image91.png"/><Relationship Id="rId94" Type="http://schemas.openxmlformats.org/officeDocument/2006/relationships/customXml" Target="../ink/ink97.xml"/><Relationship Id="rId148" Type="http://schemas.openxmlformats.org/officeDocument/2006/relationships/customXml" Target="../ink/ink124.xml"/><Relationship Id="rId169" Type="http://schemas.openxmlformats.org/officeDocument/2006/relationships/image" Target="../media/image139.png"/><Relationship Id="rId334" Type="http://schemas.openxmlformats.org/officeDocument/2006/relationships/customXml" Target="../ink/ink217.xml"/><Relationship Id="rId355" Type="http://schemas.openxmlformats.org/officeDocument/2006/relationships/image" Target="../media/image232.png"/><Relationship Id="rId4" Type="http://schemas.openxmlformats.org/officeDocument/2006/relationships/customXml" Target="../ink/ink52.xml"/><Relationship Id="rId180" Type="http://schemas.openxmlformats.org/officeDocument/2006/relationships/customXml" Target="../ink/ink140.xml"/><Relationship Id="rId215" Type="http://schemas.openxmlformats.org/officeDocument/2006/relationships/image" Target="../media/image162.png"/><Relationship Id="rId236" Type="http://schemas.openxmlformats.org/officeDocument/2006/relationships/customXml" Target="../ink/ink168.xml"/><Relationship Id="rId257" Type="http://schemas.openxmlformats.org/officeDocument/2006/relationships/image" Target="../media/image183.png"/><Relationship Id="rId278" Type="http://schemas.openxmlformats.org/officeDocument/2006/relationships/customXml" Target="../ink/ink189.xml"/><Relationship Id="rId303" Type="http://schemas.openxmlformats.org/officeDocument/2006/relationships/image" Target="../media/image206.png"/><Relationship Id="rId42" Type="http://schemas.openxmlformats.org/officeDocument/2006/relationships/customXml" Target="../ink/ink71.xml"/><Relationship Id="rId84" Type="http://schemas.openxmlformats.org/officeDocument/2006/relationships/customXml" Target="../ink/ink92.xml"/><Relationship Id="rId138" Type="http://schemas.openxmlformats.org/officeDocument/2006/relationships/customXml" Target="../ink/ink119.xml"/><Relationship Id="rId345" Type="http://schemas.openxmlformats.org/officeDocument/2006/relationships/image" Target="../media/image227.png"/><Relationship Id="rId191" Type="http://schemas.openxmlformats.org/officeDocument/2006/relationships/image" Target="../media/image150.png"/><Relationship Id="rId205" Type="http://schemas.openxmlformats.org/officeDocument/2006/relationships/image" Target="../media/image157.png"/><Relationship Id="rId247" Type="http://schemas.openxmlformats.org/officeDocument/2006/relationships/image" Target="../media/image178.png"/><Relationship Id="rId107" Type="http://schemas.openxmlformats.org/officeDocument/2006/relationships/image" Target="../media/image108.png"/><Relationship Id="rId289" Type="http://schemas.openxmlformats.org/officeDocument/2006/relationships/image" Target="../media/image199.png"/><Relationship Id="rId11" Type="http://schemas.openxmlformats.org/officeDocument/2006/relationships/image" Target="../media/image60.png"/><Relationship Id="rId53" Type="http://schemas.openxmlformats.org/officeDocument/2006/relationships/image" Target="../media/image81.png"/><Relationship Id="rId149" Type="http://schemas.openxmlformats.org/officeDocument/2006/relationships/image" Target="../media/image129.png"/><Relationship Id="rId314" Type="http://schemas.openxmlformats.org/officeDocument/2006/relationships/customXml" Target="../ink/ink207.xml"/><Relationship Id="rId356" Type="http://schemas.openxmlformats.org/officeDocument/2006/relationships/customXml" Target="../ink/ink228.xml"/><Relationship Id="rId95" Type="http://schemas.openxmlformats.org/officeDocument/2006/relationships/image" Target="../media/image102.png"/><Relationship Id="rId160" Type="http://schemas.openxmlformats.org/officeDocument/2006/relationships/customXml" Target="../ink/ink130.xml"/><Relationship Id="rId216" Type="http://schemas.openxmlformats.org/officeDocument/2006/relationships/customXml" Target="../ink/ink158.xml"/><Relationship Id="rId258" Type="http://schemas.openxmlformats.org/officeDocument/2006/relationships/customXml" Target="../ink/ink179.xml"/><Relationship Id="rId22" Type="http://schemas.openxmlformats.org/officeDocument/2006/relationships/customXml" Target="../ink/ink61.xml"/><Relationship Id="rId64" Type="http://schemas.openxmlformats.org/officeDocument/2006/relationships/customXml" Target="../ink/ink82.xml"/><Relationship Id="rId118" Type="http://schemas.openxmlformats.org/officeDocument/2006/relationships/customXml" Target="../ink/ink109.xml"/><Relationship Id="rId325" Type="http://schemas.openxmlformats.org/officeDocument/2006/relationships/image" Target="../media/image217.png"/><Relationship Id="rId367" Type="http://schemas.openxmlformats.org/officeDocument/2006/relationships/image" Target="../media/image238.png"/><Relationship Id="rId171" Type="http://schemas.openxmlformats.org/officeDocument/2006/relationships/image" Target="../media/image140.png"/><Relationship Id="rId227" Type="http://schemas.openxmlformats.org/officeDocument/2006/relationships/image" Target="../media/image168.png"/><Relationship Id="rId269" Type="http://schemas.openxmlformats.org/officeDocument/2006/relationships/image" Target="../media/image189.png"/><Relationship Id="rId33" Type="http://schemas.openxmlformats.org/officeDocument/2006/relationships/image" Target="../media/image71.png"/><Relationship Id="rId129" Type="http://schemas.openxmlformats.org/officeDocument/2006/relationships/image" Target="../media/image119.png"/><Relationship Id="rId280" Type="http://schemas.openxmlformats.org/officeDocument/2006/relationships/customXml" Target="../ink/ink190.xml"/><Relationship Id="rId336" Type="http://schemas.openxmlformats.org/officeDocument/2006/relationships/customXml" Target="../ink/ink218.xml"/><Relationship Id="rId75" Type="http://schemas.openxmlformats.org/officeDocument/2006/relationships/image" Target="../media/image92.png"/><Relationship Id="rId140" Type="http://schemas.openxmlformats.org/officeDocument/2006/relationships/customXml" Target="../ink/ink120.xml"/><Relationship Id="rId182" Type="http://schemas.openxmlformats.org/officeDocument/2006/relationships/customXml" Target="../ink/ink141.xml"/><Relationship Id="rId6" Type="http://schemas.openxmlformats.org/officeDocument/2006/relationships/customXml" Target="../ink/ink53.xml"/><Relationship Id="rId238" Type="http://schemas.openxmlformats.org/officeDocument/2006/relationships/customXml" Target="../ink/ink169.xml"/><Relationship Id="rId291" Type="http://schemas.openxmlformats.org/officeDocument/2006/relationships/image" Target="../media/image200.png"/><Relationship Id="rId305" Type="http://schemas.openxmlformats.org/officeDocument/2006/relationships/image" Target="../media/image207.png"/><Relationship Id="rId347" Type="http://schemas.openxmlformats.org/officeDocument/2006/relationships/image" Target="../media/image228.png"/><Relationship Id="rId44" Type="http://schemas.openxmlformats.org/officeDocument/2006/relationships/customXml" Target="../ink/ink72.xml"/><Relationship Id="rId86" Type="http://schemas.openxmlformats.org/officeDocument/2006/relationships/customXml" Target="../ink/ink93.xml"/><Relationship Id="rId151" Type="http://schemas.openxmlformats.org/officeDocument/2006/relationships/image" Target="../media/image130.png"/><Relationship Id="rId193" Type="http://schemas.openxmlformats.org/officeDocument/2006/relationships/image" Target="../media/image151.png"/><Relationship Id="rId207" Type="http://schemas.openxmlformats.org/officeDocument/2006/relationships/image" Target="../media/image158.png"/><Relationship Id="rId249" Type="http://schemas.openxmlformats.org/officeDocument/2006/relationships/image" Target="../media/image179.png"/><Relationship Id="rId13" Type="http://schemas.openxmlformats.org/officeDocument/2006/relationships/image" Target="../media/image61.png"/><Relationship Id="rId109" Type="http://schemas.openxmlformats.org/officeDocument/2006/relationships/image" Target="../media/image109.png"/><Relationship Id="rId260" Type="http://schemas.openxmlformats.org/officeDocument/2006/relationships/customXml" Target="../ink/ink180.xml"/><Relationship Id="rId316" Type="http://schemas.openxmlformats.org/officeDocument/2006/relationships/customXml" Target="../ink/ink208.xml"/><Relationship Id="rId55" Type="http://schemas.openxmlformats.org/officeDocument/2006/relationships/image" Target="../media/image82.png"/><Relationship Id="rId97" Type="http://schemas.openxmlformats.org/officeDocument/2006/relationships/image" Target="../media/image103.png"/><Relationship Id="rId120" Type="http://schemas.openxmlformats.org/officeDocument/2006/relationships/customXml" Target="../ink/ink110.xml"/><Relationship Id="rId358" Type="http://schemas.openxmlformats.org/officeDocument/2006/relationships/customXml" Target="../ink/ink229.xml"/><Relationship Id="rId162" Type="http://schemas.openxmlformats.org/officeDocument/2006/relationships/customXml" Target="../ink/ink131.xml"/><Relationship Id="rId218" Type="http://schemas.openxmlformats.org/officeDocument/2006/relationships/customXml" Target="../ink/ink159.xml"/><Relationship Id="rId271" Type="http://schemas.openxmlformats.org/officeDocument/2006/relationships/image" Target="../media/image190.png"/><Relationship Id="rId24" Type="http://schemas.openxmlformats.org/officeDocument/2006/relationships/customXml" Target="../ink/ink62.xml"/><Relationship Id="rId66" Type="http://schemas.openxmlformats.org/officeDocument/2006/relationships/customXml" Target="../ink/ink83.xml"/><Relationship Id="rId131" Type="http://schemas.openxmlformats.org/officeDocument/2006/relationships/image" Target="../media/image120.png"/><Relationship Id="rId327" Type="http://schemas.openxmlformats.org/officeDocument/2006/relationships/image" Target="../media/image218.png"/><Relationship Id="rId369" Type="http://schemas.openxmlformats.org/officeDocument/2006/relationships/image" Target="../media/image239.png"/><Relationship Id="rId173" Type="http://schemas.openxmlformats.org/officeDocument/2006/relationships/image" Target="../media/image141.png"/><Relationship Id="rId229" Type="http://schemas.openxmlformats.org/officeDocument/2006/relationships/image" Target="../media/image169.png"/><Relationship Id="rId240" Type="http://schemas.openxmlformats.org/officeDocument/2006/relationships/customXml" Target="../ink/ink170.xml"/><Relationship Id="rId35" Type="http://schemas.openxmlformats.org/officeDocument/2006/relationships/image" Target="../media/image72.png"/><Relationship Id="rId77" Type="http://schemas.openxmlformats.org/officeDocument/2006/relationships/image" Target="../media/image93.png"/><Relationship Id="rId100" Type="http://schemas.openxmlformats.org/officeDocument/2006/relationships/customXml" Target="../ink/ink100.xml"/><Relationship Id="rId282" Type="http://schemas.openxmlformats.org/officeDocument/2006/relationships/customXml" Target="../ink/ink191.xml"/><Relationship Id="rId338" Type="http://schemas.openxmlformats.org/officeDocument/2006/relationships/customXml" Target="../ink/ink219.xml"/><Relationship Id="rId8" Type="http://schemas.openxmlformats.org/officeDocument/2006/relationships/customXml" Target="../ink/ink54.xml"/><Relationship Id="rId142" Type="http://schemas.openxmlformats.org/officeDocument/2006/relationships/customXml" Target="../ink/ink121.xml"/><Relationship Id="rId184" Type="http://schemas.openxmlformats.org/officeDocument/2006/relationships/customXml" Target="../ink/ink142.xml"/><Relationship Id="rId251" Type="http://schemas.openxmlformats.org/officeDocument/2006/relationships/image" Target="../media/image180.png"/><Relationship Id="rId46" Type="http://schemas.openxmlformats.org/officeDocument/2006/relationships/customXml" Target="../ink/ink73.xml"/><Relationship Id="rId293" Type="http://schemas.openxmlformats.org/officeDocument/2006/relationships/image" Target="../media/image201.png"/><Relationship Id="rId307" Type="http://schemas.openxmlformats.org/officeDocument/2006/relationships/image" Target="../media/image208.png"/><Relationship Id="rId349" Type="http://schemas.openxmlformats.org/officeDocument/2006/relationships/image" Target="../media/image229.png"/><Relationship Id="rId88" Type="http://schemas.openxmlformats.org/officeDocument/2006/relationships/customXml" Target="../ink/ink94.xml"/><Relationship Id="rId111" Type="http://schemas.openxmlformats.org/officeDocument/2006/relationships/image" Target="../media/image110.png"/><Relationship Id="rId153" Type="http://schemas.openxmlformats.org/officeDocument/2006/relationships/image" Target="../media/image131.png"/><Relationship Id="rId195" Type="http://schemas.openxmlformats.org/officeDocument/2006/relationships/image" Target="../media/image152.png"/><Relationship Id="rId209" Type="http://schemas.openxmlformats.org/officeDocument/2006/relationships/image" Target="../media/image159.png"/><Relationship Id="rId360" Type="http://schemas.openxmlformats.org/officeDocument/2006/relationships/customXml" Target="../ink/ink230.xml"/><Relationship Id="rId220" Type="http://schemas.openxmlformats.org/officeDocument/2006/relationships/customXml" Target="../ink/ink16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.png"/><Relationship Id="rId299" Type="http://schemas.openxmlformats.org/officeDocument/2006/relationships/image" Target="../media/image389.png"/><Relationship Id="rId21" Type="http://schemas.openxmlformats.org/officeDocument/2006/relationships/image" Target="../media/image250.png"/><Relationship Id="rId63" Type="http://schemas.openxmlformats.org/officeDocument/2006/relationships/image" Target="../media/image271.png"/><Relationship Id="rId159" Type="http://schemas.openxmlformats.org/officeDocument/2006/relationships/image" Target="../media/image319.png"/><Relationship Id="rId170" Type="http://schemas.openxmlformats.org/officeDocument/2006/relationships/customXml" Target="../ink/ink320.xml"/><Relationship Id="rId226" Type="http://schemas.openxmlformats.org/officeDocument/2006/relationships/customXml" Target="../ink/ink348.xml"/><Relationship Id="rId268" Type="http://schemas.openxmlformats.org/officeDocument/2006/relationships/customXml" Target="../ink/ink369.xml"/><Relationship Id="rId32" Type="http://schemas.openxmlformats.org/officeDocument/2006/relationships/customXml" Target="../ink/ink251.xml"/><Relationship Id="rId74" Type="http://schemas.openxmlformats.org/officeDocument/2006/relationships/customXml" Target="../ink/ink272.xml"/><Relationship Id="rId128" Type="http://schemas.openxmlformats.org/officeDocument/2006/relationships/customXml" Target="../ink/ink299.xml"/><Relationship Id="rId5" Type="http://schemas.openxmlformats.org/officeDocument/2006/relationships/image" Target="../media/image242.png"/><Relationship Id="rId181" Type="http://schemas.openxmlformats.org/officeDocument/2006/relationships/image" Target="../media/image330.png"/><Relationship Id="rId237" Type="http://schemas.openxmlformats.org/officeDocument/2006/relationships/image" Target="../media/image358.png"/><Relationship Id="rId279" Type="http://schemas.openxmlformats.org/officeDocument/2006/relationships/image" Target="../media/image379.png"/><Relationship Id="rId43" Type="http://schemas.openxmlformats.org/officeDocument/2006/relationships/image" Target="../media/image261.png"/><Relationship Id="rId139" Type="http://schemas.openxmlformats.org/officeDocument/2006/relationships/image" Target="../media/image309.png"/><Relationship Id="rId290" Type="http://schemas.openxmlformats.org/officeDocument/2006/relationships/customXml" Target="../ink/ink380.xml"/><Relationship Id="rId304" Type="http://schemas.openxmlformats.org/officeDocument/2006/relationships/customXml" Target="../ink/ink387.xml"/><Relationship Id="rId85" Type="http://schemas.openxmlformats.org/officeDocument/2006/relationships/image" Target="../media/image282.png"/><Relationship Id="rId150" Type="http://schemas.openxmlformats.org/officeDocument/2006/relationships/customXml" Target="../ink/ink310.xml"/><Relationship Id="rId192" Type="http://schemas.openxmlformats.org/officeDocument/2006/relationships/customXml" Target="../ink/ink331.xml"/><Relationship Id="rId206" Type="http://schemas.openxmlformats.org/officeDocument/2006/relationships/customXml" Target="../ink/ink338.xml"/><Relationship Id="rId248" Type="http://schemas.openxmlformats.org/officeDocument/2006/relationships/customXml" Target="../ink/ink359.xml"/><Relationship Id="rId12" Type="http://schemas.openxmlformats.org/officeDocument/2006/relationships/customXml" Target="../ink/ink241.xml"/><Relationship Id="rId108" Type="http://schemas.openxmlformats.org/officeDocument/2006/relationships/customXml" Target="../ink/ink289.xml"/><Relationship Id="rId315" Type="http://schemas.openxmlformats.org/officeDocument/2006/relationships/image" Target="../media/image397.png"/><Relationship Id="rId54" Type="http://schemas.openxmlformats.org/officeDocument/2006/relationships/customXml" Target="../ink/ink262.xml"/><Relationship Id="rId96" Type="http://schemas.openxmlformats.org/officeDocument/2006/relationships/customXml" Target="../ink/ink283.xml"/><Relationship Id="rId161" Type="http://schemas.openxmlformats.org/officeDocument/2006/relationships/image" Target="../media/image320.png"/><Relationship Id="rId217" Type="http://schemas.openxmlformats.org/officeDocument/2006/relationships/image" Target="../media/image348.png"/><Relationship Id="rId259" Type="http://schemas.openxmlformats.org/officeDocument/2006/relationships/image" Target="../media/image369.png"/><Relationship Id="rId23" Type="http://schemas.openxmlformats.org/officeDocument/2006/relationships/image" Target="../media/image251.png"/><Relationship Id="rId119" Type="http://schemas.openxmlformats.org/officeDocument/2006/relationships/image" Target="../media/image299.png"/><Relationship Id="rId270" Type="http://schemas.openxmlformats.org/officeDocument/2006/relationships/customXml" Target="../ink/ink370.xml"/><Relationship Id="rId65" Type="http://schemas.openxmlformats.org/officeDocument/2006/relationships/image" Target="../media/image272.png"/><Relationship Id="rId130" Type="http://schemas.openxmlformats.org/officeDocument/2006/relationships/customXml" Target="../ink/ink300.xml"/><Relationship Id="rId172" Type="http://schemas.openxmlformats.org/officeDocument/2006/relationships/customXml" Target="../ink/ink321.xml"/><Relationship Id="rId193" Type="http://schemas.openxmlformats.org/officeDocument/2006/relationships/image" Target="../media/image336.png"/><Relationship Id="rId207" Type="http://schemas.openxmlformats.org/officeDocument/2006/relationships/image" Target="../media/image343.png"/><Relationship Id="rId228" Type="http://schemas.openxmlformats.org/officeDocument/2006/relationships/customXml" Target="../ink/ink349.xml"/><Relationship Id="rId249" Type="http://schemas.openxmlformats.org/officeDocument/2006/relationships/image" Target="../media/image364.png"/><Relationship Id="rId13" Type="http://schemas.openxmlformats.org/officeDocument/2006/relationships/image" Target="../media/image246.png"/><Relationship Id="rId109" Type="http://schemas.openxmlformats.org/officeDocument/2006/relationships/image" Target="../media/image294.png"/><Relationship Id="rId260" Type="http://schemas.openxmlformats.org/officeDocument/2006/relationships/customXml" Target="../ink/ink365.xml"/><Relationship Id="rId281" Type="http://schemas.openxmlformats.org/officeDocument/2006/relationships/image" Target="../media/image380.png"/><Relationship Id="rId34" Type="http://schemas.openxmlformats.org/officeDocument/2006/relationships/customXml" Target="../ink/ink252.xml"/><Relationship Id="rId55" Type="http://schemas.openxmlformats.org/officeDocument/2006/relationships/image" Target="../media/image267.png"/><Relationship Id="rId76" Type="http://schemas.openxmlformats.org/officeDocument/2006/relationships/customXml" Target="../ink/ink273.xml"/><Relationship Id="rId97" Type="http://schemas.openxmlformats.org/officeDocument/2006/relationships/image" Target="../media/image288.png"/><Relationship Id="rId120" Type="http://schemas.openxmlformats.org/officeDocument/2006/relationships/customXml" Target="../ink/ink295.xml"/><Relationship Id="rId141" Type="http://schemas.openxmlformats.org/officeDocument/2006/relationships/image" Target="../media/image310.png"/><Relationship Id="rId7" Type="http://schemas.openxmlformats.org/officeDocument/2006/relationships/image" Target="../media/image243.png"/><Relationship Id="rId162" Type="http://schemas.openxmlformats.org/officeDocument/2006/relationships/customXml" Target="../ink/ink316.xml"/><Relationship Id="rId183" Type="http://schemas.openxmlformats.org/officeDocument/2006/relationships/image" Target="../media/image331.png"/><Relationship Id="rId218" Type="http://schemas.openxmlformats.org/officeDocument/2006/relationships/customXml" Target="../ink/ink344.xml"/><Relationship Id="rId239" Type="http://schemas.openxmlformats.org/officeDocument/2006/relationships/image" Target="../media/image359.png"/><Relationship Id="rId250" Type="http://schemas.openxmlformats.org/officeDocument/2006/relationships/customXml" Target="../ink/ink360.xml"/><Relationship Id="rId271" Type="http://schemas.openxmlformats.org/officeDocument/2006/relationships/image" Target="../media/image375.png"/><Relationship Id="rId292" Type="http://schemas.openxmlformats.org/officeDocument/2006/relationships/customXml" Target="../ink/ink381.xml"/><Relationship Id="rId306" Type="http://schemas.openxmlformats.org/officeDocument/2006/relationships/customXml" Target="../ink/ink388.xml"/><Relationship Id="rId24" Type="http://schemas.openxmlformats.org/officeDocument/2006/relationships/customXml" Target="../ink/ink247.xml"/><Relationship Id="rId45" Type="http://schemas.openxmlformats.org/officeDocument/2006/relationships/image" Target="../media/image262.png"/><Relationship Id="rId66" Type="http://schemas.openxmlformats.org/officeDocument/2006/relationships/customXml" Target="../ink/ink268.xml"/><Relationship Id="rId87" Type="http://schemas.openxmlformats.org/officeDocument/2006/relationships/image" Target="../media/image283.png"/><Relationship Id="rId110" Type="http://schemas.openxmlformats.org/officeDocument/2006/relationships/customXml" Target="../ink/ink290.xml"/><Relationship Id="rId131" Type="http://schemas.openxmlformats.org/officeDocument/2006/relationships/image" Target="../media/image305.png"/><Relationship Id="rId152" Type="http://schemas.openxmlformats.org/officeDocument/2006/relationships/customXml" Target="../ink/ink311.xml"/><Relationship Id="rId173" Type="http://schemas.openxmlformats.org/officeDocument/2006/relationships/image" Target="../media/image326.png"/><Relationship Id="rId194" Type="http://schemas.openxmlformats.org/officeDocument/2006/relationships/customXml" Target="../ink/ink332.xml"/><Relationship Id="rId208" Type="http://schemas.openxmlformats.org/officeDocument/2006/relationships/customXml" Target="../ink/ink339.xml"/><Relationship Id="rId229" Type="http://schemas.openxmlformats.org/officeDocument/2006/relationships/image" Target="../media/image354.png"/><Relationship Id="rId240" Type="http://schemas.openxmlformats.org/officeDocument/2006/relationships/customXml" Target="../ink/ink355.xml"/><Relationship Id="rId261" Type="http://schemas.openxmlformats.org/officeDocument/2006/relationships/image" Target="../media/image370.png"/><Relationship Id="rId14" Type="http://schemas.openxmlformats.org/officeDocument/2006/relationships/customXml" Target="../ink/ink242.xml"/><Relationship Id="rId35" Type="http://schemas.openxmlformats.org/officeDocument/2006/relationships/image" Target="../media/image257.png"/><Relationship Id="rId56" Type="http://schemas.openxmlformats.org/officeDocument/2006/relationships/customXml" Target="../ink/ink263.xml"/><Relationship Id="rId77" Type="http://schemas.openxmlformats.org/officeDocument/2006/relationships/image" Target="../media/image278.png"/><Relationship Id="rId100" Type="http://schemas.openxmlformats.org/officeDocument/2006/relationships/customXml" Target="../ink/ink285.xml"/><Relationship Id="rId282" Type="http://schemas.openxmlformats.org/officeDocument/2006/relationships/customXml" Target="../ink/ink376.xml"/><Relationship Id="rId8" Type="http://schemas.openxmlformats.org/officeDocument/2006/relationships/customXml" Target="../ink/ink239.xml"/><Relationship Id="rId98" Type="http://schemas.openxmlformats.org/officeDocument/2006/relationships/customXml" Target="../ink/ink284.xml"/><Relationship Id="rId121" Type="http://schemas.openxmlformats.org/officeDocument/2006/relationships/image" Target="../media/image300.png"/><Relationship Id="rId142" Type="http://schemas.openxmlformats.org/officeDocument/2006/relationships/customXml" Target="../ink/ink306.xml"/><Relationship Id="rId163" Type="http://schemas.openxmlformats.org/officeDocument/2006/relationships/image" Target="../media/image321.png"/><Relationship Id="rId184" Type="http://schemas.openxmlformats.org/officeDocument/2006/relationships/customXml" Target="../ink/ink327.xml"/><Relationship Id="rId219" Type="http://schemas.openxmlformats.org/officeDocument/2006/relationships/image" Target="../media/image349.png"/><Relationship Id="rId230" Type="http://schemas.openxmlformats.org/officeDocument/2006/relationships/customXml" Target="../ink/ink350.xml"/><Relationship Id="rId251" Type="http://schemas.openxmlformats.org/officeDocument/2006/relationships/image" Target="../media/image365.png"/><Relationship Id="rId25" Type="http://schemas.openxmlformats.org/officeDocument/2006/relationships/image" Target="../media/image252.png"/><Relationship Id="rId46" Type="http://schemas.openxmlformats.org/officeDocument/2006/relationships/customXml" Target="../ink/ink258.xml"/><Relationship Id="rId67" Type="http://schemas.openxmlformats.org/officeDocument/2006/relationships/image" Target="../media/image273.png"/><Relationship Id="rId272" Type="http://schemas.openxmlformats.org/officeDocument/2006/relationships/customXml" Target="../ink/ink371.xml"/><Relationship Id="rId293" Type="http://schemas.openxmlformats.org/officeDocument/2006/relationships/image" Target="../media/image386.png"/><Relationship Id="rId307" Type="http://schemas.openxmlformats.org/officeDocument/2006/relationships/image" Target="../media/image393.png"/><Relationship Id="rId88" Type="http://schemas.openxmlformats.org/officeDocument/2006/relationships/customXml" Target="../ink/ink279.xml"/><Relationship Id="rId111" Type="http://schemas.openxmlformats.org/officeDocument/2006/relationships/image" Target="../media/image295.png"/><Relationship Id="rId132" Type="http://schemas.openxmlformats.org/officeDocument/2006/relationships/customXml" Target="../ink/ink301.xml"/><Relationship Id="rId153" Type="http://schemas.openxmlformats.org/officeDocument/2006/relationships/image" Target="../media/image316.png"/><Relationship Id="rId174" Type="http://schemas.openxmlformats.org/officeDocument/2006/relationships/customXml" Target="../ink/ink322.xml"/><Relationship Id="rId195" Type="http://schemas.openxmlformats.org/officeDocument/2006/relationships/image" Target="../media/image337.png"/><Relationship Id="rId209" Type="http://schemas.openxmlformats.org/officeDocument/2006/relationships/image" Target="../media/image344.png"/><Relationship Id="rId220" Type="http://schemas.openxmlformats.org/officeDocument/2006/relationships/customXml" Target="../ink/ink345.xml"/><Relationship Id="rId241" Type="http://schemas.openxmlformats.org/officeDocument/2006/relationships/image" Target="../media/image360.png"/><Relationship Id="rId15" Type="http://schemas.openxmlformats.org/officeDocument/2006/relationships/image" Target="../media/image247.png"/><Relationship Id="rId36" Type="http://schemas.openxmlformats.org/officeDocument/2006/relationships/customXml" Target="../ink/ink253.xml"/><Relationship Id="rId57" Type="http://schemas.openxmlformats.org/officeDocument/2006/relationships/image" Target="../media/image268.png"/><Relationship Id="rId262" Type="http://schemas.openxmlformats.org/officeDocument/2006/relationships/customXml" Target="../ink/ink366.xml"/><Relationship Id="rId283" Type="http://schemas.openxmlformats.org/officeDocument/2006/relationships/image" Target="../media/image381.png"/><Relationship Id="rId78" Type="http://schemas.openxmlformats.org/officeDocument/2006/relationships/customXml" Target="../ink/ink274.xml"/><Relationship Id="rId99" Type="http://schemas.openxmlformats.org/officeDocument/2006/relationships/image" Target="../media/image289.png"/><Relationship Id="rId101" Type="http://schemas.openxmlformats.org/officeDocument/2006/relationships/image" Target="../media/image290.png"/><Relationship Id="rId122" Type="http://schemas.openxmlformats.org/officeDocument/2006/relationships/customXml" Target="../ink/ink296.xml"/><Relationship Id="rId143" Type="http://schemas.openxmlformats.org/officeDocument/2006/relationships/image" Target="../media/image311.png"/><Relationship Id="rId164" Type="http://schemas.openxmlformats.org/officeDocument/2006/relationships/customXml" Target="../ink/ink317.xml"/><Relationship Id="rId185" Type="http://schemas.openxmlformats.org/officeDocument/2006/relationships/image" Target="../media/image332.png"/><Relationship Id="rId9" Type="http://schemas.openxmlformats.org/officeDocument/2006/relationships/image" Target="../media/image244.png"/><Relationship Id="rId210" Type="http://schemas.openxmlformats.org/officeDocument/2006/relationships/customXml" Target="../ink/ink340.xml"/><Relationship Id="rId26" Type="http://schemas.openxmlformats.org/officeDocument/2006/relationships/customXml" Target="../ink/ink248.xml"/><Relationship Id="rId231" Type="http://schemas.openxmlformats.org/officeDocument/2006/relationships/image" Target="../media/image355.png"/><Relationship Id="rId252" Type="http://schemas.openxmlformats.org/officeDocument/2006/relationships/customXml" Target="../ink/ink361.xml"/><Relationship Id="rId273" Type="http://schemas.openxmlformats.org/officeDocument/2006/relationships/image" Target="../media/image376.png"/><Relationship Id="rId294" Type="http://schemas.openxmlformats.org/officeDocument/2006/relationships/customXml" Target="../ink/ink382.xml"/><Relationship Id="rId308" Type="http://schemas.openxmlformats.org/officeDocument/2006/relationships/customXml" Target="../ink/ink389.xml"/><Relationship Id="rId47" Type="http://schemas.openxmlformats.org/officeDocument/2006/relationships/image" Target="../media/image263.png"/><Relationship Id="rId68" Type="http://schemas.openxmlformats.org/officeDocument/2006/relationships/customXml" Target="../ink/ink269.xml"/><Relationship Id="rId89" Type="http://schemas.openxmlformats.org/officeDocument/2006/relationships/image" Target="../media/image284.png"/><Relationship Id="rId112" Type="http://schemas.openxmlformats.org/officeDocument/2006/relationships/customXml" Target="../ink/ink291.xml"/><Relationship Id="rId133" Type="http://schemas.openxmlformats.org/officeDocument/2006/relationships/image" Target="../media/image306.png"/><Relationship Id="rId154" Type="http://schemas.openxmlformats.org/officeDocument/2006/relationships/customXml" Target="../ink/ink312.xml"/><Relationship Id="rId175" Type="http://schemas.openxmlformats.org/officeDocument/2006/relationships/image" Target="../media/image327.png"/><Relationship Id="rId196" Type="http://schemas.openxmlformats.org/officeDocument/2006/relationships/customXml" Target="../ink/ink333.xml"/><Relationship Id="rId200" Type="http://schemas.openxmlformats.org/officeDocument/2006/relationships/customXml" Target="../ink/ink335.xml"/><Relationship Id="rId16" Type="http://schemas.openxmlformats.org/officeDocument/2006/relationships/customXml" Target="../ink/ink243.xml"/><Relationship Id="rId221" Type="http://schemas.openxmlformats.org/officeDocument/2006/relationships/image" Target="../media/image350.png"/><Relationship Id="rId242" Type="http://schemas.openxmlformats.org/officeDocument/2006/relationships/customXml" Target="../ink/ink356.xml"/><Relationship Id="rId263" Type="http://schemas.openxmlformats.org/officeDocument/2006/relationships/image" Target="../media/image371.png"/><Relationship Id="rId284" Type="http://schemas.openxmlformats.org/officeDocument/2006/relationships/customXml" Target="../ink/ink377.xml"/><Relationship Id="rId37" Type="http://schemas.openxmlformats.org/officeDocument/2006/relationships/image" Target="../media/image258.png"/><Relationship Id="rId58" Type="http://schemas.openxmlformats.org/officeDocument/2006/relationships/customXml" Target="../ink/ink264.xml"/><Relationship Id="rId79" Type="http://schemas.openxmlformats.org/officeDocument/2006/relationships/image" Target="../media/image279.png"/><Relationship Id="rId102" Type="http://schemas.openxmlformats.org/officeDocument/2006/relationships/customXml" Target="../ink/ink286.xml"/><Relationship Id="rId123" Type="http://schemas.openxmlformats.org/officeDocument/2006/relationships/image" Target="../media/image301.png"/><Relationship Id="rId144" Type="http://schemas.openxmlformats.org/officeDocument/2006/relationships/customXml" Target="../ink/ink307.xml"/><Relationship Id="rId90" Type="http://schemas.openxmlformats.org/officeDocument/2006/relationships/customXml" Target="../ink/ink280.xml"/><Relationship Id="rId165" Type="http://schemas.openxmlformats.org/officeDocument/2006/relationships/image" Target="../media/image322.png"/><Relationship Id="rId186" Type="http://schemas.openxmlformats.org/officeDocument/2006/relationships/customXml" Target="../ink/ink328.xml"/><Relationship Id="rId211" Type="http://schemas.openxmlformats.org/officeDocument/2006/relationships/image" Target="../media/image345.png"/><Relationship Id="rId232" Type="http://schemas.openxmlformats.org/officeDocument/2006/relationships/customXml" Target="../ink/ink351.xml"/><Relationship Id="rId253" Type="http://schemas.openxmlformats.org/officeDocument/2006/relationships/image" Target="../media/image366.png"/><Relationship Id="rId274" Type="http://schemas.openxmlformats.org/officeDocument/2006/relationships/customXml" Target="../ink/ink372.xml"/><Relationship Id="rId295" Type="http://schemas.openxmlformats.org/officeDocument/2006/relationships/image" Target="../media/image387.png"/><Relationship Id="rId309" Type="http://schemas.openxmlformats.org/officeDocument/2006/relationships/image" Target="../media/image394.png"/><Relationship Id="rId27" Type="http://schemas.openxmlformats.org/officeDocument/2006/relationships/image" Target="../media/image253.png"/><Relationship Id="rId48" Type="http://schemas.openxmlformats.org/officeDocument/2006/relationships/customXml" Target="../ink/ink259.xml"/><Relationship Id="rId69" Type="http://schemas.openxmlformats.org/officeDocument/2006/relationships/image" Target="../media/image274.png"/><Relationship Id="rId113" Type="http://schemas.openxmlformats.org/officeDocument/2006/relationships/image" Target="../media/image296.png"/><Relationship Id="rId134" Type="http://schemas.openxmlformats.org/officeDocument/2006/relationships/customXml" Target="../ink/ink302.xml"/><Relationship Id="rId80" Type="http://schemas.openxmlformats.org/officeDocument/2006/relationships/customXml" Target="../ink/ink275.xml"/><Relationship Id="rId155" Type="http://schemas.openxmlformats.org/officeDocument/2006/relationships/image" Target="../media/image317.png"/><Relationship Id="rId176" Type="http://schemas.openxmlformats.org/officeDocument/2006/relationships/customXml" Target="../ink/ink323.xml"/><Relationship Id="rId197" Type="http://schemas.openxmlformats.org/officeDocument/2006/relationships/image" Target="../media/image338.png"/><Relationship Id="rId201" Type="http://schemas.openxmlformats.org/officeDocument/2006/relationships/image" Target="../media/image340.png"/><Relationship Id="rId222" Type="http://schemas.openxmlformats.org/officeDocument/2006/relationships/customXml" Target="../ink/ink346.xml"/><Relationship Id="rId243" Type="http://schemas.openxmlformats.org/officeDocument/2006/relationships/image" Target="../media/image361.png"/><Relationship Id="rId264" Type="http://schemas.openxmlformats.org/officeDocument/2006/relationships/customXml" Target="../ink/ink367.xml"/><Relationship Id="rId285" Type="http://schemas.openxmlformats.org/officeDocument/2006/relationships/image" Target="../media/image382.png"/><Relationship Id="rId17" Type="http://schemas.openxmlformats.org/officeDocument/2006/relationships/image" Target="../media/image248.png"/><Relationship Id="rId38" Type="http://schemas.openxmlformats.org/officeDocument/2006/relationships/customXml" Target="../ink/ink254.xml"/><Relationship Id="rId59" Type="http://schemas.openxmlformats.org/officeDocument/2006/relationships/image" Target="../media/image269.png"/><Relationship Id="rId103" Type="http://schemas.openxmlformats.org/officeDocument/2006/relationships/image" Target="../media/image291.png"/><Relationship Id="rId124" Type="http://schemas.openxmlformats.org/officeDocument/2006/relationships/customXml" Target="../ink/ink297.xml"/><Relationship Id="rId310" Type="http://schemas.openxmlformats.org/officeDocument/2006/relationships/customXml" Target="../ink/ink390.xml"/><Relationship Id="rId70" Type="http://schemas.openxmlformats.org/officeDocument/2006/relationships/customXml" Target="../ink/ink270.xml"/><Relationship Id="rId91" Type="http://schemas.openxmlformats.org/officeDocument/2006/relationships/image" Target="../media/image285.png"/><Relationship Id="rId145" Type="http://schemas.openxmlformats.org/officeDocument/2006/relationships/image" Target="../media/image312.png"/><Relationship Id="rId166" Type="http://schemas.openxmlformats.org/officeDocument/2006/relationships/customXml" Target="../ink/ink318.xml"/><Relationship Id="rId187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1.xml"/><Relationship Id="rId233" Type="http://schemas.openxmlformats.org/officeDocument/2006/relationships/image" Target="../media/image356.png"/><Relationship Id="rId254" Type="http://schemas.openxmlformats.org/officeDocument/2006/relationships/customXml" Target="../ink/ink362.xml"/><Relationship Id="rId28" Type="http://schemas.openxmlformats.org/officeDocument/2006/relationships/customXml" Target="../ink/ink249.xml"/><Relationship Id="rId49" Type="http://schemas.openxmlformats.org/officeDocument/2006/relationships/image" Target="../media/image264.png"/><Relationship Id="rId114" Type="http://schemas.openxmlformats.org/officeDocument/2006/relationships/customXml" Target="../ink/ink292.xml"/><Relationship Id="rId275" Type="http://schemas.openxmlformats.org/officeDocument/2006/relationships/image" Target="../media/image377.png"/><Relationship Id="rId296" Type="http://schemas.openxmlformats.org/officeDocument/2006/relationships/customXml" Target="../ink/ink383.xml"/><Relationship Id="rId300" Type="http://schemas.openxmlformats.org/officeDocument/2006/relationships/customXml" Target="../ink/ink385.xml"/><Relationship Id="rId60" Type="http://schemas.openxmlformats.org/officeDocument/2006/relationships/customXml" Target="../ink/ink265.xml"/><Relationship Id="rId81" Type="http://schemas.openxmlformats.org/officeDocument/2006/relationships/image" Target="../media/image280.png"/><Relationship Id="rId135" Type="http://schemas.openxmlformats.org/officeDocument/2006/relationships/image" Target="../media/image307.png"/><Relationship Id="rId156" Type="http://schemas.openxmlformats.org/officeDocument/2006/relationships/customXml" Target="../ink/ink313.xml"/><Relationship Id="rId177" Type="http://schemas.openxmlformats.org/officeDocument/2006/relationships/image" Target="../media/image328.png"/><Relationship Id="rId198" Type="http://schemas.openxmlformats.org/officeDocument/2006/relationships/customXml" Target="../ink/ink334.xml"/><Relationship Id="rId202" Type="http://schemas.openxmlformats.org/officeDocument/2006/relationships/customXml" Target="../ink/ink336.xml"/><Relationship Id="rId223" Type="http://schemas.openxmlformats.org/officeDocument/2006/relationships/image" Target="../media/image351.png"/><Relationship Id="rId244" Type="http://schemas.openxmlformats.org/officeDocument/2006/relationships/customXml" Target="../ink/ink357.xml"/><Relationship Id="rId18" Type="http://schemas.openxmlformats.org/officeDocument/2006/relationships/customXml" Target="../ink/ink244.xml"/><Relationship Id="rId39" Type="http://schemas.openxmlformats.org/officeDocument/2006/relationships/image" Target="../media/image259.png"/><Relationship Id="rId265" Type="http://schemas.openxmlformats.org/officeDocument/2006/relationships/image" Target="../media/image372.png"/><Relationship Id="rId286" Type="http://schemas.openxmlformats.org/officeDocument/2006/relationships/customXml" Target="../ink/ink378.xml"/><Relationship Id="rId50" Type="http://schemas.openxmlformats.org/officeDocument/2006/relationships/customXml" Target="../ink/ink260.xml"/><Relationship Id="rId104" Type="http://schemas.openxmlformats.org/officeDocument/2006/relationships/customXml" Target="../ink/ink287.xml"/><Relationship Id="rId125" Type="http://schemas.openxmlformats.org/officeDocument/2006/relationships/image" Target="../media/image302.png"/><Relationship Id="rId146" Type="http://schemas.openxmlformats.org/officeDocument/2006/relationships/customXml" Target="../ink/ink308.xml"/><Relationship Id="rId167" Type="http://schemas.openxmlformats.org/officeDocument/2006/relationships/image" Target="../media/image323.png"/><Relationship Id="rId188" Type="http://schemas.openxmlformats.org/officeDocument/2006/relationships/customXml" Target="../ink/ink329.xml"/><Relationship Id="rId311" Type="http://schemas.openxmlformats.org/officeDocument/2006/relationships/image" Target="../media/image395.png"/><Relationship Id="rId71" Type="http://schemas.openxmlformats.org/officeDocument/2006/relationships/image" Target="../media/image275.png"/><Relationship Id="rId92" Type="http://schemas.openxmlformats.org/officeDocument/2006/relationships/customXml" Target="../ink/ink281.xml"/><Relationship Id="rId213" Type="http://schemas.openxmlformats.org/officeDocument/2006/relationships/image" Target="../media/image346.png"/><Relationship Id="rId234" Type="http://schemas.openxmlformats.org/officeDocument/2006/relationships/customXml" Target="../ink/ink352.xml"/><Relationship Id="rId2" Type="http://schemas.openxmlformats.org/officeDocument/2006/relationships/customXml" Target="../ink/ink236.xml"/><Relationship Id="rId29" Type="http://schemas.openxmlformats.org/officeDocument/2006/relationships/image" Target="../media/image254.png"/><Relationship Id="rId255" Type="http://schemas.openxmlformats.org/officeDocument/2006/relationships/image" Target="../media/image367.png"/><Relationship Id="rId276" Type="http://schemas.openxmlformats.org/officeDocument/2006/relationships/customXml" Target="../ink/ink373.xml"/><Relationship Id="rId297" Type="http://schemas.openxmlformats.org/officeDocument/2006/relationships/image" Target="../media/image388.png"/><Relationship Id="rId40" Type="http://schemas.openxmlformats.org/officeDocument/2006/relationships/customXml" Target="../ink/ink255.xml"/><Relationship Id="rId115" Type="http://schemas.openxmlformats.org/officeDocument/2006/relationships/image" Target="../media/image297.png"/><Relationship Id="rId136" Type="http://schemas.openxmlformats.org/officeDocument/2006/relationships/customXml" Target="../ink/ink303.xml"/><Relationship Id="rId157" Type="http://schemas.openxmlformats.org/officeDocument/2006/relationships/image" Target="../media/image318.png"/><Relationship Id="rId178" Type="http://schemas.openxmlformats.org/officeDocument/2006/relationships/customXml" Target="../ink/ink324.xml"/><Relationship Id="rId301" Type="http://schemas.openxmlformats.org/officeDocument/2006/relationships/image" Target="../media/image390.png"/><Relationship Id="rId61" Type="http://schemas.openxmlformats.org/officeDocument/2006/relationships/image" Target="../media/image270.png"/><Relationship Id="rId82" Type="http://schemas.openxmlformats.org/officeDocument/2006/relationships/customXml" Target="../ink/ink276.xml"/><Relationship Id="rId199" Type="http://schemas.openxmlformats.org/officeDocument/2006/relationships/image" Target="../media/image339.png"/><Relationship Id="rId203" Type="http://schemas.openxmlformats.org/officeDocument/2006/relationships/image" Target="../media/image341.png"/><Relationship Id="rId19" Type="http://schemas.openxmlformats.org/officeDocument/2006/relationships/image" Target="../media/image249.png"/><Relationship Id="rId224" Type="http://schemas.openxmlformats.org/officeDocument/2006/relationships/customXml" Target="../ink/ink347.xml"/><Relationship Id="rId245" Type="http://schemas.openxmlformats.org/officeDocument/2006/relationships/image" Target="../media/image362.png"/><Relationship Id="rId266" Type="http://schemas.openxmlformats.org/officeDocument/2006/relationships/customXml" Target="../ink/ink368.xml"/><Relationship Id="rId287" Type="http://schemas.openxmlformats.org/officeDocument/2006/relationships/image" Target="../media/image383.png"/><Relationship Id="rId30" Type="http://schemas.openxmlformats.org/officeDocument/2006/relationships/customXml" Target="../ink/ink250.xml"/><Relationship Id="rId105" Type="http://schemas.openxmlformats.org/officeDocument/2006/relationships/image" Target="../media/image292.png"/><Relationship Id="rId126" Type="http://schemas.openxmlformats.org/officeDocument/2006/relationships/customXml" Target="../ink/ink298.xml"/><Relationship Id="rId147" Type="http://schemas.openxmlformats.org/officeDocument/2006/relationships/image" Target="../media/image313.png"/><Relationship Id="rId168" Type="http://schemas.openxmlformats.org/officeDocument/2006/relationships/customXml" Target="../ink/ink319.xml"/><Relationship Id="rId312" Type="http://schemas.openxmlformats.org/officeDocument/2006/relationships/customXml" Target="../ink/ink391.xml"/><Relationship Id="rId51" Type="http://schemas.openxmlformats.org/officeDocument/2006/relationships/image" Target="../media/image265.png"/><Relationship Id="rId72" Type="http://schemas.openxmlformats.org/officeDocument/2006/relationships/customXml" Target="../ink/ink271.xml"/><Relationship Id="rId93" Type="http://schemas.openxmlformats.org/officeDocument/2006/relationships/image" Target="../media/image286.png"/><Relationship Id="rId189" Type="http://schemas.openxmlformats.org/officeDocument/2006/relationships/image" Target="../media/image334.png"/><Relationship Id="rId3" Type="http://schemas.openxmlformats.org/officeDocument/2006/relationships/image" Target="../media/image241.png"/><Relationship Id="rId214" Type="http://schemas.openxmlformats.org/officeDocument/2006/relationships/customXml" Target="../ink/ink342.xml"/><Relationship Id="rId235" Type="http://schemas.openxmlformats.org/officeDocument/2006/relationships/image" Target="../media/image357.png"/><Relationship Id="rId256" Type="http://schemas.openxmlformats.org/officeDocument/2006/relationships/customXml" Target="../ink/ink363.xml"/><Relationship Id="rId277" Type="http://schemas.openxmlformats.org/officeDocument/2006/relationships/image" Target="../media/image378.png"/><Relationship Id="rId298" Type="http://schemas.openxmlformats.org/officeDocument/2006/relationships/customXml" Target="../ink/ink384.xml"/><Relationship Id="rId116" Type="http://schemas.openxmlformats.org/officeDocument/2006/relationships/customXml" Target="../ink/ink293.xml"/><Relationship Id="rId137" Type="http://schemas.openxmlformats.org/officeDocument/2006/relationships/image" Target="../media/image308.png"/><Relationship Id="rId158" Type="http://schemas.openxmlformats.org/officeDocument/2006/relationships/customXml" Target="../ink/ink314.xml"/><Relationship Id="rId302" Type="http://schemas.openxmlformats.org/officeDocument/2006/relationships/customXml" Target="../ink/ink386.xml"/><Relationship Id="rId20" Type="http://schemas.openxmlformats.org/officeDocument/2006/relationships/customXml" Target="../ink/ink245.xml"/><Relationship Id="rId41" Type="http://schemas.openxmlformats.org/officeDocument/2006/relationships/image" Target="../media/image260.png"/><Relationship Id="rId62" Type="http://schemas.openxmlformats.org/officeDocument/2006/relationships/customXml" Target="../ink/ink266.xml"/><Relationship Id="rId83" Type="http://schemas.openxmlformats.org/officeDocument/2006/relationships/image" Target="../media/image281.png"/><Relationship Id="rId179" Type="http://schemas.openxmlformats.org/officeDocument/2006/relationships/image" Target="../media/image329.png"/><Relationship Id="rId190" Type="http://schemas.openxmlformats.org/officeDocument/2006/relationships/customXml" Target="../ink/ink330.xml"/><Relationship Id="rId204" Type="http://schemas.openxmlformats.org/officeDocument/2006/relationships/customXml" Target="../ink/ink337.xml"/><Relationship Id="rId225" Type="http://schemas.openxmlformats.org/officeDocument/2006/relationships/image" Target="../media/image352.png"/><Relationship Id="rId246" Type="http://schemas.openxmlformats.org/officeDocument/2006/relationships/customXml" Target="../ink/ink358.xml"/><Relationship Id="rId267" Type="http://schemas.openxmlformats.org/officeDocument/2006/relationships/image" Target="../media/image373.png"/><Relationship Id="rId288" Type="http://schemas.openxmlformats.org/officeDocument/2006/relationships/customXml" Target="../ink/ink379.xml"/><Relationship Id="rId106" Type="http://schemas.openxmlformats.org/officeDocument/2006/relationships/customXml" Target="../ink/ink288.xml"/><Relationship Id="rId127" Type="http://schemas.openxmlformats.org/officeDocument/2006/relationships/image" Target="../media/image303.png"/><Relationship Id="rId313" Type="http://schemas.openxmlformats.org/officeDocument/2006/relationships/image" Target="../media/image396.png"/><Relationship Id="rId10" Type="http://schemas.openxmlformats.org/officeDocument/2006/relationships/customXml" Target="../ink/ink240.xml"/><Relationship Id="rId31" Type="http://schemas.openxmlformats.org/officeDocument/2006/relationships/image" Target="../media/image255.png"/><Relationship Id="rId52" Type="http://schemas.openxmlformats.org/officeDocument/2006/relationships/customXml" Target="../ink/ink261.xml"/><Relationship Id="rId73" Type="http://schemas.openxmlformats.org/officeDocument/2006/relationships/image" Target="../media/image276.png"/><Relationship Id="rId94" Type="http://schemas.openxmlformats.org/officeDocument/2006/relationships/customXml" Target="../ink/ink282.xml"/><Relationship Id="rId148" Type="http://schemas.openxmlformats.org/officeDocument/2006/relationships/customXml" Target="../ink/ink309.xml"/><Relationship Id="rId169" Type="http://schemas.openxmlformats.org/officeDocument/2006/relationships/image" Target="../media/image324.png"/><Relationship Id="rId4" Type="http://schemas.openxmlformats.org/officeDocument/2006/relationships/customXml" Target="../ink/ink237.xml"/><Relationship Id="rId180" Type="http://schemas.openxmlformats.org/officeDocument/2006/relationships/customXml" Target="../ink/ink325.xml"/><Relationship Id="rId215" Type="http://schemas.openxmlformats.org/officeDocument/2006/relationships/image" Target="../media/image347.png"/><Relationship Id="rId236" Type="http://schemas.openxmlformats.org/officeDocument/2006/relationships/customXml" Target="../ink/ink353.xml"/><Relationship Id="rId257" Type="http://schemas.openxmlformats.org/officeDocument/2006/relationships/image" Target="../media/image368.png"/><Relationship Id="rId278" Type="http://schemas.openxmlformats.org/officeDocument/2006/relationships/customXml" Target="../ink/ink374.xml"/><Relationship Id="rId303" Type="http://schemas.openxmlformats.org/officeDocument/2006/relationships/image" Target="../media/image391.png"/><Relationship Id="rId42" Type="http://schemas.openxmlformats.org/officeDocument/2006/relationships/customXml" Target="../ink/ink256.xml"/><Relationship Id="rId84" Type="http://schemas.openxmlformats.org/officeDocument/2006/relationships/customXml" Target="../ink/ink277.xml"/><Relationship Id="rId138" Type="http://schemas.openxmlformats.org/officeDocument/2006/relationships/customXml" Target="../ink/ink304.xml"/><Relationship Id="rId191" Type="http://schemas.openxmlformats.org/officeDocument/2006/relationships/image" Target="../media/image335.png"/><Relationship Id="rId205" Type="http://schemas.openxmlformats.org/officeDocument/2006/relationships/image" Target="../media/image342.png"/><Relationship Id="rId247" Type="http://schemas.openxmlformats.org/officeDocument/2006/relationships/image" Target="../media/image363.png"/><Relationship Id="rId107" Type="http://schemas.openxmlformats.org/officeDocument/2006/relationships/image" Target="../media/image293.png"/><Relationship Id="rId289" Type="http://schemas.openxmlformats.org/officeDocument/2006/relationships/image" Target="../media/image384.png"/><Relationship Id="rId11" Type="http://schemas.openxmlformats.org/officeDocument/2006/relationships/image" Target="../media/image245.png"/><Relationship Id="rId53" Type="http://schemas.openxmlformats.org/officeDocument/2006/relationships/image" Target="../media/image266.png"/><Relationship Id="rId149" Type="http://schemas.openxmlformats.org/officeDocument/2006/relationships/image" Target="../media/image314.png"/><Relationship Id="rId314" Type="http://schemas.openxmlformats.org/officeDocument/2006/relationships/customXml" Target="../ink/ink392.xml"/><Relationship Id="rId95" Type="http://schemas.openxmlformats.org/officeDocument/2006/relationships/image" Target="../media/image287.png"/><Relationship Id="rId160" Type="http://schemas.openxmlformats.org/officeDocument/2006/relationships/customXml" Target="../ink/ink315.xml"/><Relationship Id="rId216" Type="http://schemas.openxmlformats.org/officeDocument/2006/relationships/customXml" Target="../ink/ink343.xml"/><Relationship Id="rId258" Type="http://schemas.openxmlformats.org/officeDocument/2006/relationships/customXml" Target="../ink/ink364.xml"/><Relationship Id="rId22" Type="http://schemas.openxmlformats.org/officeDocument/2006/relationships/customXml" Target="../ink/ink246.xml"/><Relationship Id="rId64" Type="http://schemas.openxmlformats.org/officeDocument/2006/relationships/customXml" Target="../ink/ink267.xml"/><Relationship Id="rId118" Type="http://schemas.openxmlformats.org/officeDocument/2006/relationships/customXml" Target="../ink/ink294.xml"/><Relationship Id="rId171" Type="http://schemas.openxmlformats.org/officeDocument/2006/relationships/image" Target="../media/image325.png"/><Relationship Id="rId227" Type="http://schemas.openxmlformats.org/officeDocument/2006/relationships/image" Target="../media/image353.png"/><Relationship Id="rId269" Type="http://schemas.openxmlformats.org/officeDocument/2006/relationships/image" Target="../media/image374.png"/><Relationship Id="rId33" Type="http://schemas.openxmlformats.org/officeDocument/2006/relationships/image" Target="../media/image256.png"/><Relationship Id="rId129" Type="http://schemas.openxmlformats.org/officeDocument/2006/relationships/image" Target="../media/image304.png"/><Relationship Id="rId280" Type="http://schemas.openxmlformats.org/officeDocument/2006/relationships/customXml" Target="../ink/ink375.xml"/><Relationship Id="rId75" Type="http://schemas.openxmlformats.org/officeDocument/2006/relationships/image" Target="../media/image277.png"/><Relationship Id="rId140" Type="http://schemas.openxmlformats.org/officeDocument/2006/relationships/customXml" Target="../ink/ink305.xml"/><Relationship Id="rId182" Type="http://schemas.openxmlformats.org/officeDocument/2006/relationships/customXml" Target="../ink/ink326.xml"/><Relationship Id="rId6" Type="http://schemas.openxmlformats.org/officeDocument/2006/relationships/customXml" Target="../ink/ink238.xml"/><Relationship Id="rId238" Type="http://schemas.openxmlformats.org/officeDocument/2006/relationships/customXml" Target="../ink/ink354.xml"/><Relationship Id="rId291" Type="http://schemas.openxmlformats.org/officeDocument/2006/relationships/image" Target="../media/image385.png"/><Relationship Id="rId305" Type="http://schemas.openxmlformats.org/officeDocument/2006/relationships/image" Target="../media/image392.png"/><Relationship Id="rId44" Type="http://schemas.openxmlformats.org/officeDocument/2006/relationships/customXml" Target="../ink/ink257.xml"/><Relationship Id="rId86" Type="http://schemas.openxmlformats.org/officeDocument/2006/relationships/customXml" Target="../ink/ink278.xml"/><Relationship Id="rId151" Type="http://schemas.openxmlformats.org/officeDocument/2006/relationships/image" Target="../media/image3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15.wmf"/><Relationship Id="rId4" Type="http://schemas.openxmlformats.org/officeDocument/2006/relationships/oleObject" Target="../embeddings/oleObject6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5D0F44F-5CC4-43C6-A45D-C3A114B99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Chapter 6: Formal Relational Query Languages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DDC5-C206-4291-967F-35C725B2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B3DB9A-1AEE-4D97-BBF0-641CC562FFFA}"/>
              </a:ext>
            </a:extLst>
          </p:cNvPr>
          <p:cNvGrpSpPr/>
          <p:nvPr/>
        </p:nvGrpSpPr>
        <p:grpSpPr>
          <a:xfrm>
            <a:off x="1656932" y="4324849"/>
            <a:ext cx="1574640" cy="339480"/>
            <a:chOff x="1656932" y="4324849"/>
            <a:chExt cx="15746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E25A4A-1AAF-41DE-AADD-90212DCD04EF}"/>
                    </a:ext>
                  </a:extLst>
                </p14:cNvPr>
                <p14:cNvContentPartPr/>
                <p14:nvPr/>
              </p14:nvContentPartPr>
              <p14:xfrm>
                <a:off x="1685012" y="4499089"/>
                <a:ext cx="34920" cy="14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E25A4A-1AAF-41DE-AADD-90212DCD04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67372" y="4481449"/>
                  <a:ext cx="70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AAE551-FDAC-49EB-B758-8A5BCC5FB900}"/>
                    </a:ext>
                  </a:extLst>
                </p14:cNvPr>
                <p14:cNvContentPartPr/>
                <p14:nvPr/>
              </p14:nvContentPartPr>
              <p14:xfrm>
                <a:off x="1656932" y="4324849"/>
                <a:ext cx="40680" cy="2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AAE551-FDAC-49EB-B758-8A5BCC5FB9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9292" y="4307209"/>
                  <a:ext cx="76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8C8A1A-1FC8-43E7-9388-97F79479DA38}"/>
                    </a:ext>
                  </a:extLst>
                </p14:cNvPr>
                <p14:cNvContentPartPr/>
                <p14:nvPr/>
              </p14:nvContentPartPr>
              <p14:xfrm>
                <a:off x="1793372" y="4494409"/>
                <a:ext cx="14184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8C8A1A-1FC8-43E7-9388-97F79479D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5372" y="4476409"/>
                  <a:ext cx="177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DC642D-82CC-4E77-AE45-4575B3FBEE0C}"/>
                    </a:ext>
                  </a:extLst>
                </p14:cNvPr>
                <p14:cNvContentPartPr/>
                <p14:nvPr/>
              </p14:nvContentPartPr>
              <p14:xfrm>
                <a:off x="1985972" y="4483969"/>
                <a:ext cx="69480" cy="14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DC642D-82CC-4E77-AE45-4575B3FBEE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7972" y="4465969"/>
                  <a:ext cx="105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0E74EA-D1B2-47C5-B09C-05606933C4E9}"/>
                    </a:ext>
                  </a:extLst>
                </p14:cNvPr>
                <p14:cNvContentPartPr/>
                <p14:nvPr/>
              </p14:nvContentPartPr>
              <p14:xfrm>
                <a:off x="2167412" y="4354729"/>
                <a:ext cx="21960" cy="30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0E74EA-D1B2-47C5-B09C-05606933C4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772" y="4336729"/>
                  <a:ext cx="57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2DABDF-B798-436A-A307-D039F65052F0}"/>
                    </a:ext>
                  </a:extLst>
                </p14:cNvPr>
                <p14:cNvContentPartPr/>
                <p14:nvPr/>
              </p14:nvContentPartPr>
              <p14:xfrm>
                <a:off x="2113412" y="4517089"/>
                <a:ext cx="162360" cy="2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2DABDF-B798-436A-A307-D039F65052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5772" y="4499449"/>
                  <a:ext cx="198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B430E7-9343-4D53-AAD5-A48AEA48665A}"/>
                    </a:ext>
                  </a:extLst>
                </p14:cNvPr>
                <p14:cNvContentPartPr/>
                <p14:nvPr/>
              </p14:nvContentPartPr>
              <p14:xfrm>
                <a:off x="2277212" y="4531489"/>
                <a:ext cx="11556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B430E7-9343-4D53-AAD5-A48AEA4866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9572" y="4513489"/>
                  <a:ext cx="15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EFE4A2-89CF-461E-8F46-F631232DF7BF}"/>
                    </a:ext>
                  </a:extLst>
                </p14:cNvPr>
                <p14:cNvContentPartPr/>
                <p14:nvPr/>
              </p14:nvContentPartPr>
              <p14:xfrm>
                <a:off x="2444612" y="4545529"/>
                <a:ext cx="151200" cy="7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EFE4A2-89CF-461E-8F46-F631232DF7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6972" y="4527529"/>
                  <a:ext cx="18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20F5CF-4A36-4090-90AB-A198F463F25C}"/>
                    </a:ext>
                  </a:extLst>
                </p14:cNvPr>
                <p14:cNvContentPartPr/>
                <p14:nvPr/>
              </p14:nvContentPartPr>
              <p14:xfrm>
                <a:off x="2646212" y="4516009"/>
                <a:ext cx="76680" cy="90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20F5CF-4A36-4090-90AB-A198F463F2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8212" y="4498369"/>
                  <a:ext cx="112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1CFAB0-1D11-4D15-8176-6EC38570F2AB}"/>
                    </a:ext>
                  </a:extLst>
                </p14:cNvPr>
                <p14:cNvContentPartPr/>
                <p14:nvPr/>
              </p14:nvContentPartPr>
              <p14:xfrm>
                <a:off x="2853932" y="4350049"/>
                <a:ext cx="30240" cy="29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1CFAB0-1D11-4D15-8176-6EC38570F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5932" y="4332409"/>
                  <a:ext cx="65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DA7CD1-2C3D-4122-BC91-6E11C2E52CD9}"/>
                    </a:ext>
                  </a:extLst>
                </p14:cNvPr>
                <p14:cNvContentPartPr/>
                <p14:nvPr/>
              </p14:nvContentPartPr>
              <p14:xfrm>
                <a:off x="2783732" y="4511689"/>
                <a:ext cx="162360" cy="1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DA7CD1-2C3D-4122-BC91-6E11C2E52C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5732" y="4493689"/>
                  <a:ext cx="198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699164-8CA8-435A-A28C-7BC489CDEBC3}"/>
                    </a:ext>
                  </a:extLst>
                </p14:cNvPr>
                <p14:cNvContentPartPr/>
                <p14:nvPr/>
              </p14:nvContentPartPr>
              <p14:xfrm>
                <a:off x="2947892" y="4511329"/>
                <a:ext cx="283680" cy="140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699164-8CA8-435A-A28C-7BC489CDEB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9892" y="4493689"/>
                  <a:ext cx="319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F33A39-E501-45C3-8580-831A0701A23D}"/>
                  </a:ext>
                </a:extLst>
              </p14:cNvPr>
              <p14:cNvContentPartPr/>
              <p14:nvPr/>
            </p14:nvContentPartPr>
            <p14:xfrm>
              <a:off x="2291252" y="3689089"/>
              <a:ext cx="13320" cy="436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F33A39-E501-45C3-8580-831A0701A2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3252" y="3671089"/>
                <a:ext cx="48960" cy="47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14E331A-E6E5-4ED2-B323-E83970ECC2D8}"/>
              </a:ext>
            </a:extLst>
          </p:cNvPr>
          <p:cNvGrpSpPr/>
          <p:nvPr/>
        </p:nvGrpSpPr>
        <p:grpSpPr>
          <a:xfrm>
            <a:off x="1532732" y="3063049"/>
            <a:ext cx="1783440" cy="492120"/>
            <a:chOff x="1532732" y="3063049"/>
            <a:chExt cx="1783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D57F33-1ED7-464F-B4A5-FF9B9F42DFDC}"/>
                    </a:ext>
                  </a:extLst>
                </p14:cNvPr>
                <p14:cNvContentPartPr/>
                <p14:nvPr/>
              </p14:nvContentPartPr>
              <p14:xfrm>
                <a:off x="1680692" y="3118129"/>
                <a:ext cx="29880" cy="26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D57F33-1ED7-464F-B4A5-FF9B9F42DF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63052" y="3100489"/>
                  <a:ext cx="65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4D6D04-5285-4C06-88D1-3769D159B6F8}"/>
                    </a:ext>
                  </a:extLst>
                </p14:cNvPr>
                <p14:cNvContentPartPr/>
                <p14:nvPr/>
              </p14:nvContentPartPr>
              <p14:xfrm>
                <a:off x="1825772" y="3104809"/>
                <a:ext cx="25560" cy="291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4D6D04-5285-4C06-88D1-3769D159B6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07772" y="3087169"/>
                  <a:ext cx="61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8A9E91-5115-46A8-900D-2156EB53710A}"/>
                    </a:ext>
                  </a:extLst>
                </p14:cNvPr>
                <p14:cNvContentPartPr/>
                <p14:nvPr/>
              </p14:nvContentPartPr>
              <p14:xfrm>
                <a:off x="1532732" y="3063049"/>
                <a:ext cx="622080" cy="6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8A9E91-5115-46A8-900D-2156EB5371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14732" y="3045049"/>
                  <a:ext cx="657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B19714-302B-4578-A4B1-A953DE7DC5A8}"/>
                    </a:ext>
                  </a:extLst>
                </p14:cNvPr>
                <p14:cNvContentPartPr/>
                <p14:nvPr/>
              </p14:nvContentPartPr>
              <p14:xfrm>
                <a:off x="2062652" y="3390649"/>
                <a:ext cx="10800" cy="9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B19714-302B-4578-A4B1-A953DE7DC5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4652" y="3373009"/>
                  <a:ext cx="46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B477F6-D9E8-46D6-9D9A-B70B0CC9CCC9}"/>
                    </a:ext>
                  </a:extLst>
                </p14:cNvPr>
                <p14:cNvContentPartPr/>
                <p14:nvPr/>
              </p14:nvContentPartPr>
              <p14:xfrm>
                <a:off x="2034212" y="3299569"/>
                <a:ext cx="23760" cy="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B477F6-D9E8-46D6-9D9A-B70B0CC9CC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16212" y="3281569"/>
                  <a:ext cx="59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06AEB0-0508-4581-8BFC-373FE19C90C8}"/>
                    </a:ext>
                  </a:extLst>
                </p14:cNvPr>
                <p14:cNvContentPartPr/>
                <p14:nvPr/>
              </p14:nvContentPartPr>
              <p14:xfrm>
                <a:off x="2152292" y="3323329"/>
                <a:ext cx="216720" cy="231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06AEB0-0508-4581-8BFC-373FE19C90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34292" y="3305329"/>
                  <a:ext cx="252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8AE509-C745-447A-83C9-62C64E4D4E8F}"/>
                    </a:ext>
                  </a:extLst>
                </p14:cNvPr>
                <p14:cNvContentPartPr/>
                <p14:nvPr/>
              </p14:nvContentPartPr>
              <p14:xfrm>
                <a:off x="2482772" y="3410089"/>
                <a:ext cx="12564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8AE509-C745-447A-83C9-62C64E4D4E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5132" y="3392089"/>
                  <a:ext cx="161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45E50F-A3DD-4C51-A6CB-66B3EFAE49FE}"/>
                    </a:ext>
                  </a:extLst>
                </p14:cNvPr>
                <p14:cNvContentPartPr/>
                <p14:nvPr/>
              </p14:nvContentPartPr>
              <p14:xfrm>
                <a:off x="2676092" y="3395689"/>
                <a:ext cx="187200" cy="11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45E50F-A3DD-4C51-A6CB-66B3EFAE49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8092" y="3377689"/>
                  <a:ext cx="222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A2544E-2565-475C-84A5-41E8ABE2EF64}"/>
                    </a:ext>
                  </a:extLst>
                </p14:cNvPr>
                <p14:cNvContentPartPr/>
                <p14:nvPr/>
              </p14:nvContentPartPr>
              <p14:xfrm>
                <a:off x="2929892" y="3382009"/>
                <a:ext cx="185760" cy="162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A2544E-2565-475C-84A5-41E8ABE2EF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1892" y="3364009"/>
                  <a:ext cx="22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1CC0D9-0FD5-4D49-8614-716C28A83185}"/>
                    </a:ext>
                  </a:extLst>
                </p14:cNvPr>
                <p14:cNvContentPartPr/>
                <p14:nvPr/>
              </p14:nvContentPartPr>
              <p14:xfrm>
                <a:off x="3216812" y="3375889"/>
                <a:ext cx="99360" cy="12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1CC0D9-0FD5-4D49-8614-716C28A831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99172" y="3357889"/>
                  <a:ext cx="1350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DB3FBD-4AED-480B-B9C3-9CCF7F3E6300}"/>
                  </a:ext>
                </a:extLst>
              </p14:cNvPr>
              <p14:cNvContentPartPr/>
              <p14:nvPr/>
            </p14:nvContentPartPr>
            <p14:xfrm>
              <a:off x="2290532" y="2399569"/>
              <a:ext cx="30240" cy="512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DB3FBD-4AED-480B-B9C3-9CCF7F3E63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2892" y="2381569"/>
                <a:ext cx="65880" cy="54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2D02B963-F268-4B5C-9B7C-F93C142F2291}"/>
              </a:ext>
            </a:extLst>
          </p:cNvPr>
          <p:cNvGrpSpPr/>
          <p:nvPr/>
        </p:nvGrpSpPr>
        <p:grpSpPr>
          <a:xfrm>
            <a:off x="583772" y="1577689"/>
            <a:ext cx="3059640" cy="688320"/>
            <a:chOff x="583772" y="1577689"/>
            <a:chExt cx="30596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E79218-9911-4AC1-9187-857FD3426CDD}"/>
                    </a:ext>
                  </a:extLst>
                </p14:cNvPr>
                <p14:cNvContentPartPr/>
                <p14:nvPr/>
              </p14:nvContentPartPr>
              <p14:xfrm>
                <a:off x="583772" y="1577689"/>
                <a:ext cx="629280" cy="539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E79218-9911-4AC1-9187-857FD3426C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772" y="1559689"/>
                  <a:ext cx="6649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2A6EC7-4624-4B77-8BAB-11B2499B9D81}"/>
                    </a:ext>
                  </a:extLst>
                </p14:cNvPr>
                <p14:cNvContentPartPr/>
                <p14:nvPr/>
              </p14:nvContentPartPr>
              <p14:xfrm>
                <a:off x="1029452" y="1930849"/>
                <a:ext cx="134640" cy="19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2A6EC7-4624-4B77-8BAB-11B2499B9D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812" y="1912849"/>
                  <a:ext cx="170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AC736E-CC1E-4270-8FCA-3C2B4B0A1383}"/>
                    </a:ext>
                  </a:extLst>
                </p14:cNvPr>
                <p14:cNvContentPartPr/>
                <p14:nvPr/>
              </p14:nvContentPartPr>
              <p14:xfrm>
                <a:off x="1227092" y="1986289"/>
                <a:ext cx="134640" cy="12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AC736E-CC1E-4270-8FCA-3C2B4B0A13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09092" y="1968289"/>
                  <a:ext cx="170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B5FFCF-4BBA-4AF8-9FF8-4049D10687CF}"/>
                    </a:ext>
                  </a:extLst>
                </p14:cNvPr>
                <p14:cNvContentPartPr/>
                <p14:nvPr/>
              </p14:nvContentPartPr>
              <p14:xfrm>
                <a:off x="1395572" y="2027329"/>
                <a:ext cx="15120" cy="23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B5FFCF-4BBA-4AF8-9FF8-4049D10687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7932" y="2009689"/>
                  <a:ext cx="5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D6C4B8-4AB8-4280-B31C-3908F326D41F}"/>
                    </a:ext>
                  </a:extLst>
                </p14:cNvPr>
                <p14:cNvContentPartPr/>
                <p14:nvPr/>
              </p14:nvContentPartPr>
              <p14:xfrm>
                <a:off x="1377212" y="2007889"/>
                <a:ext cx="136800" cy="10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D6C4B8-4AB8-4280-B31C-3908F326D4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59572" y="1989889"/>
                  <a:ext cx="17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FA0D74-11D0-4B6B-83A9-6FDE4BAC1097}"/>
                    </a:ext>
                  </a:extLst>
                </p14:cNvPr>
                <p14:cNvContentPartPr/>
                <p14:nvPr/>
              </p14:nvContentPartPr>
              <p14:xfrm>
                <a:off x="1521572" y="1885849"/>
                <a:ext cx="113040" cy="23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FA0D74-11D0-4B6B-83A9-6FDE4BAC10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3932" y="1867849"/>
                  <a:ext cx="148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A320D1-8FDB-429C-85A8-4384EBB07F50}"/>
                    </a:ext>
                  </a:extLst>
                </p14:cNvPr>
                <p14:cNvContentPartPr/>
                <p14:nvPr/>
              </p14:nvContentPartPr>
              <p14:xfrm>
                <a:off x="1687172" y="2110849"/>
                <a:ext cx="117000" cy="1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A320D1-8FDB-429C-85A8-4384EBB07F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69532" y="2092849"/>
                  <a:ext cx="152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316470-4FCD-4984-8782-87ACBFFACEEF}"/>
                    </a:ext>
                  </a:extLst>
                </p14:cNvPr>
                <p14:cNvContentPartPr/>
                <p14:nvPr/>
              </p14:nvContentPartPr>
              <p14:xfrm>
                <a:off x="1879052" y="2010049"/>
                <a:ext cx="96840" cy="10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316470-4FCD-4984-8782-87ACBFFACE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61412" y="1992049"/>
                  <a:ext cx="132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64E910-9D16-411F-9ACD-2E4A18C413D3}"/>
                    </a:ext>
                  </a:extLst>
                </p14:cNvPr>
                <p14:cNvContentPartPr/>
                <p14:nvPr/>
              </p14:nvContentPartPr>
              <p14:xfrm>
                <a:off x="2021252" y="2000329"/>
                <a:ext cx="19080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64E910-9D16-411F-9ACD-2E4A18C413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3612" y="1982689"/>
                  <a:ext cx="22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3E8E0D-A755-4607-8187-3EF2642B7A9C}"/>
                    </a:ext>
                  </a:extLst>
                </p14:cNvPr>
                <p14:cNvContentPartPr/>
                <p14:nvPr/>
              </p14:nvContentPartPr>
              <p14:xfrm>
                <a:off x="2217812" y="2005369"/>
                <a:ext cx="221040" cy="11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3E8E0D-A755-4607-8187-3EF2642B7A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00172" y="1987729"/>
                  <a:ext cx="256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942260-05E8-424A-9E9D-21541808A812}"/>
                    </a:ext>
                  </a:extLst>
                </p14:cNvPr>
                <p14:cNvContentPartPr/>
                <p14:nvPr/>
              </p14:nvContentPartPr>
              <p14:xfrm>
                <a:off x="2506172" y="1976569"/>
                <a:ext cx="92520" cy="115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942260-05E8-424A-9E9D-21541808A8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88532" y="1958929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785AFD-D5C7-41C1-9484-D478FB373379}"/>
                    </a:ext>
                  </a:extLst>
                </p14:cNvPr>
                <p14:cNvContentPartPr/>
                <p14:nvPr/>
              </p14:nvContentPartPr>
              <p14:xfrm>
                <a:off x="2712812" y="2016169"/>
                <a:ext cx="97560" cy="3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785AFD-D5C7-41C1-9484-D478FB3733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5172" y="1998529"/>
                  <a:ext cx="133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220B17-A6D1-4F19-BC1E-F7F5E3ADADD0}"/>
                    </a:ext>
                  </a:extLst>
                </p14:cNvPr>
                <p14:cNvContentPartPr/>
                <p14:nvPr/>
              </p14:nvContentPartPr>
              <p14:xfrm>
                <a:off x="2727572" y="2052889"/>
                <a:ext cx="104400" cy="18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220B17-A6D1-4F19-BC1E-F7F5E3ADA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572" y="2034889"/>
                  <a:ext cx="140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796453-3BFB-4684-B141-7D447F92CF4D}"/>
                    </a:ext>
                  </a:extLst>
                </p14:cNvPr>
                <p14:cNvContentPartPr/>
                <p14:nvPr/>
              </p14:nvContentPartPr>
              <p14:xfrm>
                <a:off x="2950772" y="1881889"/>
                <a:ext cx="17280" cy="73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796453-3BFB-4684-B141-7D447F92CF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32772" y="1863889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1E9B89-2E96-4466-AB98-788FA8709F5B}"/>
                    </a:ext>
                  </a:extLst>
                </p14:cNvPr>
                <p14:cNvContentPartPr/>
                <p14:nvPr/>
              </p14:nvContentPartPr>
              <p14:xfrm>
                <a:off x="3044372" y="1955689"/>
                <a:ext cx="126720" cy="111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1E9B89-2E96-4466-AB98-788FA8709F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26732" y="1938049"/>
                  <a:ext cx="162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3B0601-9655-4F9C-A0E1-90E09B981EF1}"/>
                    </a:ext>
                  </a:extLst>
                </p14:cNvPr>
                <p14:cNvContentPartPr/>
                <p14:nvPr/>
              </p14:nvContentPartPr>
              <p14:xfrm>
                <a:off x="3225452" y="1952449"/>
                <a:ext cx="95400" cy="15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3B0601-9655-4F9C-A0E1-90E09B981E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07812" y="1934809"/>
                  <a:ext cx="131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B2A8DF-D116-429A-A583-C8A952B47DEA}"/>
                    </a:ext>
                  </a:extLst>
                </p14:cNvPr>
                <p14:cNvContentPartPr/>
                <p14:nvPr/>
              </p14:nvContentPartPr>
              <p14:xfrm>
                <a:off x="3395732" y="1963249"/>
                <a:ext cx="27360" cy="14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B2A8DF-D116-429A-A583-C8A952B47DE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78092" y="1945249"/>
                  <a:ext cx="63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EB8377-A300-4919-B14F-2C5CD2031051}"/>
                    </a:ext>
                  </a:extLst>
                </p14:cNvPr>
                <p14:cNvContentPartPr/>
                <p14:nvPr/>
              </p14:nvContentPartPr>
              <p14:xfrm>
                <a:off x="3404012" y="1938409"/>
                <a:ext cx="101520" cy="10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EB8377-A300-4919-B14F-2C5CD20310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86012" y="1920409"/>
                  <a:ext cx="137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D24C81-07D6-4D32-9AC2-D4808BA32FFF}"/>
                    </a:ext>
                  </a:extLst>
                </p14:cNvPr>
                <p14:cNvContentPartPr/>
                <p14:nvPr/>
              </p14:nvContentPartPr>
              <p14:xfrm>
                <a:off x="3396092" y="2116609"/>
                <a:ext cx="144360" cy="2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D24C81-07D6-4D32-9AC2-D4808BA32F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8452" y="2098609"/>
                  <a:ext cx="18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DF725D-0EBE-419D-9F35-6CA7F4303418}"/>
                    </a:ext>
                  </a:extLst>
                </p14:cNvPr>
                <p14:cNvContentPartPr/>
                <p14:nvPr/>
              </p14:nvContentPartPr>
              <p14:xfrm>
                <a:off x="3634052" y="1888369"/>
                <a:ext cx="9360" cy="64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DF725D-0EBE-419D-9F35-6CA7F43034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6412" y="1870729"/>
                  <a:ext cx="450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D5C49A1-CA37-46EE-B89B-7648B56C1077}"/>
              </a:ext>
            </a:extLst>
          </p:cNvPr>
          <p:cNvGrpSpPr/>
          <p:nvPr/>
        </p:nvGrpSpPr>
        <p:grpSpPr>
          <a:xfrm>
            <a:off x="3868412" y="1891609"/>
            <a:ext cx="192600" cy="190080"/>
            <a:chOff x="3868412" y="1891609"/>
            <a:chExt cx="19260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945FE7-476D-4814-A9A8-FE897894B3FE}"/>
                    </a:ext>
                  </a:extLst>
                </p14:cNvPr>
                <p14:cNvContentPartPr/>
                <p14:nvPr/>
              </p14:nvContentPartPr>
              <p14:xfrm>
                <a:off x="3868412" y="1919689"/>
                <a:ext cx="71640" cy="160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945FE7-476D-4814-A9A8-FE897894B3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0412" y="1902049"/>
                  <a:ext cx="10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04D16B-F8CB-4DF8-B3F5-2E38A9B5FAAB}"/>
                    </a:ext>
                  </a:extLst>
                </p14:cNvPr>
                <p14:cNvContentPartPr/>
                <p14:nvPr/>
              </p14:nvContentPartPr>
              <p14:xfrm>
                <a:off x="3910892" y="1891609"/>
                <a:ext cx="150120" cy="190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04D16B-F8CB-4DF8-B3F5-2E38A9B5FA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92892" y="1873969"/>
                  <a:ext cx="1857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DE802C-D0F0-4654-8B06-FB9A30F2D21C}"/>
              </a:ext>
            </a:extLst>
          </p:cNvPr>
          <p:cNvGrpSpPr/>
          <p:nvPr/>
        </p:nvGrpSpPr>
        <p:grpSpPr>
          <a:xfrm>
            <a:off x="4266932" y="1794409"/>
            <a:ext cx="1332720" cy="421920"/>
            <a:chOff x="4266932" y="1794409"/>
            <a:chExt cx="13327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976F84-D597-44C4-9135-036117C2E91A}"/>
                    </a:ext>
                  </a:extLst>
                </p14:cNvPr>
                <p14:cNvContentPartPr/>
                <p14:nvPr/>
              </p14:nvContentPartPr>
              <p14:xfrm>
                <a:off x="4266932" y="1909969"/>
                <a:ext cx="88200" cy="14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976F84-D597-44C4-9135-036117C2E9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9292" y="1891969"/>
                  <a:ext cx="12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BDD4F7-B66C-449A-B697-89EB59FC46B2}"/>
                    </a:ext>
                  </a:extLst>
                </p14:cNvPr>
                <p14:cNvContentPartPr/>
                <p14:nvPr/>
              </p14:nvContentPartPr>
              <p14:xfrm>
                <a:off x="4453772" y="1932289"/>
                <a:ext cx="161640" cy="121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BDD4F7-B66C-449A-B697-89EB59FC46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36132" y="1914649"/>
                  <a:ext cx="197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BA4A9AB-73C2-4CA2-9E78-5A40C74BFDFA}"/>
                    </a:ext>
                  </a:extLst>
                </p14:cNvPr>
                <p14:cNvContentPartPr/>
                <p14:nvPr/>
              </p14:nvContentPartPr>
              <p14:xfrm>
                <a:off x="4631972" y="1794409"/>
                <a:ext cx="46800" cy="26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BA4A9AB-73C2-4CA2-9E78-5A40C74BFD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14332" y="1776769"/>
                  <a:ext cx="82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33DE9C-DD12-4E93-BF9E-121F7B7B1576}"/>
                    </a:ext>
                  </a:extLst>
                </p14:cNvPr>
                <p14:cNvContentPartPr/>
                <p14:nvPr/>
              </p14:nvContentPartPr>
              <p14:xfrm>
                <a:off x="4733852" y="1948849"/>
                <a:ext cx="163080" cy="8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33DE9C-DD12-4E93-BF9E-121F7B7B15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16212" y="1930849"/>
                  <a:ext cx="198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4CFF4B-7324-4274-BB0F-431588690FA8}"/>
                    </a:ext>
                  </a:extLst>
                </p14:cNvPr>
                <p14:cNvContentPartPr/>
                <p14:nvPr/>
              </p14:nvContentPartPr>
              <p14:xfrm>
                <a:off x="4918172" y="1920049"/>
                <a:ext cx="118800" cy="122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4CFF4B-7324-4274-BB0F-431588690F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00172" y="1902409"/>
                  <a:ext cx="154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EC0B30-C300-4EF8-8FFB-8E948A4DB237}"/>
                    </a:ext>
                  </a:extLst>
                </p14:cNvPr>
                <p14:cNvContentPartPr/>
                <p14:nvPr/>
              </p14:nvContentPartPr>
              <p14:xfrm>
                <a:off x="5119772" y="1940209"/>
                <a:ext cx="91080" cy="37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EC0B30-C300-4EF8-8FFB-8E948A4DB2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02132" y="1922569"/>
                  <a:ext cx="126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83D4AED-D91F-41C6-A67E-5A92D029D852}"/>
                    </a:ext>
                  </a:extLst>
                </p14:cNvPr>
                <p14:cNvContentPartPr/>
                <p14:nvPr/>
              </p14:nvContentPartPr>
              <p14:xfrm>
                <a:off x="5127692" y="1908529"/>
                <a:ext cx="131400" cy="253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83D4AED-D91F-41C6-A67E-5A92D029D8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10052" y="1890529"/>
                  <a:ext cx="167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6EF239-D119-45FB-A771-7B877D5F3C3D}"/>
                    </a:ext>
                  </a:extLst>
                </p14:cNvPr>
                <p14:cNvContentPartPr/>
                <p14:nvPr/>
              </p14:nvContentPartPr>
              <p14:xfrm>
                <a:off x="5390852" y="1802689"/>
                <a:ext cx="208800" cy="413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6EF239-D119-45FB-A771-7B877D5F3C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73212" y="1785049"/>
                  <a:ext cx="24444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A121892-A858-4847-AE88-AF46A50B24AE}"/>
              </a:ext>
            </a:extLst>
          </p:cNvPr>
          <p:cNvGrpSpPr/>
          <p:nvPr/>
        </p:nvGrpSpPr>
        <p:grpSpPr>
          <a:xfrm>
            <a:off x="5787932" y="1855609"/>
            <a:ext cx="1012680" cy="164160"/>
            <a:chOff x="5787932" y="1855609"/>
            <a:chExt cx="101268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3FC588-9930-4F06-8843-35E843BE751E}"/>
                    </a:ext>
                  </a:extLst>
                </p14:cNvPr>
                <p14:cNvContentPartPr/>
                <p14:nvPr/>
              </p14:nvContentPartPr>
              <p14:xfrm>
                <a:off x="5787932" y="1855609"/>
                <a:ext cx="19800" cy="164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3FC588-9930-4F06-8843-35E843BE75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70292" y="1837609"/>
                  <a:ext cx="55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242A59-A043-4A19-A8FD-9DC8CFB7152F}"/>
                    </a:ext>
                  </a:extLst>
                </p14:cNvPr>
                <p14:cNvContentPartPr/>
                <p14:nvPr/>
              </p14:nvContentPartPr>
              <p14:xfrm>
                <a:off x="5936252" y="1879009"/>
                <a:ext cx="81000" cy="114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242A59-A043-4A19-A8FD-9DC8CFB715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18252" y="1861009"/>
                  <a:ext cx="116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FE2FF3-DB38-44AD-8CD3-F595BCA4CE08}"/>
                    </a:ext>
                  </a:extLst>
                </p14:cNvPr>
                <p14:cNvContentPartPr/>
                <p14:nvPr/>
              </p14:nvContentPartPr>
              <p14:xfrm>
                <a:off x="6102932" y="1871809"/>
                <a:ext cx="118440" cy="12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FE2FF3-DB38-44AD-8CD3-F595BCA4CE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4932" y="1854169"/>
                  <a:ext cx="154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3C8DE6-3DC6-401F-B0F0-E9E9F6053087}"/>
                    </a:ext>
                  </a:extLst>
                </p14:cNvPr>
                <p14:cNvContentPartPr/>
                <p14:nvPr/>
              </p14:nvContentPartPr>
              <p14:xfrm>
                <a:off x="6306332" y="1865329"/>
                <a:ext cx="107640" cy="12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3C8DE6-3DC6-401F-B0F0-E9E9F60530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88692" y="1847689"/>
                  <a:ext cx="143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6836A7-C3D0-44D0-8E43-BE31C5DCA14F}"/>
                    </a:ext>
                  </a:extLst>
                </p14:cNvPr>
                <p14:cNvContentPartPr/>
                <p14:nvPr/>
              </p14:nvContentPartPr>
              <p14:xfrm>
                <a:off x="6493532" y="1884409"/>
                <a:ext cx="93240" cy="10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6836A7-C3D0-44D0-8E43-BE31C5DCA1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5532" y="1866409"/>
                  <a:ext cx="128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4B34D8-1631-41FF-A6A0-7835812B0254}"/>
                    </a:ext>
                  </a:extLst>
                </p14:cNvPr>
                <p14:cNvContentPartPr/>
                <p14:nvPr/>
              </p14:nvContentPartPr>
              <p14:xfrm>
                <a:off x="6644372" y="1862449"/>
                <a:ext cx="156240" cy="12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4B34D8-1631-41FF-A6A0-7835812B02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26372" y="1844449"/>
                  <a:ext cx="1918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ECCCF3-CF50-4EE9-833E-55321C9E6688}"/>
              </a:ext>
            </a:extLst>
          </p:cNvPr>
          <p:cNvGrpSpPr/>
          <p:nvPr/>
        </p:nvGrpSpPr>
        <p:grpSpPr>
          <a:xfrm>
            <a:off x="4593452" y="3850369"/>
            <a:ext cx="2678760" cy="1369080"/>
            <a:chOff x="4593452" y="3850369"/>
            <a:chExt cx="2678760" cy="13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8C8BD2-E8EA-4D93-A0B0-BDB23A031C69}"/>
                    </a:ext>
                  </a:extLst>
                </p14:cNvPr>
                <p14:cNvContentPartPr/>
                <p14:nvPr/>
              </p14:nvContentPartPr>
              <p14:xfrm>
                <a:off x="4625852" y="3850369"/>
                <a:ext cx="19800" cy="101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8C8BD2-E8EA-4D93-A0B0-BDB23A031C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08212" y="3832369"/>
                  <a:ext cx="554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4D30EA-5A0C-4898-99CA-6EEF59D6963F}"/>
                    </a:ext>
                  </a:extLst>
                </p14:cNvPr>
                <p14:cNvContentPartPr/>
                <p14:nvPr/>
              </p14:nvContentPartPr>
              <p14:xfrm>
                <a:off x="4646372" y="3875209"/>
                <a:ext cx="2593440" cy="112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4D30EA-5A0C-4898-99CA-6EEF59D696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28372" y="3857569"/>
                  <a:ext cx="2629080" cy="11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3175B7-AAA6-4F86-B034-AC2D5A5EEAA6}"/>
                    </a:ext>
                  </a:extLst>
                </p14:cNvPr>
                <p14:cNvContentPartPr/>
                <p14:nvPr/>
              </p14:nvContentPartPr>
              <p14:xfrm>
                <a:off x="4649972" y="4783489"/>
                <a:ext cx="19080" cy="333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3175B7-AAA6-4F86-B034-AC2D5A5EEA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32332" y="4765489"/>
                  <a:ext cx="54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26DD0E-C74A-4110-8C36-523CF41BC6C1}"/>
                    </a:ext>
                  </a:extLst>
                </p14:cNvPr>
                <p14:cNvContentPartPr/>
                <p14:nvPr/>
              </p14:nvContentPartPr>
              <p14:xfrm>
                <a:off x="4681292" y="4967809"/>
                <a:ext cx="2590920" cy="113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26DD0E-C74A-4110-8C36-523CF41BC6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63652" y="4950169"/>
                  <a:ext cx="2626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CF6804-F20E-467E-B9B8-89ACE0C74F3D}"/>
                    </a:ext>
                  </a:extLst>
                </p14:cNvPr>
                <p14:cNvContentPartPr/>
                <p14:nvPr/>
              </p14:nvContentPartPr>
              <p14:xfrm>
                <a:off x="4593452" y="4235209"/>
                <a:ext cx="2633040" cy="3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CF6804-F20E-467E-B9B8-89ACE0C74F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75812" y="4217209"/>
                  <a:ext cx="2668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231C46-FC56-4099-B188-06FE310D68A6}"/>
                    </a:ext>
                  </a:extLst>
                </p14:cNvPr>
                <p14:cNvContentPartPr/>
                <p14:nvPr/>
              </p14:nvContentPartPr>
              <p14:xfrm>
                <a:off x="4800092" y="4048009"/>
                <a:ext cx="27360" cy="115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231C46-FC56-4099-B188-06FE310D68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82452" y="4030009"/>
                  <a:ext cx="63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6A9A5D-7D2D-4B50-BCEE-2DB4BDAD848D}"/>
                    </a:ext>
                  </a:extLst>
                </p14:cNvPr>
                <p14:cNvContentPartPr/>
                <p14:nvPr/>
              </p14:nvContentPartPr>
              <p14:xfrm>
                <a:off x="4742132" y="3977809"/>
                <a:ext cx="31680" cy="2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6A9A5D-7D2D-4B50-BCEE-2DB4BDAD84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24492" y="3959809"/>
                  <a:ext cx="67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976932-70D7-45B1-BA7C-40BE303DF74B}"/>
                    </a:ext>
                  </a:extLst>
                </p14:cNvPr>
                <p14:cNvContentPartPr/>
                <p14:nvPr/>
              </p14:nvContentPartPr>
              <p14:xfrm>
                <a:off x="4847972" y="4002649"/>
                <a:ext cx="71640" cy="18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976932-70D7-45B1-BA7C-40BE303DF7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29972" y="3985009"/>
                  <a:ext cx="107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ECE2DD-8BA0-4FFE-BB74-F522702A4245}"/>
                    </a:ext>
                  </a:extLst>
                </p14:cNvPr>
                <p14:cNvContentPartPr/>
                <p14:nvPr/>
              </p14:nvContentPartPr>
              <p14:xfrm>
                <a:off x="5039492" y="3906529"/>
                <a:ext cx="50040" cy="1312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5ECE2DD-8BA0-4FFE-BB74-F522702A42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21852" y="3888889"/>
                  <a:ext cx="85680" cy="13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773C1D-F189-4055-8EC0-062EB667676E}"/>
                    </a:ext>
                  </a:extLst>
                </p14:cNvPr>
                <p14:cNvContentPartPr/>
                <p14:nvPr/>
              </p14:nvContentPartPr>
              <p14:xfrm>
                <a:off x="5144252" y="4041529"/>
                <a:ext cx="124200" cy="139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773C1D-F189-4055-8EC0-062EB66767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26252" y="4023529"/>
                  <a:ext cx="159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70A767-8479-4915-B9A7-A31BCD1D714C}"/>
                    </a:ext>
                  </a:extLst>
                </p14:cNvPr>
                <p14:cNvContentPartPr/>
                <p14:nvPr/>
              </p14:nvContentPartPr>
              <p14:xfrm>
                <a:off x="5276372" y="4061689"/>
                <a:ext cx="137160" cy="114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70A767-8479-4915-B9A7-A31BCD1D71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58372" y="4044049"/>
                  <a:ext cx="172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C30D08-810B-46E8-B633-CC9323A38897}"/>
                    </a:ext>
                  </a:extLst>
                </p14:cNvPr>
                <p14:cNvContentPartPr/>
                <p14:nvPr/>
              </p14:nvContentPartPr>
              <p14:xfrm>
                <a:off x="5424332" y="4062409"/>
                <a:ext cx="88560" cy="125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C30D08-810B-46E8-B633-CC9323A388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06332" y="4044409"/>
                  <a:ext cx="124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C456CFD-5134-4BFE-9A8A-ADA0E101EAFD}"/>
                    </a:ext>
                  </a:extLst>
                </p14:cNvPr>
                <p14:cNvContentPartPr/>
                <p14:nvPr/>
              </p14:nvContentPartPr>
              <p14:xfrm>
                <a:off x="5521172" y="4099129"/>
                <a:ext cx="61200" cy="86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C456CFD-5134-4BFE-9A8A-ADA0E101EA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03172" y="4081129"/>
                  <a:ext cx="96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73CD41-B91B-49D9-A83B-D374A56E6414}"/>
                    </a:ext>
                  </a:extLst>
                </p14:cNvPr>
                <p14:cNvContentPartPr/>
                <p14:nvPr/>
              </p14:nvContentPartPr>
              <p14:xfrm>
                <a:off x="5634572" y="4060969"/>
                <a:ext cx="77760" cy="9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73CD41-B91B-49D9-A83B-D374A56E64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6932" y="4042969"/>
                  <a:ext cx="11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41E20F-D621-47CD-968C-9A6547965F87}"/>
                    </a:ext>
                  </a:extLst>
                </p14:cNvPr>
                <p14:cNvContentPartPr/>
                <p14:nvPr/>
              </p14:nvContentPartPr>
              <p14:xfrm>
                <a:off x="5747972" y="3873409"/>
                <a:ext cx="48600" cy="1229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41E20F-D621-47CD-968C-9A6547965F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30332" y="3855409"/>
                  <a:ext cx="8424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5576BFC-3181-401B-BAE1-C601C98BB463}"/>
                    </a:ext>
                  </a:extLst>
                </p14:cNvPr>
                <p14:cNvContentPartPr/>
                <p14:nvPr/>
              </p14:nvContentPartPr>
              <p14:xfrm>
                <a:off x="5840132" y="3994009"/>
                <a:ext cx="97200" cy="186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5576BFC-3181-401B-BAE1-C601C98BB4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22132" y="3976009"/>
                  <a:ext cx="13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29BA7C-05AC-4028-8572-51C82742C95C}"/>
                    </a:ext>
                  </a:extLst>
                </p14:cNvPr>
                <p14:cNvContentPartPr/>
                <p14:nvPr/>
              </p14:nvContentPartPr>
              <p14:xfrm>
                <a:off x="5965772" y="4064209"/>
                <a:ext cx="73080" cy="11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29BA7C-05AC-4028-8572-51C82742C9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47772" y="4046209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093AF8-F024-4A2D-8225-4C0C01507559}"/>
                    </a:ext>
                  </a:extLst>
                </p14:cNvPr>
                <p14:cNvContentPartPr/>
                <p14:nvPr/>
              </p14:nvContentPartPr>
              <p14:xfrm>
                <a:off x="6089252" y="4077889"/>
                <a:ext cx="13320" cy="18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093AF8-F024-4A2D-8225-4C0C0150755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71252" y="4060249"/>
                  <a:ext cx="48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B9478E-694F-40A3-B682-8361447C9FF8}"/>
                    </a:ext>
                  </a:extLst>
                </p14:cNvPr>
                <p14:cNvContentPartPr/>
                <p14:nvPr/>
              </p14:nvContentPartPr>
              <p14:xfrm>
                <a:off x="6075212" y="4053049"/>
                <a:ext cx="44280" cy="10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B9478E-694F-40A3-B682-8361447C9F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57572" y="4035409"/>
                  <a:ext cx="79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E24647-F8E4-4111-95DB-5A0385C848C1}"/>
                    </a:ext>
                  </a:extLst>
                </p14:cNvPr>
                <p14:cNvContentPartPr/>
                <p14:nvPr/>
              </p14:nvContentPartPr>
              <p14:xfrm>
                <a:off x="6143252" y="3991129"/>
                <a:ext cx="105840" cy="169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E24647-F8E4-4111-95DB-5A0385C848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25612" y="3973489"/>
                  <a:ext cx="141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C539DA-D1D4-43C8-A797-3A79087EE33A}"/>
                    </a:ext>
                  </a:extLst>
                </p14:cNvPr>
                <p14:cNvContentPartPr/>
                <p14:nvPr/>
              </p14:nvContentPartPr>
              <p14:xfrm>
                <a:off x="6264212" y="4151689"/>
                <a:ext cx="74520" cy="1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C539DA-D1D4-43C8-A797-3A79087EE3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46572" y="4133689"/>
                  <a:ext cx="110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075554-31E2-4E8E-949C-41496578F372}"/>
                    </a:ext>
                  </a:extLst>
                </p14:cNvPr>
                <p14:cNvContentPartPr/>
                <p14:nvPr/>
              </p14:nvContentPartPr>
              <p14:xfrm>
                <a:off x="6514772" y="3885649"/>
                <a:ext cx="23040" cy="114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075554-31E2-4E8E-949C-41496578F3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97132" y="3867649"/>
                  <a:ext cx="58680" cy="11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BE6B695-DFBF-49D3-A708-76AE5144A878}"/>
                    </a:ext>
                  </a:extLst>
                </p14:cNvPr>
                <p14:cNvContentPartPr/>
                <p14:nvPr/>
              </p14:nvContentPartPr>
              <p14:xfrm>
                <a:off x="6611252" y="4029289"/>
                <a:ext cx="61920" cy="122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BE6B695-DFBF-49D3-A708-76AE5144A8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93612" y="4011649"/>
                  <a:ext cx="97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E02522-0546-4300-9ED2-92CCEB91FDC5}"/>
                    </a:ext>
                  </a:extLst>
                </p14:cNvPr>
                <p14:cNvContentPartPr/>
                <p14:nvPr/>
              </p14:nvContentPartPr>
              <p14:xfrm>
                <a:off x="6729692" y="4037929"/>
                <a:ext cx="101520" cy="88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E02522-0546-4300-9ED2-92CCEB91FD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12052" y="4019929"/>
                  <a:ext cx="137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91AB45-A9D8-4928-9DB8-4C1B613D5D8D}"/>
                    </a:ext>
                  </a:extLst>
                </p14:cNvPr>
                <p14:cNvContentPartPr/>
                <p14:nvPr/>
              </p14:nvContentPartPr>
              <p14:xfrm>
                <a:off x="6847772" y="3957289"/>
                <a:ext cx="27000" cy="18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91AB45-A9D8-4928-9DB8-4C1B613D5D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29772" y="3939289"/>
                  <a:ext cx="6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DD01AF-E40F-4949-AD2D-61CFC57ED019}"/>
                    </a:ext>
                  </a:extLst>
                </p14:cNvPr>
                <p14:cNvContentPartPr/>
                <p14:nvPr/>
              </p14:nvContentPartPr>
              <p14:xfrm>
                <a:off x="6913652" y="4055929"/>
                <a:ext cx="79560" cy="76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DD01AF-E40F-4949-AD2D-61CFC57ED0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96012" y="4037929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6A6D6B6-58A2-4D73-8AF4-8A4D1EF9D0D5}"/>
                    </a:ext>
                  </a:extLst>
                </p14:cNvPr>
                <p14:cNvContentPartPr/>
                <p14:nvPr/>
              </p14:nvContentPartPr>
              <p14:xfrm>
                <a:off x="6995732" y="4055929"/>
                <a:ext cx="55080" cy="89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6A6D6B6-58A2-4D73-8AF4-8A4D1EF9D0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78092" y="4038289"/>
                  <a:ext cx="90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4ABB133-CBE3-45EB-A96D-C73B7D9FA206}"/>
                    </a:ext>
                  </a:extLst>
                </p14:cNvPr>
                <p14:cNvContentPartPr/>
                <p14:nvPr/>
              </p14:nvContentPartPr>
              <p14:xfrm>
                <a:off x="7077452" y="4070329"/>
                <a:ext cx="49320" cy="192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4ABB133-CBE3-45EB-A96D-C73B7D9FA2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9812" y="4052329"/>
                  <a:ext cx="8496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3F135E1-7755-44F4-A730-514848D114D4}"/>
                  </a:ext>
                </a:extLst>
              </p14:cNvPr>
              <p14:cNvContentPartPr/>
              <p14:nvPr/>
            </p14:nvContentPartPr>
            <p14:xfrm>
              <a:off x="6480212" y="2840569"/>
              <a:ext cx="201960" cy="483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3F135E1-7755-44F4-A730-514848D114D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62212" y="2822569"/>
                <a:ext cx="2376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F4C2ACE-60CD-4E7D-88AB-5A08A7350701}"/>
                  </a:ext>
                </a:extLst>
              </p14:cNvPr>
              <p14:cNvContentPartPr/>
              <p14:nvPr/>
            </p14:nvContentPartPr>
            <p14:xfrm>
              <a:off x="6599732" y="3493609"/>
              <a:ext cx="106920" cy="102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F4C2ACE-60CD-4E7D-88AB-5A08A735070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81732" y="3475969"/>
                <a:ext cx="14256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F932673-8F0D-4BBC-A93C-8C4DEF39EBE7}"/>
              </a:ext>
            </a:extLst>
          </p:cNvPr>
          <p:cNvGrpSpPr/>
          <p:nvPr/>
        </p:nvGrpSpPr>
        <p:grpSpPr>
          <a:xfrm>
            <a:off x="7044692" y="1727449"/>
            <a:ext cx="565560" cy="218880"/>
            <a:chOff x="7044692" y="1727449"/>
            <a:chExt cx="56556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798BD2-F448-488D-8108-798EB29F0A4C}"/>
                    </a:ext>
                  </a:extLst>
                </p14:cNvPr>
                <p14:cNvContentPartPr/>
                <p14:nvPr/>
              </p14:nvContentPartPr>
              <p14:xfrm>
                <a:off x="7044692" y="1727449"/>
                <a:ext cx="362160" cy="21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798BD2-F448-488D-8108-798EB29F0A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27052" y="1709809"/>
                  <a:ext cx="397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39A0F5-F9A2-4C71-B2BC-CD16CB7C9E0E}"/>
                    </a:ext>
                  </a:extLst>
                </p14:cNvPr>
                <p14:cNvContentPartPr/>
                <p14:nvPr/>
              </p14:nvContentPartPr>
              <p14:xfrm>
                <a:off x="7220012" y="1790809"/>
                <a:ext cx="390240" cy="15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39A0F5-F9A2-4C71-B2BC-CD16CB7C9E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02372" y="1772809"/>
                  <a:ext cx="4258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2FDCD8-5CFC-4A8F-8B32-3B64E60C6717}"/>
              </a:ext>
            </a:extLst>
          </p:cNvPr>
          <p:cNvGrpSpPr/>
          <p:nvPr/>
        </p:nvGrpSpPr>
        <p:grpSpPr>
          <a:xfrm>
            <a:off x="4182692" y="2680729"/>
            <a:ext cx="1715400" cy="1115280"/>
            <a:chOff x="4182692" y="2680729"/>
            <a:chExt cx="1715400" cy="11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0F2E53-885E-4C7A-A610-C400AB0045BE}"/>
                    </a:ext>
                  </a:extLst>
                </p14:cNvPr>
                <p14:cNvContentPartPr/>
                <p14:nvPr/>
              </p14:nvContentPartPr>
              <p14:xfrm>
                <a:off x="4594172" y="2786209"/>
                <a:ext cx="37440" cy="895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0F2E53-885E-4C7A-A610-C400AB0045B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76532" y="2768569"/>
                  <a:ext cx="7308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CCA65F-5719-4A42-B97E-DA5EE032E902}"/>
                    </a:ext>
                  </a:extLst>
                </p14:cNvPr>
                <p14:cNvContentPartPr/>
                <p14:nvPr/>
              </p14:nvContentPartPr>
              <p14:xfrm>
                <a:off x="4581572" y="2682889"/>
                <a:ext cx="1284120" cy="78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CCA65F-5719-4A42-B97E-DA5EE032E9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63572" y="2665249"/>
                  <a:ext cx="1319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6CB1E1-33CD-4D9A-86CB-80AB7124C8A7}"/>
                    </a:ext>
                  </a:extLst>
                </p14:cNvPr>
                <p14:cNvContentPartPr/>
                <p14:nvPr/>
              </p14:nvContentPartPr>
              <p14:xfrm>
                <a:off x="5750492" y="2680729"/>
                <a:ext cx="50040" cy="1034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6CB1E1-33CD-4D9A-86CB-80AB7124C8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32852" y="2662729"/>
                  <a:ext cx="85680" cy="10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34FE55-0239-41A9-9464-701F2D1DD5FB}"/>
                    </a:ext>
                  </a:extLst>
                </p14:cNvPr>
                <p14:cNvContentPartPr/>
                <p14:nvPr/>
              </p14:nvContentPartPr>
              <p14:xfrm>
                <a:off x="4639532" y="3595849"/>
                <a:ext cx="17640" cy="189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34FE55-0239-41A9-9464-701F2D1DD5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21532" y="3578209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554FB2-B265-40CF-AFE3-C320C3FA3C2F}"/>
                    </a:ext>
                  </a:extLst>
                </p14:cNvPr>
                <p14:cNvContentPartPr/>
                <p14:nvPr/>
              </p14:nvContentPartPr>
              <p14:xfrm>
                <a:off x="4616492" y="3721129"/>
                <a:ext cx="1218240" cy="16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554FB2-B265-40CF-AFE3-C320C3FA3C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98852" y="3703129"/>
                  <a:ext cx="1253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DD79255-C82E-46A6-A986-FD567C8CBE4E}"/>
                    </a:ext>
                  </a:extLst>
                </p14:cNvPr>
                <p14:cNvContentPartPr/>
                <p14:nvPr/>
              </p14:nvContentPartPr>
              <p14:xfrm>
                <a:off x="4554212" y="3022729"/>
                <a:ext cx="1343880" cy="42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DD79255-C82E-46A6-A986-FD567C8CBE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36572" y="3004729"/>
                  <a:ext cx="137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5A40B35-E70C-4DD9-A4BA-5A3169708A07}"/>
                    </a:ext>
                  </a:extLst>
                </p14:cNvPr>
                <p14:cNvContentPartPr/>
                <p14:nvPr/>
              </p14:nvContentPartPr>
              <p14:xfrm>
                <a:off x="5219852" y="2715649"/>
                <a:ext cx="65520" cy="108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5A40B35-E70C-4DD9-A4BA-5A3169708A0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02212" y="2698009"/>
                  <a:ext cx="10116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48D630-A6BE-48F4-AB42-240878298CB5}"/>
                    </a:ext>
                  </a:extLst>
                </p14:cNvPr>
                <p14:cNvContentPartPr/>
                <p14:nvPr/>
              </p14:nvContentPartPr>
              <p14:xfrm>
                <a:off x="4791092" y="2842729"/>
                <a:ext cx="10800" cy="144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48D630-A6BE-48F4-AB42-240878298C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73452" y="2824729"/>
                  <a:ext cx="46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97D304-ED68-423A-9439-0160FA0758F6}"/>
                    </a:ext>
                  </a:extLst>
                </p14:cNvPr>
                <p14:cNvContentPartPr/>
                <p14:nvPr/>
              </p14:nvContentPartPr>
              <p14:xfrm>
                <a:off x="4757972" y="2766769"/>
                <a:ext cx="44640" cy="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97D304-ED68-423A-9439-0160FA0758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39972" y="2748769"/>
                  <a:ext cx="80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97A43A-0FBA-4420-BE01-4D5616751F62}"/>
                    </a:ext>
                  </a:extLst>
                </p14:cNvPr>
                <p14:cNvContentPartPr/>
                <p14:nvPr/>
              </p14:nvContentPartPr>
              <p14:xfrm>
                <a:off x="4869572" y="2793769"/>
                <a:ext cx="114840" cy="163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97A43A-0FBA-4420-BE01-4D5616751F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51572" y="2775769"/>
                  <a:ext cx="150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080A10-CA7F-4F82-AF2A-35215377717F}"/>
                    </a:ext>
                  </a:extLst>
                </p14:cNvPr>
                <p14:cNvContentPartPr/>
                <p14:nvPr/>
              </p14:nvContentPartPr>
              <p14:xfrm>
                <a:off x="5279972" y="2853889"/>
                <a:ext cx="100080" cy="97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080A10-CA7F-4F82-AF2A-3521537771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61972" y="2836249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677E69-AD2A-434A-9BE7-9D38B34B85AB}"/>
                    </a:ext>
                  </a:extLst>
                </p14:cNvPr>
                <p14:cNvContentPartPr/>
                <p14:nvPr/>
              </p14:nvContentPartPr>
              <p14:xfrm>
                <a:off x="5407772" y="2871529"/>
                <a:ext cx="95400" cy="77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677E69-AD2A-434A-9BE7-9D38B34B85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90132" y="2853889"/>
                  <a:ext cx="131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D9489A-20C7-417E-B2DB-4F1757F3DBBF}"/>
                    </a:ext>
                  </a:extLst>
                </p14:cNvPr>
                <p14:cNvContentPartPr/>
                <p14:nvPr/>
              </p14:nvContentPartPr>
              <p14:xfrm>
                <a:off x="5512172" y="2865769"/>
                <a:ext cx="94680" cy="83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D9489A-20C7-417E-B2DB-4F1757F3DB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94172" y="2848129"/>
                  <a:ext cx="130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CD0FF5-5636-4263-86F3-E3EE14C1E283}"/>
                    </a:ext>
                  </a:extLst>
                </p14:cNvPr>
                <p14:cNvContentPartPr/>
                <p14:nvPr/>
              </p14:nvContentPartPr>
              <p14:xfrm>
                <a:off x="5656892" y="2829409"/>
                <a:ext cx="73440" cy="152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CD0FF5-5636-4263-86F3-E3EE14C1E2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39252" y="2811769"/>
                  <a:ext cx="109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9C76C64-0EF7-4BD0-BD4F-2B261DF2268C}"/>
                    </a:ext>
                  </a:extLst>
                </p14:cNvPr>
                <p14:cNvContentPartPr/>
                <p14:nvPr/>
              </p14:nvContentPartPr>
              <p14:xfrm>
                <a:off x="4182692" y="2713129"/>
                <a:ext cx="243000" cy="24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9C76C64-0EF7-4BD0-BD4F-2B261DF226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65052" y="2695129"/>
                  <a:ext cx="278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07A263-C93B-427F-8B3A-AC14780A1AD9}"/>
                    </a:ext>
                  </a:extLst>
                </p14:cNvPr>
                <p14:cNvContentPartPr/>
                <p14:nvPr/>
              </p14:nvContentPartPr>
              <p14:xfrm>
                <a:off x="4280612" y="2817529"/>
                <a:ext cx="230040" cy="146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07A263-C93B-427F-8B3A-AC14780A1A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62972" y="2799889"/>
                  <a:ext cx="26568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80061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>
            <a:extLst>
              <a:ext uri="{FF2B5EF4-FFF2-40B4-BE49-F238E27FC236}">
                <a16:creationId xmlns:a16="http://schemas.microsoft.com/office/drawing/2014/main" id="{D90733C8-61D2-4E8D-8ECF-182BE40B6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80772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 marL="690563" indent="-233363"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 marL="914400"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90563" algn="l"/>
                <a:tab pos="1604963" algn="l"/>
                <a:tab pos="2519363" algn="l"/>
                <a:tab pos="3433763" algn="l"/>
                <a:tab pos="4348163" algn="l"/>
                <a:tab pos="5262563" algn="l"/>
                <a:tab pos="6176963" algn="l"/>
                <a:tab pos="7091363" algn="l"/>
                <a:tab pos="8005763" algn="l"/>
                <a:tab pos="8920163" algn="l"/>
                <a:tab pos="9834563" algn="l"/>
                <a:tab pos="1074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lvl="1">
              <a:spcBef>
                <a:spcPts val="788"/>
              </a:spcBef>
              <a:buClr>
                <a:srgbClr val="CC6600"/>
              </a:buClr>
              <a:buSzPct val="80000"/>
              <a:buFont typeface="Monotype Sorts" charset="2"/>
              <a:buChar char="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Query 1</a:t>
            </a:r>
          </a:p>
          <a:p>
            <a:pPr lvl="2" indent="0">
              <a:lnSpc>
                <a:spcPct val="120000"/>
              </a:lnSpc>
              <a:spcBef>
                <a:spcPts val="788"/>
              </a:spcBef>
              <a:buClrTx/>
              <a:buSzPct val="105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sz="2200" i="1" baseline="-25000">
                <a:solidFill>
                  <a:srgbClr val="000000"/>
                </a:solidFill>
                <a:latin typeface="Arial" panose="020B0604020202020204" pitchFamily="34" charset="0"/>
              </a:rPr>
              <a:t>customer_name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200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sz="21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branch_name </a:t>
            </a:r>
            <a:r>
              <a:rPr lang="en-US" altLang="en-US" sz="2100" baseline="-25000">
                <a:solidFill>
                  <a:srgbClr val="000000"/>
                </a:solidFill>
                <a:latin typeface="Arial" panose="020B0604020202020204" pitchFamily="34" charset="0"/>
              </a:rPr>
              <a:t>= “Downtown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depositor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))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</a:t>
            </a:r>
          </a:p>
          <a:p>
            <a:pPr lvl="2" indent="0">
              <a:lnSpc>
                <a:spcPct val="120000"/>
              </a:lnSpc>
              <a:spcBef>
                <a:spcPts val="788"/>
              </a:spcBef>
              <a:buClrTx/>
              <a:buSzPct val="105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sz="2100" i="1" baseline="-25000">
                <a:solidFill>
                  <a:srgbClr val="000000"/>
                </a:solidFill>
                <a:latin typeface="Arial" panose="020B0604020202020204" pitchFamily="34" charset="0"/>
              </a:rPr>
              <a:t>customer_name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200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sz="21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branch_name </a:t>
            </a:r>
            <a:r>
              <a:rPr lang="en-US" altLang="en-US" sz="2100" baseline="-25000">
                <a:solidFill>
                  <a:srgbClr val="000000"/>
                </a:solidFill>
                <a:latin typeface="Arial" panose="020B0604020202020204" pitchFamily="34" charset="0"/>
              </a:rPr>
              <a:t>= “Uptown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depositor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account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))</a:t>
            </a:r>
          </a:p>
        </p:txBody>
      </p:sp>
      <p:grpSp>
        <p:nvGrpSpPr>
          <p:cNvPr id="93187" name="Group 2">
            <a:extLst>
              <a:ext uri="{FF2B5EF4-FFF2-40B4-BE49-F238E27FC236}">
                <a16:creationId xmlns:a16="http://schemas.microsoft.com/office/drawing/2014/main" id="{2317A5C4-A4EF-49A6-B133-3B8C70BDE70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276600"/>
            <a:ext cx="7053263" cy="1830388"/>
            <a:chOff x="528" y="2064"/>
            <a:chExt cx="4443" cy="1153"/>
          </a:xfrm>
        </p:grpSpPr>
        <p:sp>
          <p:nvSpPr>
            <p:cNvPr id="93192" name="AutoShape 3">
              <a:extLst>
                <a:ext uri="{FF2B5EF4-FFF2-40B4-BE49-F238E27FC236}">
                  <a16:creationId xmlns:a16="http://schemas.microsoft.com/office/drawing/2014/main" id="{5443D1FD-1C96-41E8-BC6D-AE90F4639A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3604" y="2433"/>
              <a:ext cx="123" cy="95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94212" name="Text Box 4">
              <a:extLst>
                <a:ext uri="{FF2B5EF4-FFF2-40B4-BE49-F238E27FC236}">
                  <a16:creationId xmlns:a16="http://schemas.microsoft.com/office/drawing/2014/main" id="{5C1033CD-6BCB-4363-81CE-130C02D98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064"/>
              <a:ext cx="4443" cy="1153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735013" lvl="1" indent="-277813">
                <a:lnSpc>
                  <a:spcPct val="120000"/>
                </a:lnSpc>
                <a:spcBef>
                  <a:spcPts val="788"/>
                </a:spcBef>
                <a:buClr>
                  <a:srgbClr val="CC6600"/>
                </a:buClr>
                <a:buSzPct val="80000"/>
                <a:buFont typeface="Monotype Sorts" charset="2"/>
                <a:buChar char=""/>
                <a:tabLst>
                  <a:tab pos="735013" algn="l"/>
                  <a:tab pos="1649413" algn="l"/>
                  <a:tab pos="2563813" algn="l"/>
                  <a:tab pos="3478213" algn="l"/>
                  <a:tab pos="4392613" algn="l"/>
                  <a:tab pos="5307013" algn="l"/>
                  <a:tab pos="6221413" algn="l"/>
                  <a:tab pos="7135813" algn="l"/>
                  <a:tab pos="8050213" algn="l"/>
                  <a:tab pos="8964613" algn="l"/>
                  <a:tab pos="9879013" algn="l"/>
                  <a:tab pos="10793413" algn="l"/>
                </a:tabLst>
                <a:defRPr/>
              </a:pP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Query 2</a:t>
              </a:r>
            </a:p>
            <a:p>
              <a:pPr marL="736600" lvl="1" indent="-277813">
                <a:lnSpc>
                  <a:spcPct val="120000"/>
                </a:lnSpc>
                <a:spcBef>
                  <a:spcPts val="788"/>
                </a:spcBef>
                <a:buClrTx/>
                <a:buSzPct val="105000"/>
                <a:buFontTx/>
                <a:buNone/>
                <a:tabLst>
                  <a:tab pos="735013" algn="l"/>
                  <a:tab pos="1649413" algn="l"/>
                  <a:tab pos="2563813" algn="l"/>
                  <a:tab pos="3478213" algn="l"/>
                  <a:tab pos="4392613" algn="l"/>
                  <a:tab pos="5307013" algn="l"/>
                  <a:tab pos="6221413" algn="l"/>
                  <a:tab pos="7135813" algn="l"/>
                  <a:tab pos="8050213" algn="l"/>
                  <a:tab pos="8964613" algn="l"/>
                  <a:tab pos="9879013" algn="l"/>
                  <a:tab pos="10793413" algn="l"/>
                </a:tabLst>
                <a:defRPr/>
              </a:pP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	 </a:t>
              </a:r>
              <a:r>
                <a:rPr lang="en-US" sz="1800">
                  <a:solidFill>
                    <a:srgbClr val="000000"/>
                  </a:solidFill>
                  <a:latin typeface="Symbol" pitchFamily="16" charset="2"/>
                  <a:ea typeface="Symbol" pitchFamily="16" charset="2"/>
                  <a:cs typeface="Symbol" pitchFamily="16" charset="2"/>
                </a:rPr>
                <a:t></a:t>
              </a:r>
              <a:r>
                <a:rPr lang="en-US" sz="2300" i="1" baseline="-25000">
                  <a:solidFill>
                    <a:srgbClr val="000000"/>
                  </a:solidFill>
                  <a:latin typeface="Arial" charset="0"/>
                  <a:cs typeface="+mn-cs"/>
                </a:rPr>
                <a:t>customer_name, branch_name</a:t>
              </a:r>
              <a:r>
                <a:rPr lang="en-US" sz="1800" baseline="-25000">
                  <a:solidFill>
                    <a:srgbClr val="000000"/>
                  </a:solidFill>
                  <a:latin typeface="Arial" charset="0"/>
                  <a:cs typeface="+mn-cs"/>
                </a:rPr>
                <a:t> 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(</a:t>
              </a:r>
              <a:r>
                <a:rPr lang="en-US" sz="1800" i="1">
                  <a:solidFill>
                    <a:srgbClr val="000000"/>
                  </a:solidFill>
                  <a:latin typeface="Arial" charset="0"/>
                  <a:cs typeface="+mn-cs"/>
                </a:rPr>
                <a:t>depositor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      </a:t>
              </a:r>
              <a:r>
                <a:rPr lang="en-US" sz="1800" i="1">
                  <a:solidFill>
                    <a:srgbClr val="000000"/>
                  </a:solidFill>
                  <a:latin typeface="Arial" charset="0"/>
                  <a:cs typeface="+mn-cs"/>
                </a:rPr>
                <a:t>account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)</a:t>
              </a:r>
              <a:b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</a:b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	        </a:t>
              </a:r>
              <a:r>
                <a:rPr lang="en-US" sz="1800">
                  <a:solidFill>
                    <a:srgbClr val="000000"/>
                  </a:solidFill>
                  <a:latin typeface="Symbol" pitchFamily="16" charset="2"/>
                  <a:ea typeface="Symbol" pitchFamily="16" charset="2"/>
                  <a:cs typeface="Symbol" pitchFamily="16" charset="2"/>
                </a:rPr>
                <a:t>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 </a:t>
              </a:r>
              <a:r>
                <a:rPr lang="en-US" sz="1800" i="1">
                  <a:solidFill>
                    <a:srgbClr val="000000"/>
                  </a:solidFill>
                  <a:latin typeface="Symbol" pitchFamily="16" charset="2"/>
                  <a:ea typeface="Symbol" pitchFamily="16" charset="2"/>
                  <a:cs typeface="Symbol" pitchFamily="16" charset="2"/>
                </a:rPr>
                <a:t></a:t>
              </a:r>
              <a:r>
                <a:rPr lang="en-US" sz="2200" i="1" baseline="-25000">
                  <a:solidFill>
                    <a:srgbClr val="000000"/>
                  </a:solidFill>
                  <a:latin typeface="Arial" charset="0"/>
                  <a:cs typeface="+mn-cs"/>
                </a:rPr>
                <a:t>temp(branch_name</a:t>
              </a:r>
              <a:r>
                <a:rPr lang="en-US" sz="1800" i="1" baseline="-25000">
                  <a:solidFill>
                    <a:srgbClr val="000000"/>
                  </a:solidFill>
                  <a:latin typeface="Arial" charset="0"/>
                  <a:cs typeface="+mn-cs"/>
                </a:rPr>
                <a:t>)</a:t>
              </a:r>
              <a:r>
                <a:rPr lang="en-US" sz="1800" baseline="-25000">
                  <a:solidFill>
                    <a:srgbClr val="000000"/>
                  </a:solidFill>
                  <a:latin typeface="Arial" charset="0"/>
                  <a:cs typeface="+mn-cs"/>
                </a:rPr>
                <a:t> 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({(</a:t>
              </a:r>
              <a:r>
                <a:rPr lang="en-US" sz="1800" i="1">
                  <a:solidFill>
                    <a:srgbClr val="000000"/>
                  </a:solidFill>
                  <a:latin typeface="Arial" charset="0"/>
                  <a:cs typeface="+mn-cs"/>
                </a:rPr>
                <a:t>“Downtown” 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)</a:t>
              </a:r>
              <a:r>
                <a:rPr lang="en-US" sz="1800" i="1">
                  <a:solidFill>
                    <a:srgbClr val="000000"/>
                  </a:solidFill>
                  <a:latin typeface="Arial" charset="0"/>
                  <a:cs typeface="+mn-cs"/>
                </a:rPr>
                <a:t>, 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(</a:t>
              </a:r>
              <a:r>
                <a:rPr lang="en-US" sz="1800" i="1">
                  <a:solidFill>
                    <a:srgbClr val="000000"/>
                  </a:solidFill>
                  <a:latin typeface="Arial" charset="0"/>
                  <a:cs typeface="+mn-cs"/>
                </a:rPr>
                <a:t>“Uptown” </a:t>
              </a: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)})</a:t>
              </a:r>
            </a:p>
            <a:p>
              <a:pPr marL="736600" lvl="1" indent="-277813">
                <a:lnSpc>
                  <a:spcPct val="120000"/>
                </a:lnSpc>
                <a:spcBef>
                  <a:spcPts val="788"/>
                </a:spcBef>
                <a:buClrTx/>
                <a:buSzPct val="105000"/>
                <a:buFontTx/>
                <a:buNone/>
                <a:tabLst>
                  <a:tab pos="735013" algn="l"/>
                  <a:tab pos="1649413" algn="l"/>
                  <a:tab pos="2563813" algn="l"/>
                  <a:tab pos="3478213" algn="l"/>
                  <a:tab pos="4392613" algn="l"/>
                  <a:tab pos="5307013" algn="l"/>
                  <a:tab pos="6221413" algn="l"/>
                  <a:tab pos="7135813" algn="l"/>
                  <a:tab pos="8050213" algn="l"/>
                  <a:tab pos="8964613" algn="l"/>
                  <a:tab pos="9879013" algn="l"/>
                  <a:tab pos="10793413" algn="l"/>
                </a:tabLst>
                <a:defRPr/>
              </a:pPr>
              <a:r>
                <a:rPr lang="en-US" sz="1800">
                  <a:solidFill>
                    <a:srgbClr val="000000"/>
                  </a:solidFill>
                  <a:latin typeface="Arial" charset="0"/>
                  <a:cs typeface="+mn-cs"/>
                </a:rPr>
                <a:t>Note that Query 2 uses a constant relation.</a:t>
              </a:r>
            </a:p>
          </p:txBody>
        </p:sp>
      </p:grpSp>
      <p:sp>
        <p:nvSpPr>
          <p:cNvPr id="94213" name="Rectangle 5">
            <a:extLst>
              <a:ext uri="{FF2B5EF4-FFF2-40B4-BE49-F238E27FC236}">
                <a16:creationId xmlns:a16="http://schemas.microsoft.com/office/drawing/2014/main" id="{4CF95722-CB68-469E-9A8C-955B9BC3BA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5088" y="117475"/>
            <a:ext cx="7510462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93189" name="Rectangle 6">
            <a:extLst>
              <a:ext uri="{FF2B5EF4-FFF2-40B4-BE49-F238E27FC236}">
                <a16:creationId xmlns:a16="http://schemas.microsoft.com/office/drawing/2014/main" id="{D3BE4BB7-9A3C-4945-8EE4-6BC1B1DD9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75247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Find all customers who have an account from at least the “Downtown” and the Uptown” branches.</a:t>
            </a:r>
          </a:p>
        </p:txBody>
      </p:sp>
      <p:sp>
        <p:nvSpPr>
          <p:cNvPr id="93190" name="AutoShape 7">
            <a:extLst>
              <a:ext uri="{FF2B5EF4-FFF2-40B4-BE49-F238E27FC236}">
                <a16:creationId xmlns:a16="http://schemas.microsoft.com/office/drawing/2014/main" id="{0DAFAA3F-586D-4671-B5E5-BDCC693C39D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876257" y="2272506"/>
            <a:ext cx="152400" cy="182563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3191" name="AutoShape 8">
            <a:extLst>
              <a:ext uri="{FF2B5EF4-FFF2-40B4-BE49-F238E27FC236}">
                <a16:creationId xmlns:a16="http://schemas.microsoft.com/office/drawing/2014/main" id="{76D4A5F5-FB56-401A-8D76-C2AAD7CBD53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027863" y="2805113"/>
            <a:ext cx="152400" cy="18415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8139B65-5C40-4AAD-A36E-082EBA27E20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798513" y="1077913"/>
            <a:ext cx="7848600" cy="1003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t"/>
          <a:lstStyle/>
          <a:p>
            <a:pPr marL="341313" indent="-341313" algn="l">
              <a:lnSpc>
                <a:spcPct val="120000"/>
              </a:lnSpc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b="0">
                <a:solidFill>
                  <a:srgbClr val="000000"/>
                </a:solidFill>
                <a:effectLst/>
              </a:rPr>
              <a:t>Find all customers who have an account at all branches located in Brooklyn city.</a:t>
            </a: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17FA77F0-4B83-47D4-97CF-10C3BB9C4B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Bank Example Queries</a:t>
            </a:r>
          </a:p>
        </p:txBody>
      </p:sp>
      <p:grpSp>
        <p:nvGrpSpPr>
          <p:cNvPr id="94212" name="Group 3">
            <a:extLst>
              <a:ext uri="{FF2B5EF4-FFF2-40B4-BE49-F238E27FC236}">
                <a16:creationId xmlns:a16="http://schemas.microsoft.com/office/drawing/2014/main" id="{9F26E972-11BA-4A77-ABB0-5FFB41C7F332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1824038"/>
            <a:ext cx="7485063" cy="1008062"/>
            <a:chOff x="536" y="1149"/>
            <a:chExt cx="4715" cy="635"/>
          </a:xfrm>
        </p:grpSpPr>
        <p:sp>
          <p:nvSpPr>
            <p:cNvPr id="94213" name="AutoShape 4">
              <a:extLst>
                <a:ext uri="{FF2B5EF4-FFF2-40B4-BE49-F238E27FC236}">
                  <a16:creationId xmlns:a16="http://schemas.microsoft.com/office/drawing/2014/main" id="{A2C3B7E9-6BED-461C-8F24-F0802C990E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67" y="1303"/>
              <a:ext cx="93" cy="109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94214" name="Text Box 5">
              <a:extLst>
                <a:ext uri="{FF2B5EF4-FFF2-40B4-BE49-F238E27FC236}">
                  <a16:creationId xmlns:a16="http://schemas.microsoft.com/office/drawing/2014/main" id="{7E891D8C-AE66-4389-BF24-C1804B658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" y="1149"/>
              <a:ext cx="4715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875"/>
                </a:spcBef>
                <a:buClrTx/>
                <a:buSzPct val="90000"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	</a:t>
              </a:r>
              <a:r>
                <a:rPr lang="en-US" altLang="en-US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customer_name, branch_name</a:t>
              </a:r>
              <a:r>
                <a:rPr lang="en-US" altLang="en-US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depositor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    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b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	</a:t>
              </a:r>
              <a:r>
                <a:rPr lang="en-US" altLang="en-US">
                  <a:solidFill>
                    <a:srgbClr val="000000"/>
                  </a:solidFill>
                  <a:latin typeface="Symbol" panose="05050102010706020507" pitchFamily="18" charset="2"/>
                </a:rPr>
                <a:t></a:t>
              </a: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branch_name </a:t>
              </a: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>
                  <a:solidFill>
                    <a:srgbClr val="000000"/>
                  </a:solidFill>
                  <a:latin typeface="Symbol" panose="05050102010706020507" pitchFamily="18" charset="2"/>
                </a:rPr>
                <a:t>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branch_city</a:t>
              </a:r>
              <a:r>
                <a:rPr lang="en-US" altLang="en-US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 = “Brooklyn”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branch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DE802C7C-B719-4695-A77F-71DA89137E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Union Operation – Example 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FB8C606-4143-42EF-B8FF-D5B94DCF8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334962"/>
          </a:xfrm>
        </p:spPr>
        <p:txBody>
          <a:bodyPr/>
          <a:lstStyle/>
          <a:p>
            <a:pPr marL="341313" indent="-341313">
              <a:lnSpc>
                <a:spcPct val="9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Relations </a:t>
            </a:r>
            <a:r>
              <a:rPr lang="en-US" altLang="en-US" sz="1800" i="1"/>
              <a:t>r, s: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D6D9305-27F4-4462-821B-C9A482DA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238500"/>
            <a:ext cx="70294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lnSpc>
                <a:spcPct val="90000"/>
              </a:lnSpc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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s:</a:t>
            </a:r>
          </a:p>
        </p:txBody>
      </p:sp>
      <p:pic>
        <p:nvPicPr>
          <p:cNvPr id="15365" name="Picture 4">
            <a:extLst>
              <a:ext uri="{FF2B5EF4-FFF2-40B4-BE49-F238E27FC236}">
                <a16:creationId xmlns:a16="http://schemas.microsoft.com/office/drawing/2014/main" id="{77BA89FD-2B70-4501-A0DB-22BAC5FC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38238"/>
            <a:ext cx="2357437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BEF42D6-454F-48AB-BD04-EB1EEDEC474A}"/>
              </a:ext>
            </a:extLst>
          </p:cNvPr>
          <p:cNvGrpSpPr/>
          <p:nvPr/>
        </p:nvGrpSpPr>
        <p:grpSpPr>
          <a:xfrm>
            <a:off x="5825732" y="1121929"/>
            <a:ext cx="1149120" cy="276840"/>
            <a:chOff x="5825732" y="1121929"/>
            <a:chExt cx="11491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E30D8E-4260-4783-AA0E-F8330F7F3D06}"/>
                    </a:ext>
                  </a:extLst>
                </p14:cNvPr>
                <p14:cNvContentPartPr/>
                <p14:nvPr/>
              </p14:nvContentPartPr>
              <p14:xfrm>
                <a:off x="5825732" y="1150009"/>
                <a:ext cx="182160" cy="21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E30D8E-4260-4783-AA0E-F8330F7F3D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07732" y="1132009"/>
                  <a:ext cx="217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249E75-971B-4777-945E-DE79275F62B8}"/>
                    </a:ext>
                  </a:extLst>
                </p14:cNvPr>
                <p14:cNvContentPartPr/>
                <p14:nvPr/>
              </p14:nvContentPartPr>
              <p14:xfrm>
                <a:off x="6094652" y="1210129"/>
                <a:ext cx="96480" cy="14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249E75-971B-4777-945E-DE79275F62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7012" y="1192489"/>
                  <a:ext cx="13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443827-19BA-4824-B287-A8E0105DA401}"/>
                    </a:ext>
                  </a:extLst>
                </p14:cNvPr>
                <p14:cNvContentPartPr/>
                <p14:nvPr/>
              </p14:nvContentPartPr>
              <p14:xfrm>
                <a:off x="6265652" y="1234249"/>
                <a:ext cx="199440" cy="146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443827-19BA-4824-B287-A8E0105DA4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8012" y="1216609"/>
                  <a:ext cx="235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6E2F6E-A605-49D3-A976-8AE493E2103B}"/>
                    </a:ext>
                  </a:extLst>
                </p14:cNvPr>
                <p14:cNvContentPartPr/>
                <p14:nvPr/>
              </p14:nvContentPartPr>
              <p14:xfrm>
                <a:off x="6509372" y="1121929"/>
                <a:ext cx="145440" cy="27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6E2F6E-A605-49D3-A976-8AE493E210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91732" y="1103929"/>
                  <a:ext cx="181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528654-468B-4AD6-AB60-806B9C189979}"/>
                    </a:ext>
                  </a:extLst>
                </p14:cNvPr>
                <p14:cNvContentPartPr/>
                <p14:nvPr/>
              </p14:nvContentPartPr>
              <p14:xfrm>
                <a:off x="6700532" y="1254769"/>
                <a:ext cx="112320" cy="13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528654-468B-4AD6-AB60-806B9C1899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82532" y="1236769"/>
                  <a:ext cx="147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973806-52AB-4EC1-AC9F-ADC311A56EAA}"/>
                    </a:ext>
                  </a:extLst>
                </p14:cNvPr>
                <p14:cNvContentPartPr/>
                <p14:nvPr/>
              </p14:nvContentPartPr>
              <p14:xfrm>
                <a:off x="6890612" y="1251169"/>
                <a:ext cx="84240" cy="13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973806-52AB-4EC1-AC9F-ADC311A56E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72972" y="1233529"/>
                  <a:ext cx="1198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46B6FC-1BAB-4EF4-B16B-86589DB526D7}"/>
              </a:ext>
            </a:extLst>
          </p:cNvPr>
          <p:cNvGrpSpPr/>
          <p:nvPr/>
        </p:nvGrpSpPr>
        <p:grpSpPr>
          <a:xfrm>
            <a:off x="7241252" y="1032649"/>
            <a:ext cx="284040" cy="371880"/>
            <a:chOff x="7241252" y="1032649"/>
            <a:chExt cx="28404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A03FE8-E86D-4ED0-8693-208DA02CD1E5}"/>
                    </a:ext>
                  </a:extLst>
                </p14:cNvPr>
                <p14:cNvContentPartPr/>
                <p14:nvPr/>
              </p14:nvContentPartPr>
              <p14:xfrm>
                <a:off x="7241252" y="1257289"/>
                <a:ext cx="100440" cy="14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A03FE8-E86D-4ED0-8693-208DA02CD1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3612" y="1239289"/>
                  <a:ext cx="136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97F2F1-D872-4FA2-BD81-ABC0BCB2A7C1}"/>
                    </a:ext>
                  </a:extLst>
                </p14:cNvPr>
                <p14:cNvContentPartPr/>
                <p14:nvPr/>
              </p14:nvContentPartPr>
              <p14:xfrm>
                <a:off x="7410452" y="1032649"/>
                <a:ext cx="114840" cy="35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97F2F1-D872-4FA2-BD81-ABC0BCB2A7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92812" y="1014649"/>
                  <a:ext cx="150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13EBFB-C971-4A27-B8E5-3F9C915D0B58}"/>
                    </a:ext>
                  </a:extLst>
                </p14:cNvPr>
                <p14:cNvContentPartPr/>
                <p14:nvPr/>
              </p14:nvContentPartPr>
              <p14:xfrm>
                <a:off x="7393172" y="1225969"/>
                <a:ext cx="110160" cy="1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13EBFB-C971-4A27-B8E5-3F9C915D0B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5532" y="1207969"/>
                  <a:ext cx="1458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463B1-A0ED-4B46-B520-583064339B45}"/>
              </a:ext>
            </a:extLst>
          </p:cNvPr>
          <p:cNvGrpSpPr/>
          <p:nvPr/>
        </p:nvGrpSpPr>
        <p:grpSpPr>
          <a:xfrm>
            <a:off x="7718252" y="1098169"/>
            <a:ext cx="992520" cy="418320"/>
            <a:chOff x="7718252" y="1098169"/>
            <a:chExt cx="9925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6815C6-E431-4839-BC4E-8B69DA40E1A8}"/>
                    </a:ext>
                  </a:extLst>
                </p14:cNvPr>
                <p14:cNvContentPartPr/>
                <p14:nvPr/>
              </p14:nvContentPartPr>
              <p14:xfrm>
                <a:off x="7778372" y="1098169"/>
                <a:ext cx="54720" cy="22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6815C6-E431-4839-BC4E-8B69DA40E1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0372" y="1080169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DBF0A5-12CF-492E-BAE0-7F38BA551D10}"/>
                    </a:ext>
                  </a:extLst>
                </p14:cNvPr>
                <p14:cNvContentPartPr/>
                <p14:nvPr/>
              </p14:nvContentPartPr>
              <p14:xfrm>
                <a:off x="7718252" y="1227049"/>
                <a:ext cx="221040" cy="2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DBF0A5-12CF-492E-BAE0-7F38BA551D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0252" y="1209049"/>
                  <a:ext cx="256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948D43-0E57-428C-ADBB-989DA34E81A6}"/>
                    </a:ext>
                  </a:extLst>
                </p14:cNvPr>
                <p14:cNvContentPartPr/>
                <p14:nvPr/>
              </p14:nvContentPartPr>
              <p14:xfrm>
                <a:off x="7953332" y="1226329"/>
                <a:ext cx="123480" cy="9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948D43-0E57-428C-ADBB-989DA34E81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35332" y="1208689"/>
                  <a:ext cx="159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1B1B91-8DA2-4A5F-AC77-953DB64380C2}"/>
                    </a:ext>
                  </a:extLst>
                </p14:cNvPr>
                <p14:cNvContentPartPr/>
                <p14:nvPr/>
              </p14:nvContentPartPr>
              <p14:xfrm>
                <a:off x="8140892" y="1235329"/>
                <a:ext cx="104400" cy="28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1B1B91-8DA2-4A5F-AC77-953DB64380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22892" y="1217329"/>
                  <a:ext cx="140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AEF011-E416-4207-A9A7-F06D94B39F5F}"/>
                    </a:ext>
                  </a:extLst>
                </p14:cNvPr>
                <p14:cNvContentPartPr/>
                <p14:nvPr/>
              </p14:nvContentPartPr>
              <p14:xfrm>
                <a:off x="8283452" y="1135249"/>
                <a:ext cx="61560" cy="28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AEF011-E416-4207-A9A7-F06D94B39F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5452" y="1117609"/>
                  <a:ext cx="97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471E5A-C7D8-4FF7-8DAE-5674C83FAB69}"/>
                    </a:ext>
                  </a:extLst>
                </p14:cNvPr>
                <p14:cNvContentPartPr/>
                <p14:nvPr/>
              </p14:nvContentPartPr>
              <p14:xfrm>
                <a:off x="8432852" y="1250449"/>
                <a:ext cx="102240" cy="12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471E5A-C7D8-4FF7-8DAE-5674C83FAB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14852" y="1232809"/>
                  <a:ext cx="137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1DF03F-DB8D-4A94-B039-4B71DD8CD2B4}"/>
                    </a:ext>
                  </a:extLst>
                </p14:cNvPr>
                <p14:cNvContentPartPr/>
                <p14:nvPr/>
              </p14:nvContentPartPr>
              <p14:xfrm>
                <a:off x="8568212" y="1246849"/>
                <a:ext cx="14256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1DF03F-DB8D-4A94-B039-4B71DD8CD2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0572" y="1229209"/>
                  <a:ext cx="1782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6" name="Group 11265">
            <a:extLst>
              <a:ext uri="{FF2B5EF4-FFF2-40B4-BE49-F238E27FC236}">
                <a16:creationId xmlns:a16="http://schemas.microsoft.com/office/drawing/2014/main" id="{F3B7C881-A27B-4B1C-859D-B8D108B31718}"/>
              </a:ext>
            </a:extLst>
          </p:cNvPr>
          <p:cNvGrpSpPr/>
          <p:nvPr/>
        </p:nvGrpSpPr>
        <p:grpSpPr>
          <a:xfrm>
            <a:off x="6498212" y="1779649"/>
            <a:ext cx="147240" cy="108720"/>
            <a:chOff x="6498212" y="1779649"/>
            <a:chExt cx="1472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2CFB25-8ABB-41B2-8D50-F0306CF44290}"/>
                    </a:ext>
                  </a:extLst>
                </p14:cNvPr>
                <p14:cNvContentPartPr/>
                <p14:nvPr/>
              </p14:nvContentPartPr>
              <p14:xfrm>
                <a:off x="6506492" y="1779649"/>
                <a:ext cx="120960" cy="2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2CFB25-8ABB-41B2-8D50-F0306CF442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88852" y="1762009"/>
                  <a:ext cx="156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FEA0E4D-C08B-4048-9ECC-881DF3439960}"/>
                    </a:ext>
                  </a:extLst>
                </p14:cNvPr>
                <p14:cNvContentPartPr/>
                <p14:nvPr/>
              </p14:nvContentPartPr>
              <p14:xfrm>
                <a:off x="6498212" y="1877209"/>
                <a:ext cx="14724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FEA0E4D-C08B-4048-9ECC-881DF34399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80212" y="1859209"/>
                  <a:ext cx="1828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4" name="Group 11263">
            <a:extLst>
              <a:ext uri="{FF2B5EF4-FFF2-40B4-BE49-F238E27FC236}">
                <a16:creationId xmlns:a16="http://schemas.microsoft.com/office/drawing/2014/main" id="{F6E1E097-5124-4C77-8251-9A0919E92CCB}"/>
              </a:ext>
            </a:extLst>
          </p:cNvPr>
          <p:cNvGrpSpPr/>
          <p:nvPr/>
        </p:nvGrpSpPr>
        <p:grpSpPr>
          <a:xfrm>
            <a:off x="6880532" y="1629169"/>
            <a:ext cx="1899000" cy="553320"/>
            <a:chOff x="6880532" y="1629169"/>
            <a:chExt cx="189900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177E4C-7DF3-4E5E-8A84-45BE3966B14C}"/>
                    </a:ext>
                  </a:extLst>
                </p14:cNvPr>
                <p14:cNvContentPartPr/>
                <p14:nvPr/>
              </p14:nvContentPartPr>
              <p14:xfrm>
                <a:off x="6880532" y="1746529"/>
                <a:ext cx="103680" cy="115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177E4C-7DF3-4E5E-8A84-45BE3966B1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62892" y="1728889"/>
                  <a:ext cx="139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1B1155-FCA7-4A67-85E0-DA8EFCBD030E}"/>
                    </a:ext>
                  </a:extLst>
                </p14:cNvPr>
                <p14:cNvContentPartPr/>
                <p14:nvPr/>
              </p14:nvContentPartPr>
              <p14:xfrm>
                <a:off x="7081412" y="1763449"/>
                <a:ext cx="144720" cy="10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1B1155-FCA7-4A67-85E0-DA8EFCBD03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63412" y="1745449"/>
                  <a:ext cx="180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06C3C0-90A4-4175-8C69-E01F1BD2EF95}"/>
                    </a:ext>
                  </a:extLst>
                </p14:cNvPr>
                <p14:cNvContentPartPr/>
                <p14:nvPr/>
              </p14:nvContentPartPr>
              <p14:xfrm>
                <a:off x="7257812" y="1765609"/>
                <a:ext cx="113400" cy="11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06C3C0-90A4-4175-8C69-E01F1BD2EF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39812" y="1747609"/>
                  <a:ext cx="14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D33210-9B51-4832-A6E0-0569868F3046}"/>
                    </a:ext>
                  </a:extLst>
                </p14:cNvPr>
                <p14:cNvContentPartPr/>
                <p14:nvPr/>
              </p14:nvContentPartPr>
              <p14:xfrm>
                <a:off x="7482812" y="1648249"/>
                <a:ext cx="165240" cy="24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D33210-9B51-4832-A6E0-0569868F30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65172" y="1630249"/>
                  <a:ext cx="200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B6BB4C-B7C6-4C4A-963A-67AADC77C2A3}"/>
                    </a:ext>
                  </a:extLst>
                </p14:cNvPr>
                <p14:cNvContentPartPr/>
                <p14:nvPr/>
              </p14:nvContentPartPr>
              <p14:xfrm>
                <a:off x="7774412" y="1797289"/>
                <a:ext cx="7920" cy="8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B6BB4C-B7C6-4C4A-963A-67AADC77C2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56412" y="1779289"/>
                  <a:ext cx="43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1CCF4E-B882-447F-B893-E68C36551F5C}"/>
                    </a:ext>
                  </a:extLst>
                </p14:cNvPr>
                <p14:cNvContentPartPr/>
                <p14:nvPr/>
              </p14:nvContentPartPr>
              <p14:xfrm>
                <a:off x="7765052" y="1683889"/>
                <a:ext cx="25200" cy="3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1CCF4E-B882-447F-B893-E68C36551F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47412" y="1665889"/>
                  <a:ext cx="60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30B3F-6BAB-47F9-90DF-94C78A995AE0}"/>
                    </a:ext>
                  </a:extLst>
                </p14:cNvPr>
                <p14:cNvContentPartPr/>
                <p14:nvPr/>
              </p14:nvContentPartPr>
              <p14:xfrm>
                <a:off x="7889612" y="1785409"/>
                <a:ext cx="119520" cy="117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30B3F-6BAB-47F9-90DF-94C78A995A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71612" y="1767409"/>
                  <a:ext cx="155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701D52-FB95-4ACA-BD87-D81F0F66580B}"/>
                    </a:ext>
                  </a:extLst>
                </p14:cNvPr>
                <p14:cNvContentPartPr/>
                <p14:nvPr/>
              </p14:nvContentPartPr>
              <p14:xfrm>
                <a:off x="8063492" y="1792609"/>
                <a:ext cx="152280" cy="10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701D52-FB95-4ACA-BD87-D81F0F6658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45852" y="1774969"/>
                  <a:ext cx="18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FB3198-3FCB-45C5-BF06-52125F93A284}"/>
                    </a:ext>
                  </a:extLst>
                </p14:cNvPr>
                <p14:cNvContentPartPr/>
                <p14:nvPr/>
              </p14:nvContentPartPr>
              <p14:xfrm>
                <a:off x="8275892" y="1636009"/>
                <a:ext cx="132480" cy="267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FB3198-3FCB-45C5-BF06-52125F93A2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58252" y="1618009"/>
                  <a:ext cx="168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209F57-EFA4-4511-953B-FF9D19011E08}"/>
                    </a:ext>
                  </a:extLst>
                </p14:cNvPr>
                <p14:cNvContentPartPr/>
                <p14:nvPr/>
              </p14:nvContentPartPr>
              <p14:xfrm>
                <a:off x="8370572" y="1629169"/>
                <a:ext cx="189720" cy="25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209F57-EFA4-4511-953B-FF9D19011E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52932" y="1611169"/>
                  <a:ext cx="225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CE4933-FED2-479B-97C7-CC4F2D4BD4EA}"/>
                    </a:ext>
                  </a:extLst>
                </p14:cNvPr>
                <p14:cNvContentPartPr/>
                <p14:nvPr/>
              </p14:nvContentPartPr>
              <p14:xfrm>
                <a:off x="8503052" y="1768849"/>
                <a:ext cx="128520" cy="2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CE4933-FED2-479B-97C7-CC4F2D4BD4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5412" y="1750849"/>
                  <a:ext cx="16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433FC7-B577-4D52-9DB8-0B95E25EF252}"/>
                    </a:ext>
                  </a:extLst>
                </p14:cNvPr>
                <p14:cNvContentPartPr/>
                <p14:nvPr/>
              </p14:nvContentPartPr>
              <p14:xfrm>
                <a:off x="8600612" y="1771369"/>
                <a:ext cx="178920" cy="411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433FC7-B577-4D52-9DB8-0B95E25EF2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82612" y="1753369"/>
                  <a:ext cx="21456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53AC0C-8BE5-46F7-ACA1-962D669F6ED1}"/>
              </a:ext>
            </a:extLst>
          </p:cNvPr>
          <p:cNvGrpSpPr/>
          <p:nvPr/>
        </p:nvGrpSpPr>
        <p:grpSpPr>
          <a:xfrm>
            <a:off x="5812412" y="2301289"/>
            <a:ext cx="1156320" cy="273600"/>
            <a:chOff x="5812412" y="2301289"/>
            <a:chExt cx="1156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093957-4B12-4ED9-9817-E1A9CE60262A}"/>
                    </a:ext>
                  </a:extLst>
                </p14:cNvPr>
                <p14:cNvContentPartPr/>
                <p14:nvPr/>
              </p14:nvContentPartPr>
              <p14:xfrm>
                <a:off x="5812412" y="2301289"/>
                <a:ext cx="209160" cy="27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093957-4B12-4ED9-9817-E1A9CE6026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94412" y="2283649"/>
                  <a:ext cx="24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F750DD-9B50-4F63-BDCB-39E09DF65ED3}"/>
                    </a:ext>
                  </a:extLst>
                </p14:cNvPr>
                <p14:cNvContentPartPr/>
                <p14:nvPr/>
              </p14:nvContentPartPr>
              <p14:xfrm>
                <a:off x="6122732" y="2435929"/>
                <a:ext cx="9360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F750DD-9B50-4F63-BDCB-39E09DF65E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5092" y="2417929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B08A63F-40A6-468A-B05B-A27888F2AC15}"/>
                    </a:ext>
                  </a:extLst>
                </p14:cNvPr>
                <p14:cNvContentPartPr/>
                <p14:nvPr/>
              </p14:nvContentPartPr>
              <p14:xfrm>
                <a:off x="6290492" y="2452129"/>
                <a:ext cx="186120" cy="8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B08A63F-40A6-468A-B05B-A27888F2AC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72852" y="2434489"/>
                  <a:ext cx="221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65900F-730A-4040-8C4C-ABD820F9FDFE}"/>
                    </a:ext>
                  </a:extLst>
                </p14:cNvPr>
                <p14:cNvContentPartPr/>
                <p14:nvPr/>
              </p14:nvContentPartPr>
              <p14:xfrm>
                <a:off x="6536012" y="2341609"/>
                <a:ext cx="104760" cy="23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65900F-730A-4040-8C4C-ABD820F9F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18012" y="2323969"/>
                  <a:ext cx="140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DB5EEE-1E7E-42F1-9E9A-BE4CB904B790}"/>
                    </a:ext>
                  </a:extLst>
                </p14:cNvPr>
                <p14:cNvContentPartPr/>
                <p14:nvPr/>
              </p14:nvContentPartPr>
              <p14:xfrm>
                <a:off x="6719972" y="2412169"/>
                <a:ext cx="108360" cy="12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DB5EEE-1E7E-42F1-9E9A-BE4CB904B7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1972" y="2394529"/>
                  <a:ext cx="144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37CD07-90C9-4085-A77C-638721ACD04C}"/>
                    </a:ext>
                  </a:extLst>
                </p14:cNvPr>
                <p14:cNvContentPartPr/>
                <p14:nvPr/>
              </p14:nvContentPartPr>
              <p14:xfrm>
                <a:off x="6912212" y="2437729"/>
                <a:ext cx="5652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37CD07-90C9-4085-A77C-638721ACD0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94212" y="2420089"/>
                  <a:ext cx="921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1FBBA12-294C-422A-82B9-F4824C742968}"/>
              </a:ext>
            </a:extLst>
          </p:cNvPr>
          <p:cNvGrpSpPr/>
          <p:nvPr/>
        </p:nvGrpSpPr>
        <p:grpSpPr>
          <a:xfrm>
            <a:off x="7209212" y="2218489"/>
            <a:ext cx="347760" cy="352080"/>
            <a:chOff x="7209212" y="2218489"/>
            <a:chExt cx="3477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3DA529-3FC2-4D9B-836F-C62C53652CEA}"/>
                    </a:ext>
                  </a:extLst>
                </p14:cNvPr>
                <p14:cNvContentPartPr/>
                <p14:nvPr/>
              </p14:nvContentPartPr>
              <p14:xfrm>
                <a:off x="7209212" y="2425129"/>
                <a:ext cx="101880" cy="11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3DA529-3FC2-4D9B-836F-C62C53652C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91572" y="2407489"/>
                  <a:ext cx="137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F8FA68-6178-4DD1-BBD2-99EF4313B9D3}"/>
                    </a:ext>
                  </a:extLst>
                </p14:cNvPr>
                <p14:cNvContentPartPr/>
                <p14:nvPr/>
              </p14:nvContentPartPr>
              <p14:xfrm>
                <a:off x="7415492" y="2218489"/>
                <a:ext cx="75960" cy="35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F8FA68-6178-4DD1-BBD2-99EF4313B9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97852" y="2200489"/>
                  <a:ext cx="11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62B072-4E2B-4A7D-B1CD-218753203E70}"/>
                    </a:ext>
                  </a:extLst>
                </p14:cNvPr>
                <p14:cNvContentPartPr/>
                <p14:nvPr/>
              </p14:nvContentPartPr>
              <p14:xfrm>
                <a:off x="7389932" y="2417209"/>
                <a:ext cx="167040" cy="1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62B072-4E2B-4A7D-B1CD-218753203E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2292" y="2399209"/>
                  <a:ext cx="202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028BC2-82AE-419D-B9C7-730E6680E1A8}"/>
              </a:ext>
            </a:extLst>
          </p:cNvPr>
          <p:cNvGrpSpPr/>
          <p:nvPr/>
        </p:nvGrpSpPr>
        <p:grpSpPr>
          <a:xfrm>
            <a:off x="7773692" y="2298409"/>
            <a:ext cx="1234440" cy="236520"/>
            <a:chOff x="7773692" y="2298409"/>
            <a:chExt cx="12344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D07F25-5851-4EAE-8B10-123121F0E53D}"/>
                    </a:ext>
                  </a:extLst>
                </p14:cNvPr>
                <p14:cNvContentPartPr/>
                <p14:nvPr/>
              </p14:nvContentPartPr>
              <p14:xfrm>
                <a:off x="7773692" y="2423329"/>
                <a:ext cx="105840" cy="80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D07F25-5851-4EAE-8B10-123121F0E5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6052" y="2405329"/>
                  <a:ext cx="141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907770-B2BB-40B9-98E4-E6EA58841008}"/>
                    </a:ext>
                  </a:extLst>
                </p14:cNvPr>
                <p14:cNvContentPartPr/>
                <p14:nvPr/>
              </p14:nvContentPartPr>
              <p14:xfrm>
                <a:off x="7940732" y="2429089"/>
                <a:ext cx="114480" cy="1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907770-B2BB-40B9-98E4-E6EA588410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23092" y="2411449"/>
                  <a:ext cx="150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59150A-3324-4167-BABA-EB84A0045D9F}"/>
                    </a:ext>
                  </a:extLst>
                </p14:cNvPr>
                <p14:cNvContentPartPr/>
                <p14:nvPr/>
              </p14:nvContentPartPr>
              <p14:xfrm>
                <a:off x="8144492" y="2298409"/>
                <a:ext cx="39960" cy="22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59150A-3324-4167-BABA-EB84A0045D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26852" y="2280769"/>
                  <a:ext cx="75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3CD5E6-87AE-4DE5-8175-0DE6986BD283}"/>
                    </a:ext>
                  </a:extLst>
                </p14:cNvPr>
                <p14:cNvContentPartPr/>
                <p14:nvPr/>
              </p14:nvContentPartPr>
              <p14:xfrm>
                <a:off x="8266172" y="2397409"/>
                <a:ext cx="90000" cy="11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3CD5E6-87AE-4DE5-8175-0DE6986BD2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8532" y="2379409"/>
                  <a:ext cx="125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8CE281-DF77-4580-8D96-6DC83D3E7239}"/>
                    </a:ext>
                  </a:extLst>
                </p14:cNvPr>
                <p14:cNvContentPartPr/>
                <p14:nvPr/>
              </p14:nvContentPartPr>
              <p14:xfrm>
                <a:off x="8467772" y="2393089"/>
                <a:ext cx="16632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8CE281-DF77-4580-8D96-6DC83D3E72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50132" y="2375089"/>
                  <a:ext cx="201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79878A-0141-4C20-8FE8-AA164BE8064E}"/>
                    </a:ext>
                  </a:extLst>
                </p14:cNvPr>
                <p14:cNvContentPartPr/>
                <p14:nvPr/>
              </p14:nvContentPartPr>
              <p14:xfrm>
                <a:off x="8691692" y="2400289"/>
                <a:ext cx="914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A79878A-0141-4C20-8FE8-AA164BE806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74052" y="2382289"/>
                  <a:ext cx="127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E3EF58-3D29-480B-B97A-B6E2313DE0E8}"/>
                    </a:ext>
                  </a:extLst>
                </p14:cNvPr>
                <p14:cNvContentPartPr/>
                <p14:nvPr/>
              </p14:nvContentPartPr>
              <p14:xfrm>
                <a:off x="8886452" y="2394529"/>
                <a:ext cx="121680" cy="14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E3EF58-3D29-480B-B97A-B6E2313DE0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68452" y="2376889"/>
                  <a:ext cx="1573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F5DAEE-1B86-435F-A660-DC78503B7B77}"/>
              </a:ext>
            </a:extLst>
          </p:cNvPr>
          <p:cNvGrpSpPr/>
          <p:nvPr/>
        </p:nvGrpSpPr>
        <p:grpSpPr>
          <a:xfrm>
            <a:off x="6510092" y="3060529"/>
            <a:ext cx="196560" cy="82800"/>
            <a:chOff x="6510092" y="3060529"/>
            <a:chExt cx="19656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7BDC24-8C8A-40E4-913B-CE071C108F14}"/>
                    </a:ext>
                  </a:extLst>
                </p14:cNvPr>
                <p14:cNvContentPartPr/>
                <p14:nvPr/>
              </p14:nvContentPartPr>
              <p14:xfrm>
                <a:off x="6530972" y="3060529"/>
                <a:ext cx="115200" cy="16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7BDC24-8C8A-40E4-913B-CE071C108F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12972" y="3042889"/>
                  <a:ext cx="150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378C82-F9AA-424A-820F-C5DDF9D45EBB}"/>
                    </a:ext>
                  </a:extLst>
                </p14:cNvPr>
                <p14:cNvContentPartPr/>
                <p14:nvPr/>
              </p14:nvContentPartPr>
              <p14:xfrm>
                <a:off x="6510092" y="3128569"/>
                <a:ext cx="196560" cy="14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378C82-F9AA-424A-820F-C5DDF9D45E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92092" y="3110569"/>
                  <a:ext cx="2322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F5744A-88A4-42C4-BD83-F61CCE05499E}"/>
              </a:ext>
            </a:extLst>
          </p:cNvPr>
          <p:cNvGrpSpPr/>
          <p:nvPr/>
        </p:nvGrpSpPr>
        <p:grpSpPr>
          <a:xfrm>
            <a:off x="7146572" y="2842729"/>
            <a:ext cx="944280" cy="660240"/>
            <a:chOff x="7146572" y="2842729"/>
            <a:chExt cx="94428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E9194B-533C-408D-982E-FE2FF143B668}"/>
                    </a:ext>
                  </a:extLst>
                </p14:cNvPr>
                <p14:cNvContentPartPr/>
                <p14:nvPr/>
              </p14:nvContentPartPr>
              <p14:xfrm>
                <a:off x="7146572" y="2991049"/>
                <a:ext cx="200160" cy="151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E9194B-533C-408D-982E-FE2FF143B6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8932" y="2973409"/>
                  <a:ext cx="23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01476B-3839-49DA-885C-366969908A88}"/>
                    </a:ext>
                  </a:extLst>
                </p14:cNvPr>
                <p14:cNvContentPartPr/>
                <p14:nvPr/>
              </p14:nvContentPartPr>
              <p14:xfrm>
                <a:off x="7382372" y="2993569"/>
                <a:ext cx="92880" cy="12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801476B-3839-49DA-885C-366969908A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64372" y="2975929"/>
                  <a:ext cx="12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4285105-436E-4B94-958E-D33F7E5EFFC3}"/>
                    </a:ext>
                  </a:extLst>
                </p14:cNvPr>
                <p14:cNvContentPartPr/>
                <p14:nvPr/>
              </p14:nvContentPartPr>
              <p14:xfrm>
                <a:off x="7594772" y="3022009"/>
                <a:ext cx="24120" cy="107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4285105-436E-4B94-958E-D33F7E5EFF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76772" y="3004369"/>
                  <a:ext cx="59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B8BC4D-8BC8-44CB-B3CE-F496DF55ADA5}"/>
                    </a:ext>
                  </a:extLst>
                </p14:cNvPr>
                <p14:cNvContentPartPr/>
                <p14:nvPr/>
              </p14:nvContentPartPr>
              <p14:xfrm>
                <a:off x="7558412" y="2842729"/>
                <a:ext cx="257040" cy="269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B8BC4D-8BC8-44CB-B3CE-F496DF55AD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40772" y="2824729"/>
                  <a:ext cx="292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E07344-731F-4D97-B1D6-A1EF2090FD02}"/>
                    </a:ext>
                  </a:extLst>
                </p14:cNvPr>
                <p14:cNvContentPartPr/>
                <p14:nvPr/>
              </p14:nvContentPartPr>
              <p14:xfrm>
                <a:off x="7747052" y="3013009"/>
                <a:ext cx="176400" cy="1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E07344-731F-4D97-B1D6-A1EF2090FD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9412" y="2995369"/>
                  <a:ext cx="212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A042F5D-0FF6-41CF-B98D-14CE66032532}"/>
                    </a:ext>
                  </a:extLst>
                </p14:cNvPr>
                <p14:cNvContentPartPr/>
                <p14:nvPr/>
              </p14:nvContentPartPr>
              <p14:xfrm>
                <a:off x="7934252" y="2999689"/>
                <a:ext cx="156600" cy="503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A042F5D-0FF6-41CF-B98D-14CE660325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16252" y="2982049"/>
                  <a:ext cx="19224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267" name="Ink 11266">
                <a:extLst>
                  <a:ext uri="{FF2B5EF4-FFF2-40B4-BE49-F238E27FC236}">
                    <a16:creationId xmlns:a16="http://schemas.microsoft.com/office/drawing/2014/main" id="{853C128B-B28A-4138-BA23-927FABD0ACA2}"/>
                  </a:ext>
                </a:extLst>
              </p14:cNvPr>
              <p14:cNvContentPartPr/>
              <p14:nvPr/>
            </p14:nvContentPartPr>
            <p14:xfrm>
              <a:off x="5537372" y="3486409"/>
              <a:ext cx="19080" cy="288360"/>
            </p14:xfrm>
          </p:contentPart>
        </mc:Choice>
        <mc:Fallback xmlns="">
          <p:pic>
            <p:nvPicPr>
              <p:cNvPr id="11267" name="Ink 11266">
                <a:extLst>
                  <a:ext uri="{FF2B5EF4-FFF2-40B4-BE49-F238E27FC236}">
                    <a16:creationId xmlns:a16="http://schemas.microsoft.com/office/drawing/2014/main" id="{853C128B-B28A-4138-BA23-927FABD0ACA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19732" y="3468409"/>
                <a:ext cx="547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268" name="Ink 11267">
                <a:extLst>
                  <a:ext uri="{FF2B5EF4-FFF2-40B4-BE49-F238E27FC236}">
                    <a16:creationId xmlns:a16="http://schemas.microsoft.com/office/drawing/2014/main" id="{B7EA67EA-4490-4A38-9FF0-14B75A7F9AF5}"/>
                  </a:ext>
                </a:extLst>
              </p14:cNvPr>
              <p14:cNvContentPartPr/>
              <p14:nvPr/>
            </p14:nvContentPartPr>
            <p14:xfrm>
              <a:off x="5525852" y="3389209"/>
              <a:ext cx="181800" cy="54360"/>
            </p14:xfrm>
          </p:contentPart>
        </mc:Choice>
        <mc:Fallback xmlns="">
          <p:pic>
            <p:nvPicPr>
              <p:cNvPr id="11268" name="Ink 11267">
                <a:extLst>
                  <a:ext uri="{FF2B5EF4-FFF2-40B4-BE49-F238E27FC236}">
                    <a16:creationId xmlns:a16="http://schemas.microsoft.com/office/drawing/2014/main" id="{B7EA67EA-4490-4A38-9FF0-14B75A7F9A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08212" y="3371569"/>
                <a:ext cx="217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269" name="Ink 11268">
                <a:extLst>
                  <a:ext uri="{FF2B5EF4-FFF2-40B4-BE49-F238E27FC236}">
                    <a16:creationId xmlns:a16="http://schemas.microsoft.com/office/drawing/2014/main" id="{1067AC2C-04D0-4E8A-A50B-1468235D6324}"/>
                  </a:ext>
                </a:extLst>
              </p14:cNvPr>
              <p14:cNvContentPartPr/>
              <p14:nvPr/>
            </p14:nvContentPartPr>
            <p14:xfrm>
              <a:off x="5567972" y="3582889"/>
              <a:ext cx="109080" cy="29880"/>
            </p14:xfrm>
          </p:contentPart>
        </mc:Choice>
        <mc:Fallback xmlns="">
          <p:pic>
            <p:nvPicPr>
              <p:cNvPr id="11269" name="Ink 11268">
                <a:extLst>
                  <a:ext uri="{FF2B5EF4-FFF2-40B4-BE49-F238E27FC236}">
                    <a16:creationId xmlns:a16="http://schemas.microsoft.com/office/drawing/2014/main" id="{1067AC2C-04D0-4E8A-A50B-1468235D632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50332" y="3565249"/>
                <a:ext cx="144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270" name="Ink 11269">
                <a:extLst>
                  <a:ext uri="{FF2B5EF4-FFF2-40B4-BE49-F238E27FC236}">
                    <a16:creationId xmlns:a16="http://schemas.microsoft.com/office/drawing/2014/main" id="{BB919A86-DEFF-4674-B3C3-9F14FFAEE201}"/>
                  </a:ext>
                </a:extLst>
              </p14:cNvPr>
              <p14:cNvContentPartPr/>
              <p14:nvPr/>
            </p14:nvContentPartPr>
            <p14:xfrm>
              <a:off x="5760572" y="3637609"/>
              <a:ext cx="54000" cy="112680"/>
            </p14:xfrm>
          </p:contentPart>
        </mc:Choice>
        <mc:Fallback xmlns="">
          <p:pic>
            <p:nvPicPr>
              <p:cNvPr id="11270" name="Ink 11269">
                <a:extLst>
                  <a:ext uri="{FF2B5EF4-FFF2-40B4-BE49-F238E27FC236}">
                    <a16:creationId xmlns:a16="http://schemas.microsoft.com/office/drawing/2014/main" id="{BB919A86-DEFF-4674-B3C3-9F14FFAEE2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42572" y="3619969"/>
                <a:ext cx="896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271" name="Ink 11270">
                <a:extLst>
                  <a:ext uri="{FF2B5EF4-FFF2-40B4-BE49-F238E27FC236}">
                    <a16:creationId xmlns:a16="http://schemas.microsoft.com/office/drawing/2014/main" id="{7582DFE8-6001-47F3-A971-D1559B0CA66E}"/>
                  </a:ext>
                </a:extLst>
              </p14:cNvPr>
              <p14:cNvContentPartPr/>
              <p14:nvPr/>
            </p14:nvContentPartPr>
            <p14:xfrm>
              <a:off x="5863172" y="3642649"/>
              <a:ext cx="101160" cy="144360"/>
            </p14:xfrm>
          </p:contentPart>
        </mc:Choice>
        <mc:Fallback xmlns="">
          <p:pic>
            <p:nvPicPr>
              <p:cNvPr id="11271" name="Ink 11270">
                <a:extLst>
                  <a:ext uri="{FF2B5EF4-FFF2-40B4-BE49-F238E27FC236}">
                    <a16:creationId xmlns:a16="http://schemas.microsoft.com/office/drawing/2014/main" id="{7582DFE8-6001-47F3-A971-D1559B0CA66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45172" y="3625009"/>
                <a:ext cx="136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272" name="Ink 11271">
                <a:extLst>
                  <a:ext uri="{FF2B5EF4-FFF2-40B4-BE49-F238E27FC236}">
                    <a16:creationId xmlns:a16="http://schemas.microsoft.com/office/drawing/2014/main" id="{BD2E9ED1-A292-459F-A151-1C7580ADFED7}"/>
                  </a:ext>
                </a:extLst>
              </p14:cNvPr>
              <p14:cNvContentPartPr/>
              <p14:nvPr/>
            </p14:nvContentPartPr>
            <p14:xfrm>
              <a:off x="6212732" y="3628609"/>
              <a:ext cx="102960" cy="134640"/>
            </p14:xfrm>
          </p:contentPart>
        </mc:Choice>
        <mc:Fallback xmlns="">
          <p:pic>
            <p:nvPicPr>
              <p:cNvPr id="11272" name="Ink 11271">
                <a:extLst>
                  <a:ext uri="{FF2B5EF4-FFF2-40B4-BE49-F238E27FC236}">
                    <a16:creationId xmlns:a16="http://schemas.microsoft.com/office/drawing/2014/main" id="{BD2E9ED1-A292-459F-A151-1C7580ADFED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95092" y="3610609"/>
                <a:ext cx="138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273" name="Ink 11272">
                <a:extLst>
                  <a:ext uri="{FF2B5EF4-FFF2-40B4-BE49-F238E27FC236}">
                    <a16:creationId xmlns:a16="http://schemas.microsoft.com/office/drawing/2014/main" id="{F06E6C99-B8DF-479F-BBD7-5F3AFA8DFBB8}"/>
                  </a:ext>
                </a:extLst>
              </p14:cNvPr>
              <p14:cNvContentPartPr/>
              <p14:nvPr/>
            </p14:nvContentPartPr>
            <p14:xfrm>
              <a:off x="6388052" y="3639049"/>
              <a:ext cx="98640" cy="149040"/>
            </p14:xfrm>
          </p:contentPart>
        </mc:Choice>
        <mc:Fallback xmlns="">
          <p:pic>
            <p:nvPicPr>
              <p:cNvPr id="11273" name="Ink 11272">
                <a:extLst>
                  <a:ext uri="{FF2B5EF4-FFF2-40B4-BE49-F238E27FC236}">
                    <a16:creationId xmlns:a16="http://schemas.microsoft.com/office/drawing/2014/main" id="{F06E6C99-B8DF-479F-BBD7-5F3AFA8DFB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70412" y="3621049"/>
                <a:ext cx="134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74" name="Ink 11273">
                <a:extLst>
                  <a:ext uri="{FF2B5EF4-FFF2-40B4-BE49-F238E27FC236}">
                    <a16:creationId xmlns:a16="http://schemas.microsoft.com/office/drawing/2014/main" id="{C0B6C22C-7194-4ADD-BF61-87D2BF66DE57}"/>
                  </a:ext>
                </a:extLst>
              </p14:cNvPr>
              <p14:cNvContentPartPr/>
              <p14:nvPr/>
            </p14:nvContentPartPr>
            <p14:xfrm>
              <a:off x="6570212" y="3468409"/>
              <a:ext cx="34560" cy="289440"/>
            </p14:xfrm>
          </p:contentPart>
        </mc:Choice>
        <mc:Fallback xmlns="">
          <p:pic>
            <p:nvPicPr>
              <p:cNvPr id="11274" name="Ink 11273">
                <a:extLst>
                  <a:ext uri="{FF2B5EF4-FFF2-40B4-BE49-F238E27FC236}">
                    <a16:creationId xmlns:a16="http://schemas.microsoft.com/office/drawing/2014/main" id="{C0B6C22C-7194-4ADD-BF61-87D2BF66DE5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552572" y="3450769"/>
                <a:ext cx="702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75" name="Ink 11274">
                <a:extLst>
                  <a:ext uri="{FF2B5EF4-FFF2-40B4-BE49-F238E27FC236}">
                    <a16:creationId xmlns:a16="http://schemas.microsoft.com/office/drawing/2014/main" id="{DB3B9905-FA53-4D9A-9CB1-4AE9FED3D7D1}"/>
                  </a:ext>
                </a:extLst>
              </p14:cNvPr>
              <p14:cNvContentPartPr/>
              <p14:nvPr/>
            </p14:nvContentPartPr>
            <p14:xfrm>
              <a:off x="6541412" y="3625369"/>
              <a:ext cx="160560" cy="15480"/>
            </p14:xfrm>
          </p:contentPart>
        </mc:Choice>
        <mc:Fallback xmlns="">
          <p:pic>
            <p:nvPicPr>
              <p:cNvPr id="11275" name="Ink 11274">
                <a:extLst>
                  <a:ext uri="{FF2B5EF4-FFF2-40B4-BE49-F238E27FC236}">
                    <a16:creationId xmlns:a16="http://schemas.microsoft.com/office/drawing/2014/main" id="{DB3B9905-FA53-4D9A-9CB1-4AE9FED3D7D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23412" y="3607369"/>
                <a:ext cx="196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276" name="Ink 11275">
                <a:extLst>
                  <a:ext uri="{FF2B5EF4-FFF2-40B4-BE49-F238E27FC236}">
                    <a16:creationId xmlns:a16="http://schemas.microsoft.com/office/drawing/2014/main" id="{33EA893C-1CED-4A95-B948-D53E2895C209}"/>
                  </a:ext>
                </a:extLst>
              </p14:cNvPr>
              <p14:cNvContentPartPr/>
              <p14:nvPr/>
            </p14:nvContentPartPr>
            <p14:xfrm>
              <a:off x="6926612" y="3622849"/>
              <a:ext cx="201960" cy="316440"/>
            </p14:xfrm>
          </p:contentPart>
        </mc:Choice>
        <mc:Fallback xmlns="">
          <p:pic>
            <p:nvPicPr>
              <p:cNvPr id="11276" name="Ink 11275">
                <a:extLst>
                  <a:ext uri="{FF2B5EF4-FFF2-40B4-BE49-F238E27FC236}">
                    <a16:creationId xmlns:a16="http://schemas.microsoft.com/office/drawing/2014/main" id="{33EA893C-1CED-4A95-B948-D53E2895C2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08972" y="3604849"/>
                <a:ext cx="2376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277" name="Ink 11276">
                <a:extLst>
                  <a:ext uri="{FF2B5EF4-FFF2-40B4-BE49-F238E27FC236}">
                    <a16:creationId xmlns:a16="http://schemas.microsoft.com/office/drawing/2014/main" id="{D721CC1B-B8C0-4855-8AE6-86506837F1E9}"/>
                  </a:ext>
                </a:extLst>
              </p14:cNvPr>
              <p14:cNvContentPartPr/>
              <p14:nvPr/>
            </p14:nvContentPartPr>
            <p14:xfrm>
              <a:off x="7092212" y="3622129"/>
              <a:ext cx="87120" cy="119160"/>
            </p14:xfrm>
          </p:contentPart>
        </mc:Choice>
        <mc:Fallback xmlns="">
          <p:pic>
            <p:nvPicPr>
              <p:cNvPr id="11277" name="Ink 11276">
                <a:extLst>
                  <a:ext uri="{FF2B5EF4-FFF2-40B4-BE49-F238E27FC236}">
                    <a16:creationId xmlns:a16="http://schemas.microsoft.com/office/drawing/2014/main" id="{D721CC1B-B8C0-4855-8AE6-86506837F1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74212" y="3604129"/>
                <a:ext cx="122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278" name="Ink 11277">
                <a:extLst>
                  <a:ext uri="{FF2B5EF4-FFF2-40B4-BE49-F238E27FC236}">
                    <a16:creationId xmlns:a16="http://schemas.microsoft.com/office/drawing/2014/main" id="{C3ABDEE7-9359-4CE7-A7CA-1A156DCEA603}"/>
                  </a:ext>
                </a:extLst>
              </p14:cNvPr>
              <p14:cNvContentPartPr/>
              <p14:nvPr/>
            </p14:nvContentPartPr>
            <p14:xfrm>
              <a:off x="7264292" y="3621409"/>
              <a:ext cx="111960" cy="121680"/>
            </p14:xfrm>
          </p:contentPart>
        </mc:Choice>
        <mc:Fallback xmlns="">
          <p:pic>
            <p:nvPicPr>
              <p:cNvPr id="11278" name="Ink 11277">
                <a:extLst>
                  <a:ext uri="{FF2B5EF4-FFF2-40B4-BE49-F238E27FC236}">
                    <a16:creationId xmlns:a16="http://schemas.microsoft.com/office/drawing/2014/main" id="{C3ABDEE7-9359-4CE7-A7CA-1A156DCEA60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46292" y="3603409"/>
                <a:ext cx="1476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279" name="Ink 11278">
                <a:extLst>
                  <a:ext uri="{FF2B5EF4-FFF2-40B4-BE49-F238E27FC236}">
                    <a16:creationId xmlns:a16="http://schemas.microsoft.com/office/drawing/2014/main" id="{78488784-0137-43FD-B079-ADBDA0992F63}"/>
                  </a:ext>
                </a:extLst>
              </p14:cNvPr>
              <p14:cNvContentPartPr/>
              <p14:nvPr/>
            </p14:nvContentPartPr>
            <p14:xfrm>
              <a:off x="7401812" y="3630769"/>
              <a:ext cx="88200" cy="110160"/>
            </p14:xfrm>
          </p:contentPart>
        </mc:Choice>
        <mc:Fallback xmlns="">
          <p:pic>
            <p:nvPicPr>
              <p:cNvPr id="11279" name="Ink 11278">
                <a:extLst>
                  <a:ext uri="{FF2B5EF4-FFF2-40B4-BE49-F238E27FC236}">
                    <a16:creationId xmlns:a16="http://schemas.microsoft.com/office/drawing/2014/main" id="{78488784-0137-43FD-B079-ADBDA0992F6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84172" y="3612769"/>
                <a:ext cx="123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280" name="Ink 11279">
                <a:extLst>
                  <a:ext uri="{FF2B5EF4-FFF2-40B4-BE49-F238E27FC236}">
                    <a16:creationId xmlns:a16="http://schemas.microsoft.com/office/drawing/2014/main" id="{2E8977E3-3B7D-4676-94A6-94693AF2A13A}"/>
                  </a:ext>
                </a:extLst>
              </p14:cNvPr>
              <p14:cNvContentPartPr/>
              <p14:nvPr/>
            </p14:nvContentPartPr>
            <p14:xfrm>
              <a:off x="7533572" y="3664249"/>
              <a:ext cx="168840" cy="82800"/>
            </p14:xfrm>
          </p:contentPart>
        </mc:Choice>
        <mc:Fallback xmlns="">
          <p:pic>
            <p:nvPicPr>
              <p:cNvPr id="11280" name="Ink 11279">
                <a:extLst>
                  <a:ext uri="{FF2B5EF4-FFF2-40B4-BE49-F238E27FC236}">
                    <a16:creationId xmlns:a16="http://schemas.microsoft.com/office/drawing/2014/main" id="{2E8977E3-3B7D-4676-94A6-94693AF2A1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15572" y="3646609"/>
                <a:ext cx="204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281" name="Ink 11280">
                <a:extLst>
                  <a:ext uri="{FF2B5EF4-FFF2-40B4-BE49-F238E27FC236}">
                    <a16:creationId xmlns:a16="http://schemas.microsoft.com/office/drawing/2014/main" id="{79804ED5-7BBD-4CDB-89EA-D0CB19102379}"/>
                  </a:ext>
                </a:extLst>
              </p14:cNvPr>
              <p14:cNvContentPartPr/>
              <p14:nvPr/>
            </p14:nvContentPartPr>
            <p14:xfrm>
              <a:off x="7775852" y="3503329"/>
              <a:ext cx="27000" cy="247320"/>
            </p14:xfrm>
          </p:contentPart>
        </mc:Choice>
        <mc:Fallback xmlns="">
          <p:pic>
            <p:nvPicPr>
              <p:cNvPr id="11281" name="Ink 11280">
                <a:extLst>
                  <a:ext uri="{FF2B5EF4-FFF2-40B4-BE49-F238E27FC236}">
                    <a16:creationId xmlns:a16="http://schemas.microsoft.com/office/drawing/2014/main" id="{79804ED5-7BBD-4CDB-89EA-D0CB1910237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57852" y="3485689"/>
                <a:ext cx="62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282" name="Ink 11281">
                <a:extLst>
                  <a:ext uri="{FF2B5EF4-FFF2-40B4-BE49-F238E27FC236}">
                    <a16:creationId xmlns:a16="http://schemas.microsoft.com/office/drawing/2014/main" id="{FD91A06D-432C-45A5-B794-6CCF3172EEB6}"/>
                  </a:ext>
                </a:extLst>
              </p14:cNvPr>
              <p14:cNvContentPartPr/>
              <p14:nvPr/>
            </p14:nvContentPartPr>
            <p14:xfrm>
              <a:off x="7714652" y="3648409"/>
              <a:ext cx="191880" cy="13680"/>
            </p14:xfrm>
          </p:contentPart>
        </mc:Choice>
        <mc:Fallback xmlns="">
          <p:pic>
            <p:nvPicPr>
              <p:cNvPr id="11282" name="Ink 11281">
                <a:extLst>
                  <a:ext uri="{FF2B5EF4-FFF2-40B4-BE49-F238E27FC236}">
                    <a16:creationId xmlns:a16="http://schemas.microsoft.com/office/drawing/2014/main" id="{FD91A06D-432C-45A5-B794-6CCF3172EE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97012" y="3630769"/>
                <a:ext cx="227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283" name="Ink 11282">
                <a:extLst>
                  <a:ext uri="{FF2B5EF4-FFF2-40B4-BE49-F238E27FC236}">
                    <a16:creationId xmlns:a16="http://schemas.microsoft.com/office/drawing/2014/main" id="{C93829AA-C93B-40AC-AF6B-E191CE390A78}"/>
                  </a:ext>
                </a:extLst>
              </p14:cNvPr>
              <p14:cNvContentPartPr/>
              <p14:nvPr/>
            </p14:nvContentPartPr>
            <p14:xfrm>
              <a:off x="7900052" y="3538249"/>
              <a:ext cx="37800" cy="200520"/>
            </p14:xfrm>
          </p:contentPart>
        </mc:Choice>
        <mc:Fallback xmlns="">
          <p:pic>
            <p:nvPicPr>
              <p:cNvPr id="11283" name="Ink 11282">
                <a:extLst>
                  <a:ext uri="{FF2B5EF4-FFF2-40B4-BE49-F238E27FC236}">
                    <a16:creationId xmlns:a16="http://schemas.microsoft.com/office/drawing/2014/main" id="{C93829AA-C93B-40AC-AF6B-E191CE390A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82052" y="3520609"/>
                <a:ext cx="73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284" name="Ink 11283">
                <a:extLst>
                  <a:ext uri="{FF2B5EF4-FFF2-40B4-BE49-F238E27FC236}">
                    <a16:creationId xmlns:a16="http://schemas.microsoft.com/office/drawing/2014/main" id="{DD3DE05B-4F55-4C95-BDA4-02E64D7400A5}"/>
                  </a:ext>
                </a:extLst>
              </p14:cNvPr>
              <p14:cNvContentPartPr/>
              <p14:nvPr/>
            </p14:nvContentPartPr>
            <p14:xfrm>
              <a:off x="8008772" y="3618529"/>
              <a:ext cx="56880" cy="93600"/>
            </p14:xfrm>
          </p:contentPart>
        </mc:Choice>
        <mc:Fallback xmlns="">
          <p:pic>
            <p:nvPicPr>
              <p:cNvPr id="11284" name="Ink 11283">
                <a:extLst>
                  <a:ext uri="{FF2B5EF4-FFF2-40B4-BE49-F238E27FC236}">
                    <a16:creationId xmlns:a16="http://schemas.microsoft.com/office/drawing/2014/main" id="{DD3DE05B-4F55-4C95-BDA4-02E64D7400A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91132" y="3600889"/>
                <a:ext cx="92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285" name="Ink 11284">
                <a:extLst>
                  <a:ext uri="{FF2B5EF4-FFF2-40B4-BE49-F238E27FC236}">
                    <a16:creationId xmlns:a16="http://schemas.microsoft.com/office/drawing/2014/main" id="{4DB7B9B4-038D-41BE-819E-03CA59830E78}"/>
                  </a:ext>
                </a:extLst>
              </p14:cNvPr>
              <p14:cNvContentPartPr/>
              <p14:nvPr/>
            </p14:nvContentPartPr>
            <p14:xfrm>
              <a:off x="8125052" y="3631489"/>
              <a:ext cx="102600" cy="110880"/>
            </p14:xfrm>
          </p:contentPart>
        </mc:Choice>
        <mc:Fallback xmlns="">
          <p:pic>
            <p:nvPicPr>
              <p:cNvPr id="11285" name="Ink 11284">
                <a:extLst>
                  <a:ext uri="{FF2B5EF4-FFF2-40B4-BE49-F238E27FC236}">
                    <a16:creationId xmlns:a16="http://schemas.microsoft.com/office/drawing/2014/main" id="{4DB7B9B4-038D-41BE-819E-03CA59830E7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07412" y="3613489"/>
                <a:ext cx="138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286" name="Ink 11285">
                <a:extLst>
                  <a:ext uri="{FF2B5EF4-FFF2-40B4-BE49-F238E27FC236}">
                    <a16:creationId xmlns:a16="http://schemas.microsoft.com/office/drawing/2014/main" id="{2BE75E9B-6D00-415B-A1EF-B356DB9AC126}"/>
                  </a:ext>
                </a:extLst>
              </p14:cNvPr>
              <p14:cNvContentPartPr/>
              <p14:nvPr/>
            </p14:nvContentPartPr>
            <p14:xfrm>
              <a:off x="8307572" y="3593689"/>
              <a:ext cx="60120" cy="160200"/>
            </p14:xfrm>
          </p:contentPart>
        </mc:Choice>
        <mc:Fallback xmlns="">
          <p:pic>
            <p:nvPicPr>
              <p:cNvPr id="11286" name="Ink 11285">
                <a:extLst>
                  <a:ext uri="{FF2B5EF4-FFF2-40B4-BE49-F238E27FC236}">
                    <a16:creationId xmlns:a16="http://schemas.microsoft.com/office/drawing/2014/main" id="{2BE75E9B-6D00-415B-A1EF-B356DB9AC12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289932" y="3576049"/>
                <a:ext cx="957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17" name="Group 15416">
            <a:extLst>
              <a:ext uri="{FF2B5EF4-FFF2-40B4-BE49-F238E27FC236}">
                <a16:creationId xmlns:a16="http://schemas.microsoft.com/office/drawing/2014/main" id="{ECD3EF44-667F-4378-AE5C-8AF1D1456CB7}"/>
              </a:ext>
            </a:extLst>
          </p:cNvPr>
          <p:cNvGrpSpPr/>
          <p:nvPr/>
        </p:nvGrpSpPr>
        <p:grpSpPr>
          <a:xfrm>
            <a:off x="4976852" y="3912289"/>
            <a:ext cx="4050720" cy="1439407"/>
            <a:chOff x="4976852" y="3912289"/>
            <a:chExt cx="4050720" cy="14394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87" name="Ink 11286">
                  <a:extLst>
                    <a:ext uri="{FF2B5EF4-FFF2-40B4-BE49-F238E27FC236}">
                      <a16:creationId xmlns:a16="http://schemas.microsoft.com/office/drawing/2014/main" id="{30BCB1FE-11F3-4D1A-8F26-A99EDE0B0BA6}"/>
                    </a:ext>
                  </a:extLst>
                </p14:cNvPr>
                <p14:cNvContentPartPr/>
                <p14:nvPr/>
              </p14:nvContentPartPr>
              <p14:xfrm>
                <a:off x="4982252" y="3912289"/>
                <a:ext cx="3450960" cy="42120"/>
              </p14:xfrm>
            </p:contentPart>
          </mc:Choice>
          <mc:Fallback xmlns="">
            <p:pic>
              <p:nvPicPr>
                <p:cNvPr id="11287" name="Ink 11286">
                  <a:extLst>
                    <a:ext uri="{FF2B5EF4-FFF2-40B4-BE49-F238E27FC236}">
                      <a16:creationId xmlns:a16="http://schemas.microsoft.com/office/drawing/2014/main" id="{30BCB1FE-11F3-4D1A-8F26-A99EDE0B0B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64612" y="3894649"/>
                  <a:ext cx="3486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89" name="Ink 11288">
                  <a:extLst>
                    <a:ext uri="{FF2B5EF4-FFF2-40B4-BE49-F238E27FC236}">
                      <a16:creationId xmlns:a16="http://schemas.microsoft.com/office/drawing/2014/main" id="{956255E8-6BF4-4C72-B2BD-5D9EB64FD1B9}"/>
                    </a:ext>
                  </a:extLst>
                </p14:cNvPr>
                <p14:cNvContentPartPr/>
                <p14:nvPr/>
              </p14:nvContentPartPr>
              <p14:xfrm>
                <a:off x="5207252" y="4121449"/>
                <a:ext cx="45360" cy="191880"/>
              </p14:xfrm>
            </p:contentPart>
          </mc:Choice>
          <mc:Fallback xmlns="">
            <p:pic>
              <p:nvPicPr>
                <p:cNvPr id="11289" name="Ink 11288">
                  <a:extLst>
                    <a:ext uri="{FF2B5EF4-FFF2-40B4-BE49-F238E27FC236}">
                      <a16:creationId xmlns:a16="http://schemas.microsoft.com/office/drawing/2014/main" id="{956255E8-6BF4-4C72-B2BD-5D9EB64FD1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89252" y="4103809"/>
                  <a:ext cx="81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90" name="Ink 11289">
                  <a:extLst>
                    <a:ext uri="{FF2B5EF4-FFF2-40B4-BE49-F238E27FC236}">
                      <a16:creationId xmlns:a16="http://schemas.microsoft.com/office/drawing/2014/main" id="{05EB84BF-0653-48D7-A952-93EFEA145E27}"/>
                    </a:ext>
                  </a:extLst>
                </p14:cNvPr>
                <p14:cNvContentPartPr/>
                <p14:nvPr/>
              </p14:nvContentPartPr>
              <p14:xfrm>
                <a:off x="5396612" y="4310449"/>
                <a:ext cx="4320" cy="6480"/>
              </p14:xfrm>
            </p:contentPart>
          </mc:Choice>
          <mc:Fallback xmlns="">
            <p:pic>
              <p:nvPicPr>
                <p:cNvPr id="11290" name="Ink 11289">
                  <a:extLst>
                    <a:ext uri="{FF2B5EF4-FFF2-40B4-BE49-F238E27FC236}">
                      <a16:creationId xmlns:a16="http://schemas.microsoft.com/office/drawing/2014/main" id="{05EB84BF-0653-48D7-A952-93EFEA145E2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78972" y="4292809"/>
                  <a:ext cx="39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92" name="Ink 11291">
                  <a:extLst>
                    <a:ext uri="{FF2B5EF4-FFF2-40B4-BE49-F238E27FC236}">
                      <a16:creationId xmlns:a16="http://schemas.microsoft.com/office/drawing/2014/main" id="{79EE06A9-2A8C-4BC2-8F72-D933761BBB45}"/>
                    </a:ext>
                  </a:extLst>
                </p14:cNvPr>
                <p14:cNvContentPartPr/>
                <p14:nvPr/>
              </p14:nvContentPartPr>
              <p14:xfrm>
                <a:off x="5607212" y="4083649"/>
                <a:ext cx="33120" cy="207720"/>
              </p14:xfrm>
            </p:contentPart>
          </mc:Choice>
          <mc:Fallback xmlns="">
            <p:pic>
              <p:nvPicPr>
                <p:cNvPr id="11292" name="Ink 11291">
                  <a:extLst>
                    <a:ext uri="{FF2B5EF4-FFF2-40B4-BE49-F238E27FC236}">
                      <a16:creationId xmlns:a16="http://schemas.microsoft.com/office/drawing/2014/main" id="{79EE06A9-2A8C-4BC2-8F72-D933761BBB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89212" y="4065649"/>
                  <a:ext cx="68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93" name="Ink 11292">
                  <a:extLst>
                    <a:ext uri="{FF2B5EF4-FFF2-40B4-BE49-F238E27FC236}">
                      <a16:creationId xmlns:a16="http://schemas.microsoft.com/office/drawing/2014/main" id="{2C13CD26-050D-4F8F-B1E8-00441060660A}"/>
                    </a:ext>
                  </a:extLst>
                </p14:cNvPr>
                <p14:cNvContentPartPr/>
                <p14:nvPr/>
              </p14:nvContentPartPr>
              <p14:xfrm>
                <a:off x="5516132" y="4050169"/>
                <a:ext cx="284760" cy="257400"/>
              </p14:xfrm>
            </p:contentPart>
          </mc:Choice>
          <mc:Fallback xmlns="">
            <p:pic>
              <p:nvPicPr>
                <p:cNvPr id="11293" name="Ink 11292">
                  <a:extLst>
                    <a:ext uri="{FF2B5EF4-FFF2-40B4-BE49-F238E27FC236}">
                      <a16:creationId xmlns:a16="http://schemas.microsoft.com/office/drawing/2014/main" id="{2C13CD26-050D-4F8F-B1E8-0044106066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98492" y="4032169"/>
                  <a:ext cx="320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94" name="Ink 11293">
                  <a:extLst>
                    <a:ext uri="{FF2B5EF4-FFF2-40B4-BE49-F238E27FC236}">
                      <a16:creationId xmlns:a16="http://schemas.microsoft.com/office/drawing/2014/main" id="{26DF4798-F6D8-4F4D-97A2-E60638062F95}"/>
                    </a:ext>
                  </a:extLst>
                </p14:cNvPr>
                <p14:cNvContentPartPr/>
                <p14:nvPr/>
              </p14:nvContentPartPr>
              <p14:xfrm>
                <a:off x="5889092" y="4179049"/>
                <a:ext cx="91800" cy="92880"/>
              </p14:xfrm>
            </p:contentPart>
          </mc:Choice>
          <mc:Fallback xmlns="">
            <p:pic>
              <p:nvPicPr>
                <p:cNvPr id="11294" name="Ink 11293">
                  <a:extLst>
                    <a:ext uri="{FF2B5EF4-FFF2-40B4-BE49-F238E27FC236}">
                      <a16:creationId xmlns:a16="http://schemas.microsoft.com/office/drawing/2014/main" id="{26DF4798-F6D8-4F4D-97A2-E60638062F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71092" y="4161049"/>
                  <a:ext cx="12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95" name="Ink 11294">
                  <a:extLst>
                    <a:ext uri="{FF2B5EF4-FFF2-40B4-BE49-F238E27FC236}">
                      <a16:creationId xmlns:a16="http://schemas.microsoft.com/office/drawing/2014/main" id="{21AF0B3E-2387-4079-83CC-0E362A65C528}"/>
                    </a:ext>
                  </a:extLst>
                </p14:cNvPr>
                <p14:cNvContentPartPr/>
                <p14:nvPr/>
              </p14:nvContentPartPr>
              <p14:xfrm>
                <a:off x="6068732" y="4072489"/>
                <a:ext cx="21600" cy="242640"/>
              </p14:xfrm>
            </p:contentPart>
          </mc:Choice>
          <mc:Fallback xmlns="">
            <p:pic>
              <p:nvPicPr>
                <p:cNvPr id="11295" name="Ink 11294">
                  <a:extLst>
                    <a:ext uri="{FF2B5EF4-FFF2-40B4-BE49-F238E27FC236}">
                      <a16:creationId xmlns:a16="http://schemas.microsoft.com/office/drawing/2014/main" id="{21AF0B3E-2387-4079-83CC-0E362A65C5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50732" y="4054849"/>
                  <a:ext cx="57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96" name="Ink 11295">
                  <a:extLst>
                    <a:ext uri="{FF2B5EF4-FFF2-40B4-BE49-F238E27FC236}">
                      <a16:creationId xmlns:a16="http://schemas.microsoft.com/office/drawing/2014/main" id="{CA3ED00C-49A5-43C6-B4C3-6D4634934976}"/>
                    </a:ext>
                  </a:extLst>
                </p14:cNvPr>
                <p14:cNvContentPartPr/>
                <p14:nvPr/>
              </p14:nvContentPartPr>
              <p14:xfrm>
                <a:off x="6001772" y="4156729"/>
                <a:ext cx="159120" cy="12240"/>
              </p14:xfrm>
            </p:contentPart>
          </mc:Choice>
          <mc:Fallback xmlns="">
            <p:pic>
              <p:nvPicPr>
                <p:cNvPr id="11296" name="Ink 11295">
                  <a:extLst>
                    <a:ext uri="{FF2B5EF4-FFF2-40B4-BE49-F238E27FC236}">
                      <a16:creationId xmlns:a16="http://schemas.microsoft.com/office/drawing/2014/main" id="{CA3ED00C-49A5-43C6-B4C3-6D46349349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83772" y="4139089"/>
                  <a:ext cx="194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97" name="Ink 11296">
                  <a:extLst>
                    <a:ext uri="{FF2B5EF4-FFF2-40B4-BE49-F238E27FC236}">
                      <a16:creationId xmlns:a16="http://schemas.microsoft.com/office/drawing/2014/main" id="{BFAC4DD5-E983-4825-B536-0E08A723F031}"/>
                    </a:ext>
                  </a:extLst>
                </p14:cNvPr>
                <p14:cNvContentPartPr/>
                <p14:nvPr/>
              </p14:nvContentPartPr>
              <p14:xfrm>
                <a:off x="6164492" y="4075369"/>
                <a:ext cx="132480" cy="221760"/>
              </p14:xfrm>
            </p:contentPart>
          </mc:Choice>
          <mc:Fallback xmlns="">
            <p:pic>
              <p:nvPicPr>
                <p:cNvPr id="11297" name="Ink 11296">
                  <a:extLst>
                    <a:ext uri="{FF2B5EF4-FFF2-40B4-BE49-F238E27FC236}">
                      <a16:creationId xmlns:a16="http://schemas.microsoft.com/office/drawing/2014/main" id="{BFAC4DD5-E983-4825-B536-0E08A723F0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46852" y="4057729"/>
                  <a:ext cx="168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98" name="Ink 11297">
                  <a:extLst>
                    <a:ext uri="{FF2B5EF4-FFF2-40B4-BE49-F238E27FC236}">
                      <a16:creationId xmlns:a16="http://schemas.microsoft.com/office/drawing/2014/main" id="{185E4B4C-0C3A-4719-96BB-AB63387C725A}"/>
                    </a:ext>
                  </a:extLst>
                </p14:cNvPr>
                <p14:cNvContentPartPr/>
                <p14:nvPr/>
              </p14:nvContentPartPr>
              <p14:xfrm>
                <a:off x="6594332" y="4118569"/>
                <a:ext cx="109080" cy="113400"/>
              </p14:xfrm>
            </p:contentPart>
          </mc:Choice>
          <mc:Fallback xmlns="">
            <p:pic>
              <p:nvPicPr>
                <p:cNvPr id="11298" name="Ink 11297">
                  <a:extLst>
                    <a:ext uri="{FF2B5EF4-FFF2-40B4-BE49-F238E27FC236}">
                      <a16:creationId xmlns:a16="http://schemas.microsoft.com/office/drawing/2014/main" id="{185E4B4C-0C3A-4719-96BB-AB63387C72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76692" y="4100929"/>
                  <a:ext cx="144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99" name="Ink 11298">
                  <a:extLst>
                    <a:ext uri="{FF2B5EF4-FFF2-40B4-BE49-F238E27FC236}">
                      <a16:creationId xmlns:a16="http://schemas.microsoft.com/office/drawing/2014/main" id="{DCD3D38F-0976-4AB1-A239-54BFB502CFF9}"/>
                    </a:ext>
                  </a:extLst>
                </p14:cNvPr>
                <p14:cNvContentPartPr/>
                <p14:nvPr/>
              </p14:nvContentPartPr>
              <p14:xfrm>
                <a:off x="6766412" y="4133329"/>
                <a:ext cx="83520" cy="101160"/>
              </p14:xfrm>
            </p:contentPart>
          </mc:Choice>
          <mc:Fallback xmlns="">
            <p:pic>
              <p:nvPicPr>
                <p:cNvPr id="11299" name="Ink 11298">
                  <a:extLst>
                    <a:ext uri="{FF2B5EF4-FFF2-40B4-BE49-F238E27FC236}">
                      <a16:creationId xmlns:a16="http://schemas.microsoft.com/office/drawing/2014/main" id="{DCD3D38F-0976-4AB1-A239-54BFB502CF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48412" y="4115689"/>
                  <a:ext cx="11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00" name="Ink 11299">
                  <a:extLst>
                    <a:ext uri="{FF2B5EF4-FFF2-40B4-BE49-F238E27FC236}">
                      <a16:creationId xmlns:a16="http://schemas.microsoft.com/office/drawing/2014/main" id="{DF2E739E-8ED0-4234-887C-C2CB73F7993B}"/>
                    </a:ext>
                  </a:extLst>
                </p14:cNvPr>
                <p14:cNvContentPartPr/>
                <p14:nvPr/>
              </p14:nvContentPartPr>
              <p14:xfrm>
                <a:off x="6932732" y="4013089"/>
                <a:ext cx="59040" cy="230040"/>
              </p14:xfrm>
            </p:contentPart>
          </mc:Choice>
          <mc:Fallback xmlns="">
            <p:pic>
              <p:nvPicPr>
                <p:cNvPr id="11300" name="Ink 11299">
                  <a:extLst>
                    <a:ext uri="{FF2B5EF4-FFF2-40B4-BE49-F238E27FC236}">
                      <a16:creationId xmlns:a16="http://schemas.microsoft.com/office/drawing/2014/main" id="{DF2E739E-8ED0-4234-887C-C2CB73F799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15092" y="3995449"/>
                  <a:ext cx="94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01" name="Ink 11300">
                  <a:extLst>
                    <a:ext uri="{FF2B5EF4-FFF2-40B4-BE49-F238E27FC236}">
                      <a16:creationId xmlns:a16="http://schemas.microsoft.com/office/drawing/2014/main" id="{43F20B63-4FAD-434C-9CC7-7A34D9397498}"/>
                    </a:ext>
                  </a:extLst>
                </p14:cNvPr>
                <p14:cNvContentPartPr/>
                <p14:nvPr/>
              </p14:nvContentPartPr>
              <p14:xfrm>
                <a:off x="7040012" y="4153489"/>
                <a:ext cx="149040" cy="85680"/>
              </p14:xfrm>
            </p:contentPart>
          </mc:Choice>
          <mc:Fallback xmlns="">
            <p:pic>
              <p:nvPicPr>
                <p:cNvPr id="11301" name="Ink 11300">
                  <a:extLst>
                    <a:ext uri="{FF2B5EF4-FFF2-40B4-BE49-F238E27FC236}">
                      <a16:creationId xmlns:a16="http://schemas.microsoft.com/office/drawing/2014/main" id="{43F20B63-4FAD-434C-9CC7-7A34D939749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22012" y="4135849"/>
                  <a:ext cx="184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02" name="Ink 11301">
                  <a:extLst>
                    <a:ext uri="{FF2B5EF4-FFF2-40B4-BE49-F238E27FC236}">
                      <a16:creationId xmlns:a16="http://schemas.microsoft.com/office/drawing/2014/main" id="{F7291887-4A3F-4C59-95F6-7B4BC37E0C86}"/>
                    </a:ext>
                  </a:extLst>
                </p14:cNvPr>
                <p14:cNvContentPartPr/>
                <p14:nvPr/>
              </p14:nvContentPartPr>
              <p14:xfrm>
                <a:off x="7262132" y="3985369"/>
                <a:ext cx="12600" cy="243720"/>
              </p14:xfrm>
            </p:contentPart>
          </mc:Choice>
          <mc:Fallback xmlns="">
            <p:pic>
              <p:nvPicPr>
                <p:cNvPr id="11302" name="Ink 11301">
                  <a:extLst>
                    <a:ext uri="{FF2B5EF4-FFF2-40B4-BE49-F238E27FC236}">
                      <a16:creationId xmlns:a16="http://schemas.microsoft.com/office/drawing/2014/main" id="{F7291887-4A3F-4C59-95F6-7B4BC37E0C8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44492" y="3967369"/>
                  <a:ext cx="48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03" name="Ink 11302">
                  <a:extLst>
                    <a:ext uri="{FF2B5EF4-FFF2-40B4-BE49-F238E27FC236}">
                      <a16:creationId xmlns:a16="http://schemas.microsoft.com/office/drawing/2014/main" id="{0682005B-E5DE-4148-8315-DB005B3C7455}"/>
                    </a:ext>
                  </a:extLst>
                </p14:cNvPr>
                <p14:cNvContentPartPr/>
                <p14:nvPr/>
              </p14:nvContentPartPr>
              <p14:xfrm>
                <a:off x="7217492" y="4116409"/>
                <a:ext cx="173160" cy="25200"/>
              </p14:xfrm>
            </p:contentPart>
          </mc:Choice>
          <mc:Fallback xmlns="">
            <p:pic>
              <p:nvPicPr>
                <p:cNvPr id="11303" name="Ink 11302">
                  <a:extLst>
                    <a:ext uri="{FF2B5EF4-FFF2-40B4-BE49-F238E27FC236}">
                      <a16:creationId xmlns:a16="http://schemas.microsoft.com/office/drawing/2014/main" id="{0682005B-E5DE-4148-8315-DB005B3C74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99852" y="4098409"/>
                  <a:ext cx="208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04" name="Ink 11303">
                  <a:extLst>
                    <a:ext uri="{FF2B5EF4-FFF2-40B4-BE49-F238E27FC236}">
                      <a16:creationId xmlns:a16="http://schemas.microsoft.com/office/drawing/2014/main" id="{B92DAD3D-473B-4878-9457-8E60EAD8159A}"/>
                    </a:ext>
                  </a:extLst>
                </p14:cNvPr>
                <p14:cNvContentPartPr/>
                <p14:nvPr/>
              </p14:nvContentPartPr>
              <p14:xfrm>
                <a:off x="7382012" y="4006609"/>
                <a:ext cx="34920" cy="246240"/>
              </p14:xfrm>
            </p:contentPart>
          </mc:Choice>
          <mc:Fallback xmlns="">
            <p:pic>
              <p:nvPicPr>
                <p:cNvPr id="11304" name="Ink 11303">
                  <a:extLst>
                    <a:ext uri="{FF2B5EF4-FFF2-40B4-BE49-F238E27FC236}">
                      <a16:creationId xmlns:a16="http://schemas.microsoft.com/office/drawing/2014/main" id="{B92DAD3D-473B-4878-9457-8E60EAD815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64012" y="3988969"/>
                  <a:ext cx="70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05" name="Ink 11304">
                  <a:extLst>
                    <a:ext uri="{FF2B5EF4-FFF2-40B4-BE49-F238E27FC236}">
                      <a16:creationId xmlns:a16="http://schemas.microsoft.com/office/drawing/2014/main" id="{0FAF246A-D96F-4F5F-8991-050E10848015}"/>
                    </a:ext>
                  </a:extLst>
                </p14:cNvPr>
                <p14:cNvContentPartPr/>
                <p14:nvPr/>
              </p14:nvContentPartPr>
              <p14:xfrm>
                <a:off x="7484612" y="4112809"/>
                <a:ext cx="251640" cy="169200"/>
              </p14:xfrm>
            </p:contentPart>
          </mc:Choice>
          <mc:Fallback xmlns="">
            <p:pic>
              <p:nvPicPr>
                <p:cNvPr id="11305" name="Ink 11304">
                  <a:extLst>
                    <a:ext uri="{FF2B5EF4-FFF2-40B4-BE49-F238E27FC236}">
                      <a16:creationId xmlns:a16="http://schemas.microsoft.com/office/drawing/2014/main" id="{0FAF246A-D96F-4F5F-8991-050E1084801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66612" y="4094809"/>
                  <a:ext cx="287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08" name="Ink 11307">
                  <a:extLst>
                    <a:ext uri="{FF2B5EF4-FFF2-40B4-BE49-F238E27FC236}">
                      <a16:creationId xmlns:a16="http://schemas.microsoft.com/office/drawing/2014/main" id="{F530730E-B3B5-4EB5-A4FE-1A988987DCBF}"/>
                    </a:ext>
                  </a:extLst>
                </p14:cNvPr>
                <p14:cNvContentPartPr/>
                <p14:nvPr/>
              </p14:nvContentPartPr>
              <p14:xfrm>
                <a:off x="7838852" y="4103449"/>
                <a:ext cx="106200" cy="132480"/>
              </p14:xfrm>
            </p:contentPart>
          </mc:Choice>
          <mc:Fallback xmlns="">
            <p:pic>
              <p:nvPicPr>
                <p:cNvPr id="11308" name="Ink 11307">
                  <a:extLst>
                    <a:ext uri="{FF2B5EF4-FFF2-40B4-BE49-F238E27FC236}">
                      <a16:creationId xmlns:a16="http://schemas.microsoft.com/office/drawing/2014/main" id="{F530730E-B3B5-4EB5-A4FE-1A988987DC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0852" y="4085809"/>
                  <a:ext cx="141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09" name="Ink 11308">
                  <a:extLst>
                    <a:ext uri="{FF2B5EF4-FFF2-40B4-BE49-F238E27FC236}">
                      <a16:creationId xmlns:a16="http://schemas.microsoft.com/office/drawing/2014/main" id="{0C49C620-CB4F-4CF7-9615-2B5B2C231F01}"/>
                    </a:ext>
                  </a:extLst>
                </p14:cNvPr>
                <p14:cNvContentPartPr/>
                <p14:nvPr/>
              </p14:nvContentPartPr>
              <p14:xfrm>
                <a:off x="8124692" y="4098769"/>
                <a:ext cx="180000" cy="126000"/>
              </p14:xfrm>
            </p:contentPart>
          </mc:Choice>
          <mc:Fallback xmlns="">
            <p:pic>
              <p:nvPicPr>
                <p:cNvPr id="11309" name="Ink 11308">
                  <a:extLst>
                    <a:ext uri="{FF2B5EF4-FFF2-40B4-BE49-F238E27FC236}">
                      <a16:creationId xmlns:a16="http://schemas.microsoft.com/office/drawing/2014/main" id="{0C49C620-CB4F-4CF7-9615-2B5B2C231F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07052" y="4081129"/>
                  <a:ext cx="215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10" name="Ink 11309">
                  <a:extLst>
                    <a:ext uri="{FF2B5EF4-FFF2-40B4-BE49-F238E27FC236}">
                      <a16:creationId xmlns:a16="http://schemas.microsoft.com/office/drawing/2014/main" id="{89B57015-1B4D-4B89-8F9D-AA831A7AE8B3}"/>
                    </a:ext>
                  </a:extLst>
                </p14:cNvPr>
                <p14:cNvContentPartPr/>
                <p14:nvPr/>
              </p14:nvContentPartPr>
              <p14:xfrm>
                <a:off x="8366972" y="4101649"/>
                <a:ext cx="109440" cy="96840"/>
              </p14:xfrm>
            </p:contentPart>
          </mc:Choice>
          <mc:Fallback xmlns="">
            <p:pic>
              <p:nvPicPr>
                <p:cNvPr id="11310" name="Ink 11309">
                  <a:extLst>
                    <a:ext uri="{FF2B5EF4-FFF2-40B4-BE49-F238E27FC236}">
                      <a16:creationId xmlns:a16="http://schemas.microsoft.com/office/drawing/2014/main" id="{89B57015-1B4D-4B89-8F9D-AA831A7AE8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48972" y="4084009"/>
                  <a:ext cx="145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11" name="Ink 11310">
                  <a:extLst>
                    <a:ext uri="{FF2B5EF4-FFF2-40B4-BE49-F238E27FC236}">
                      <a16:creationId xmlns:a16="http://schemas.microsoft.com/office/drawing/2014/main" id="{91104E62-3E4C-45C1-8762-72ADD998F34F}"/>
                    </a:ext>
                  </a:extLst>
                </p14:cNvPr>
                <p14:cNvContentPartPr/>
                <p14:nvPr/>
              </p14:nvContentPartPr>
              <p14:xfrm>
                <a:off x="8535812" y="4100569"/>
                <a:ext cx="89640" cy="114840"/>
              </p14:xfrm>
            </p:contentPart>
          </mc:Choice>
          <mc:Fallback xmlns="">
            <p:pic>
              <p:nvPicPr>
                <p:cNvPr id="11311" name="Ink 11310">
                  <a:extLst>
                    <a:ext uri="{FF2B5EF4-FFF2-40B4-BE49-F238E27FC236}">
                      <a16:creationId xmlns:a16="http://schemas.microsoft.com/office/drawing/2014/main" id="{91104E62-3E4C-45C1-8762-72ADD998F3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18172" y="4082569"/>
                  <a:ext cx="12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12" name="Ink 11311">
                  <a:extLst>
                    <a:ext uri="{FF2B5EF4-FFF2-40B4-BE49-F238E27FC236}">
                      <a16:creationId xmlns:a16="http://schemas.microsoft.com/office/drawing/2014/main" id="{8D7C2640-21CC-4A36-A1D5-FDBB422480D5}"/>
                    </a:ext>
                  </a:extLst>
                </p14:cNvPr>
                <p14:cNvContentPartPr/>
                <p14:nvPr/>
              </p14:nvContentPartPr>
              <p14:xfrm>
                <a:off x="8685572" y="4027129"/>
                <a:ext cx="26640" cy="219600"/>
              </p14:xfrm>
            </p:contentPart>
          </mc:Choice>
          <mc:Fallback xmlns="">
            <p:pic>
              <p:nvPicPr>
                <p:cNvPr id="11312" name="Ink 11311">
                  <a:extLst>
                    <a:ext uri="{FF2B5EF4-FFF2-40B4-BE49-F238E27FC236}">
                      <a16:creationId xmlns:a16="http://schemas.microsoft.com/office/drawing/2014/main" id="{8D7C2640-21CC-4A36-A1D5-FDBB422480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7572" y="4009489"/>
                  <a:ext cx="62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13" name="Ink 11312">
                  <a:extLst>
                    <a:ext uri="{FF2B5EF4-FFF2-40B4-BE49-F238E27FC236}">
                      <a16:creationId xmlns:a16="http://schemas.microsoft.com/office/drawing/2014/main" id="{ED8037B4-7FEE-426F-86FC-D2B546A9FB7E}"/>
                    </a:ext>
                  </a:extLst>
                </p14:cNvPr>
                <p14:cNvContentPartPr/>
                <p14:nvPr/>
              </p14:nvContentPartPr>
              <p14:xfrm>
                <a:off x="8656052" y="4091209"/>
                <a:ext cx="174960" cy="7920"/>
              </p14:xfrm>
            </p:contentPart>
          </mc:Choice>
          <mc:Fallback xmlns="">
            <p:pic>
              <p:nvPicPr>
                <p:cNvPr id="11313" name="Ink 11312">
                  <a:extLst>
                    <a:ext uri="{FF2B5EF4-FFF2-40B4-BE49-F238E27FC236}">
                      <a16:creationId xmlns:a16="http://schemas.microsoft.com/office/drawing/2014/main" id="{ED8037B4-7FEE-426F-86FC-D2B546A9FB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38412" y="4073209"/>
                  <a:ext cx="210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14" name="Ink 11313">
                  <a:extLst>
                    <a:ext uri="{FF2B5EF4-FFF2-40B4-BE49-F238E27FC236}">
                      <a16:creationId xmlns:a16="http://schemas.microsoft.com/office/drawing/2014/main" id="{52EF0A1F-B3E1-4C2D-8AF5-33586A3AC927}"/>
                    </a:ext>
                  </a:extLst>
                </p14:cNvPr>
                <p14:cNvContentPartPr/>
                <p14:nvPr/>
              </p14:nvContentPartPr>
              <p14:xfrm>
                <a:off x="5639972" y="4417729"/>
                <a:ext cx="168840" cy="182880"/>
              </p14:xfrm>
            </p:contentPart>
          </mc:Choice>
          <mc:Fallback xmlns="">
            <p:pic>
              <p:nvPicPr>
                <p:cNvPr id="11314" name="Ink 11313">
                  <a:extLst>
                    <a:ext uri="{FF2B5EF4-FFF2-40B4-BE49-F238E27FC236}">
                      <a16:creationId xmlns:a16="http://schemas.microsoft.com/office/drawing/2014/main" id="{52EF0A1F-B3E1-4C2D-8AF5-33586A3AC9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21972" y="4400089"/>
                  <a:ext cx="204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15" name="Ink 11314">
                  <a:extLst>
                    <a:ext uri="{FF2B5EF4-FFF2-40B4-BE49-F238E27FC236}">
                      <a16:creationId xmlns:a16="http://schemas.microsoft.com/office/drawing/2014/main" id="{1A1B67AF-5914-4F81-96BA-01D117E63F74}"/>
                    </a:ext>
                  </a:extLst>
                </p14:cNvPr>
                <p14:cNvContentPartPr/>
                <p14:nvPr/>
              </p14:nvContentPartPr>
              <p14:xfrm>
                <a:off x="5865332" y="4523929"/>
                <a:ext cx="132120" cy="76680"/>
              </p14:xfrm>
            </p:contentPart>
          </mc:Choice>
          <mc:Fallback xmlns="">
            <p:pic>
              <p:nvPicPr>
                <p:cNvPr id="11315" name="Ink 11314">
                  <a:extLst>
                    <a:ext uri="{FF2B5EF4-FFF2-40B4-BE49-F238E27FC236}">
                      <a16:creationId xmlns:a16="http://schemas.microsoft.com/office/drawing/2014/main" id="{1A1B67AF-5914-4F81-96BA-01D117E63F7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47332" y="4506289"/>
                  <a:ext cx="167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16" name="Ink 11315">
                  <a:extLst>
                    <a:ext uri="{FF2B5EF4-FFF2-40B4-BE49-F238E27FC236}">
                      <a16:creationId xmlns:a16="http://schemas.microsoft.com/office/drawing/2014/main" id="{F5A99E9E-ED9B-4E23-9363-C0B73FFB6C04}"/>
                    </a:ext>
                  </a:extLst>
                </p14:cNvPr>
                <p14:cNvContentPartPr/>
                <p14:nvPr/>
              </p14:nvContentPartPr>
              <p14:xfrm>
                <a:off x="6021932" y="4491169"/>
                <a:ext cx="105480" cy="98640"/>
              </p14:xfrm>
            </p:contentPart>
          </mc:Choice>
          <mc:Fallback xmlns="">
            <p:pic>
              <p:nvPicPr>
                <p:cNvPr id="11316" name="Ink 11315">
                  <a:extLst>
                    <a:ext uri="{FF2B5EF4-FFF2-40B4-BE49-F238E27FC236}">
                      <a16:creationId xmlns:a16="http://schemas.microsoft.com/office/drawing/2014/main" id="{F5A99E9E-ED9B-4E23-9363-C0B73FFB6C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04292" y="4473529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17" name="Ink 11316">
                  <a:extLst>
                    <a:ext uri="{FF2B5EF4-FFF2-40B4-BE49-F238E27FC236}">
                      <a16:creationId xmlns:a16="http://schemas.microsoft.com/office/drawing/2014/main" id="{B1E6F19E-F6A1-40DA-A9C4-24D7ACDBBCBF}"/>
                    </a:ext>
                  </a:extLst>
                </p14:cNvPr>
                <p14:cNvContentPartPr/>
                <p14:nvPr/>
              </p14:nvContentPartPr>
              <p14:xfrm>
                <a:off x="6200132" y="4459489"/>
                <a:ext cx="110520" cy="118800"/>
              </p14:xfrm>
            </p:contentPart>
          </mc:Choice>
          <mc:Fallback xmlns="">
            <p:pic>
              <p:nvPicPr>
                <p:cNvPr id="11317" name="Ink 11316">
                  <a:extLst>
                    <a:ext uri="{FF2B5EF4-FFF2-40B4-BE49-F238E27FC236}">
                      <a16:creationId xmlns:a16="http://schemas.microsoft.com/office/drawing/2014/main" id="{B1E6F19E-F6A1-40DA-A9C4-24D7ACDBBC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82132" y="4441489"/>
                  <a:ext cx="14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18" name="Ink 11317">
                  <a:extLst>
                    <a:ext uri="{FF2B5EF4-FFF2-40B4-BE49-F238E27FC236}">
                      <a16:creationId xmlns:a16="http://schemas.microsoft.com/office/drawing/2014/main" id="{1A8C812B-31E5-41D9-8B78-EC9E7CF34A3F}"/>
                    </a:ext>
                  </a:extLst>
                </p14:cNvPr>
                <p14:cNvContentPartPr/>
                <p14:nvPr/>
              </p14:nvContentPartPr>
              <p14:xfrm>
                <a:off x="6683972" y="4370929"/>
                <a:ext cx="23760" cy="215280"/>
              </p14:xfrm>
            </p:contentPart>
          </mc:Choice>
          <mc:Fallback xmlns="">
            <p:pic>
              <p:nvPicPr>
                <p:cNvPr id="11318" name="Ink 11317">
                  <a:extLst>
                    <a:ext uri="{FF2B5EF4-FFF2-40B4-BE49-F238E27FC236}">
                      <a16:creationId xmlns:a16="http://schemas.microsoft.com/office/drawing/2014/main" id="{1A8C812B-31E5-41D9-8B78-EC9E7CF34A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65972" y="4353289"/>
                  <a:ext cx="59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19" name="Ink 11318">
                  <a:extLst>
                    <a:ext uri="{FF2B5EF4-FFF2-40B4-BE49-F238E27FC236}">
                      <a16:creationId xmlns:a16="http://schemas.microsoft.com/office/drawing/2014/main" id="{A900FE60-CB7E-45AB-8205-82924AE2D799}"/>
                    </a:ext>
                  </a:extLst>
                </p14:cNvPr>
                <p14:cNvContentPartPr/>
                <p14:nvPr/>
              </p14:nvContentPartPr>
              <p14:xfrm>
                <a:off x="6560852" y="4471009"/>
                <a:ext cx="190440" cy="15480"/>
              </p14:xfrm>
            </p:contentPart>
          </mc:Choice>
          <mc:Fallback xmlns="">
            <p:pic>
              <p:nvPicPr>
                <p:cNvPr id="11319" name="Ink 11318">
                  <a:extLst>
                    <a:ext uri="{FF2B5EF4-FFF2-40B4-BE49-F238E27FC236}">
                      <a16:creationId xmlns:a16="http://schemas.microsoft.com/office/drawing/2014/main" id="{A900FE60-CB7E-45AB-8205-82924AE2D7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42852" y="4453369"/>
                  <a:ext cx="226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20" name="Ink 11319">
                  <a:extLst>
                    <a:ext uri="{FF2B5EF4-FFF2-40B4-BE49-F238E27FC236}">
                      <a16:creationId xmlns:a16="http://schemas.microsoft.com/office/drawing/2014/main" id="{7C71A208-B08A-4E88-86C6-FE7ABDD74412}"/>
                    </a:ext>
                  </a:extLst>
                </p14:cNvPr>
                <p14:cNvContentPartPr/>
                <p14:nvPr/>
              </p14:nvContentPartPr>
              <p14:xfrm>
                <a:off x="6751292" y="4384609"/>
                <a:ext cx="146520" cy="208800"/>
              </p14:xfrm>
            </p:contentPart>
          </mc:Choice>
          <mc:Fallback xmlns="">
            <p:pic>
              <p:nvPicPr>
                <p:cNvPr id="11320" name="Ink 11319">
                  <a:extLst>
                    <a:ext uri="{FF2B5EF4-FFF2-40B4-BE49-F238E27FC236}">
                      <a16:creationId xmlns:a16="http://schemas.microsoft.com/office/drawing/2014/main" id="{7C71A208-B08A-4E88-86C6-FE7ABDD744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33292" y="4366969"/>
                  <a:ext cx="182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21" name="Ink 11320">
                  <a:extLst>
                    <a:ext uri="{FF2B5EF4-FFF2-40B4-BE49-F238E27FC236}">
                      <a16:creationId xmlns:a16="http://schemas.microsoft.com/office/drawing/2014/main" id="{2C1AC101-0D33-4500-A7E8-FC073CA98CB3}"/>
                    </a:ext>
                  </a:extLst>
                </p14:cNvPr>
                <p14:cNvContentPartPr/>
                <p14:nvPr/>
              </p14:nvContentPartPr>
              <p14:xfrm>
                <a:off x="6944252" y="4464169"/>
                <a:ext cx="96120" cy="138600"/>
              </p14:xfrm>
            </p:contentPart>
          </mc:Choice>
          <mc:Fallback xmlns="">
            <p:pic>
              <p:nvPicPr>
                <p:cNvPr id="11321" name="Ink 11320">
                  <a:extLst>
                    <a:ext uri="{FF2B5EF4-FFF2-40B4-BE49-F238E27FC236}">
                      <a16:creationId xmlns:a16="http://schemas.microsoft.com/office/drawing/2014/main" id="{2C1AC101-0D33-4500-A7E8-FC073CA98C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26252" y="4446529"/>
                  <a:ext cx="131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322" name="Ink 11321">
                  <a:extLst>
                    <a:ext uri="{FF2B5EF4-FFF2-40B4-BE49-F238E27FC236}">
                      <a16:creationId xmlns:a16="http://schemas.microsoft.com/office/drawing/2014/main" id="{F528B549-2599-46F3-A038-DA664C469EF9}"/>
                    </a:ext>
                  </a:extLst>
                </p14:cNvPr>
                <p14:cNvContentPartPr/>
                <p14:nvPr/>
              </p14:nvContentPartPr>
              <p14:xfrm>
                <a:off x="7310732" y="4457329"/>
                <a:ext cx="77040" cy="135000"/>
              </p14:xfrm>
            </p:contentPart>
          </mc:Choice>
          <mc:Fallback xmlns="">
            <p:pic>
              <p:nvPicPr>
                <p:cNvPr id="11322" name="Ink 11321">
                  <a:extLst>
                    <a:ext uri="{FF2B5EF4-FFF2-40B4-BE49-F238E27FC236}">
                      <a16:creationId xmlns:a16="http://schemas.microsoft.com/office/drawing/2014/main" id="{F528B549-2599-46F3-A038-DA664C469E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92732" y="4439329"/>
                  <a:ext cx="112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23" name="Ink 11322">
                  <a:extLst>
                    <a:ext uri="{FF2B5EF4-FFF2-40B4-BE49-F238E27FC236}">
                      <a16:creationId xmlns:a16="http://schemas.microsoft.com/office/drawing/2014/main" id="{3CC3CAC1-1677-4039-8FF9-49540DE4EEF0}"/>
                    </a:ext>
                  </a:extLst>
                </p14:cNvPr>
                <p14:cNvContentPartPr/>
                <p14:nvPr/>
              </p14:nvContentPartPr>
              <p14:xfrm>
                <a:off x="7478492" y="4465969"/>
                <a:ext cx="137880" cy="116640"/>
              </p14:xfrm>
            </p:contentPart>
          </mc:Choice>
          <mc:Fallback xmlns="">
            <p:pic>
              <p:nvPicPr>
                <p:cNvPr id="11323" name="Ink 11322">
                  <a:extLst>
                    <a:ext uri="{FF2B5EF4-FFF2-40B4-BE49-F238E27FC236}">
                      <a16:creationId xmlns:a16="http://schemas.microsoft.com/office/drawing/2014/main" id="{3CC3CAC1-1677-4039-8FF9-49540DE4EE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60492" y="4448329"/>
                  <a:ext cx="173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324" name="Ink 11323">
                  <a:extLst>
                    <a:ext uri="{FF2B5EF4-FFF2-40B4-BE49-F238E27FC236}">
                      <a16:creationId xmlns:a16="http://schemas.microsoft.com/office/drawing/2014/main" id="{B139AF2B-1BBA-42FD-BDAD-0E7EF1968C18}"/>
                    </a:ext>
                  </a:extLst>
                </p14:cNvPr>
                <p14:cNvContentPartPr/>
                <p14:nvPr/>
              </p14:nvContentPartPr>
              <p14:xfrm>
                <a:off x="7652012" y="4447249"/>
                <a:ext cx="175680" cy="137160"/>
              </p14:xfrm>
            </p:contentPart>
          </mc:Choice>
          <mc:Fallback xmlns="">
            <p:pic>
              <p:nvPicPr>
                <p:cNvPr id="11324" name="Ink 11323">
                  <a:extLst>
                    <a:ext uri="{FF2B5EF4-FFF2-40B4-BE49-F238E27FC236}">
                      <a16:creationId xmlns:a16="http://schemas.microsoft.com/office/drawing/2014/main" id="{B139AF2B-1BBA-42FD-BDAD-0E7EF1968C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34372" y="4429609"/>
                  <a:ext cx="211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25" name="Ink 11324">
                  <a:extLst>
                    <a:ext uri="{FF2B5EF4-FFF2-40B4-BE49-F238E27FC236}">
                      <a16:creationId xmlns:a16="http://schemas.microsoft.com/office/drawing/2014/main" id="{0994E667-577F-4B22-A50E-E070A696AC44}"/>
                    </a:ext>
                  </a:extLst>
                </p14:cNvPr>
                <p14:cNvContentPartPr/>
                <p14:nvPr/>
              </p14:nvContentPartPr>
              <p14:xfrm>
                <a:off x="7880972" y="4415929"/>
                <a:ext cx="90720" cy="163800"/>
              </p14:xfrm>
            </p:contentPart>
          </mc:Choice>
          <mc:Fallback xmlns="">
            <p:pic>
              <p:nvPicPr>
                <p:cNvPr id="11325" name="Ink 11324">
                  <a:extLst>
                    <a:ext uri="{FF2B5EF4-FFF2-40B4-BE49-F238E27FC236}">
                      <a16:creationId xmlns:a16="http://schemas.microsoft.com/office/drawing/2014/main" id="{0994E667-577F-4B22-A50E-E070A696AC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3332" y="4397929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26" name="Ink 11325">
                  <a:extLst>
                    <a:ext uri="{FF2B5EF4-FFF2-40B4-BE49-F238E27FC236}">
                      <a16:creationId xmlns:a16="http://schemas.microsoft.com/office/drawing/2014/main" id="{79106C1D-AC4B-4982-8A5C-2125EE4E4AA2}"/>
                    </a:ext>
                  </a:extLst>
                </p14:cNvPr>
                <p14:cNvContentPartPr/>
                <p14:nvPr/>
              </p14:nvContentPartPr>
              <p14:xfrm>
                <a:off x="8190572" y="4413769"/>
                <a:ext cx="158040" cy="122040"/>
              </p14:xfrm>
            </p:contentPart>
          </mc:Choice>
          <mc:Fallback xmlns="">
            <p:pic>
              <p:nvPicPr>
                <p:cNvPr id="11326" name="Ink 11325">
                  <a:extLst>
                    <a:ext uri="{FF2B5EF4-FFF2-40B4-BE49-F238E27FC236}">
                      <a16:creationId xmlns:a16="http://schemas.microsoft.com/office/drawing/2014/main" id="{79106C1D-AC4B-4982-8A5C-2125EE4E4A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72932" y="4396129"/>
                  <a:ext cx="19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327" name="Ink 11326">
                  <a:extLst>
                    <a:ext uri="{FF2B5EF4-FFF2-40B4-BE49-F238E27FC236}">
                      <a16:creationId xmlns:a16="http://schemas.microsoft.com/office/drawing/2014/main" id="{8B3BF3FC-DEDE-4F84-8CB2-245E68135129}"/>
                    </a:ext>
                  </a:extLst>
                </p14:cNvPr>
                <p14:cNvContentPartPr/>
                <p14:nvPr/>
              </p14:nvContentPartPr>
              <p14:xfrm>
                <a:off x="8370212" y="4418089"/>
                <a:ext cx="85680" cy="99720"/>
              </p14:xfrm>
            </p:contentPart>
          </mc:Choice>
          <mc:Fallback xmlns="">
            <p:pic>
              <p:nvPicPr>
                <p:cNvPr id="11327" name="Ink 11326">
                  <a:extLst>
                    <a:ext uri="{FF2B5EF4-FFF2-40B4-BE49-F238E27FC236}">
                      <a16:creationId xmlns:a16="http://schemas.microsoft.com/office/drawing/2014/main" id="{8B3BF3FC-DEDE-4F84-8CB2-245E681351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52572" y="4400089"/>
                  <a:ext cx="12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60" name="Ink 15359">
                  <a:extLst>
                    <a:ext uri="{FF2B5EF4-FFF2-40B4-BE49-F238E27FC236}">
                      <a16:creationId xmlns:a16="http://schemas.microsoft.com/office/drawing/2014/main" id="{C22A1293-3749-4919-B0D3-C77A4E5C90EF}"/>
                    </a:ext>
                  </a:extLst>
                </p14:cNvPr>
                <p14:cNvContentPartPr/>
                <p14:nvPr/>
              </p14:nvContentPartPr>
              <p14:xfrm>
                <a:off x="8498372" y="4320529"/>
                <a:ext cx="73800" cy="211680"/>
              </p14:xfrm>
            </p:contentPart>
          </mc:Choice>
          <mc:Fallback xmlns="">
            <p:pic>
              <p:nvPicPr>
                <p:cNvPr id="15360" name="Ink 15359">
                  <a:extLst>
                    <a:ext uri="{FF2B5EF4-FFF2-40B4-BE49-F238E27FC236}">
                      <a16:creationId xmlns:a16="http://schemas.microsoft.com/office/drawing/2014/main" id="{C22A1293-3749-4919-B0D3-C77A4E5C90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80732" y="4302889"/>
                  <a:ext cx="109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61" name="Ink 15360">
                  <a:extLst>
                    <a:ext uri="{FF2B5EF4-FFF2-40B4-BE49-F238E27FC236}">
                      <a16:creationId xmlns:a16="http://schemas.microsoft.com/office/drawing/2014/main" id="{AC38F9D4-A235-4A02-B813-52772622750C}"/>
                    </a:ext>
                  </a:extLst>
                </p14:cNvPr>
                <p14:cNvContentPartPr/>
                <p14:nvPr/>
              </p14:nvContentPartPr>
              <p14:xfrm>
                <a:off x="8658572" y="4337449"/>
                <a:ext cx="28080" cy="190800"/>
              </p14:xfrm>
            </p:contentPart>
          </mc:Choice>
          <mc:Fallback xmlns="">
            <p:pic>
              <p:nvPicPr>
                <p:cNvPr id="15361" name="Ink 15360">
                  <a:extLst>
                    <a:ext uri="{FF2B5EF4-FFF2-40B4-BE49-F238E27FC236}">
                      <a16:creationId xmlns:a16="http://schemas.microsoft.com/office/drawing/2014/main" id="{AC38F9D4-A235-4A02-B813-5277262275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40572" y="4319449"/>
                  <a:ext cx="6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62" name="Ink 15361">
                  <a:extLst>
                    <a:ext uri="{FF2B5EF4-FFF2-40B4-BE49-F238E27FC236}">
                      <a16:creationId xmlns:a16="http://schemas.microsoft.com/office/drawing/2014/main" id="{587CADD1-3DC8-4EE0-B65C-35853C145A2C}"/>
                    </a:ext>
                  </a:extLst>
                </p14:cNvPr>
                <p14:cNvContentPartPr/>
                <p14:nvPr/>
              </p14:nvContentPartPr>
              <p14:xfrm>
                <a:off x="8602412" y="4409809"/>
                <a:ext cx="142200" cy="31680"/>
              </p14:xfrm>
            </p:contentPart>
          </mc:Choice>
          <mc:Fallback xmlns="">
            <p:pic>
              <p:nvPicPr>
                <p:cNvPr id="15362" name="Ink 15361">
                  <a:extLst>
                    <a:ext uri="{FF2B5EF4-FFF2-40B4-BE49-F238E27FC236}">
                      <a16:creationId xmlns:a16="http://schemas.microsoft.com/office/drawing/2014/main" id="{587CADD1-3DC8-4EE0-B65C-35853C145A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84772" y="4392169"/>
                  <a:ext cx="177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66" name="Ink 15365">
                  <a:extLst>
                    <a:ext uri="{FF2B5EF4-FFF2-40B4-BE49-F238E27FC236}">
                      <a16:creationId xmlns:a16="http://schemas.microsoft.com/office/drawing/2014/main" id="{6196FF53-8C59-4C83-8B52-D32EB0A20777}"/>
                    </a:ext>
                  </a:extLst>
                </p14:cNvPr>
                <p14:cNvContentPartPr/>
                <p14:nvPr/>
              </p14:nvContentPartPr>
              <p14:xfrm>
                <a:off x="8747492" y="4407289"/>
                <a:ext cx="280080" cy="337320"/>
              </p14:xfrm>
            </p:contentPart>
          </mc:Choice>
          <mc:Fallback xmlns="">
            <p:pic>
              <p:nvPicPr>
                <p:cNvPr id="15366" name="Ink 15365">
                  <a:extLst>
                    <a:ext uri="{FF2B5EF4-FFF2-40B4-BE49-F238E27FC236}">
                      <a16:creationId xmlns:a16="http://schemas.microsoft.com/office/drawing/2014/main" id="{6196FF53-8C59-4C83-8B52-D32EB0A207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29492" y="4389289"/>
                  <a:ext cx="3157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72" name="Ink 15371">
                  <a:extLst>
                    <a:ext uri="{FF2B5EF4-FFF2-40B4-BE49-F238E27FC236}">
                      <a16:creationId xmlns:a16="http://schemas.microsoft.com/office/drawing/2014/main" id="{ED9E7257-75FA-416E-8BA0-19BF01C1180F}"/>
                    </a:ext>
                  </a:extLst>
                </p14:cNvPr>
                <p14:cNvContentPartPr/>
                <p14:nvPr/>
              </p14:nvContentPartPr>
              <p14:xfrm>
                <a:off x="5264492" y="4828976"/>
                <a:ext cx="135360" cy="151920"/>
              </p14:xfrm>
            </p:contentPart>
          </mc:Choice>
          <mc:Fallback xmlns="">
            <p:pic>
              <p:nvPicPr>
                <p:cNvPr id="15372" name="Ink 15371">
                  <a:extLst>
                    <a:ext uri="{FF2B5EF4-FFF2-40B4-BE49-F238E27FC236}">
                      <a16:creationId xmlns:a16="http://schemas.microsoft.com/office/drawing/2014/main" id="{ED9E7257-75FA-416E-8BA0-19BF01C1180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46492" y="4810976"/>
                  <a:ext cx="171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73" name="Ink 15372">
                  <a:extLst>
                    <a:ext uri="{FF2B5EF4-FFF2-40B4-BE49-F238E27FC236}">
                      <a16:creationId xmlns:a16="http://schemas.microsoft.com/office/drawing/2014/main" id="{EC46B8CC-89F3-4B14-9C91-EEB69A90FF18}"/>
                    </a:ext>
                  </a:extLst>
                </p14:cNvPr>
                <p14:cNvContentPartPr/>
                <p14:nvPr/>
              </p14:nvContentPartPr>
              <p14:xfrm>
                <a:off x="5474732" y="4976576"/>
                <a:ext cx="15480" cy="12600"/>
              </p14:xfrm>
            </p:contentPart>
          </mc:Choice>
          <mc:Fallback xmlns="">
            <p:pic>
              <p:nvPicPr>
                <p:cNvPr id="15373" name="Ink 15372">
                  <a:extLst>
                    <a:ext uri="{FF2B5EF4-FFF2-40B4-BE49-F238E27FC236}">
                      <a16:creationId xmlns:a16="http://schemas.microsoft.com/office/drawing/2014/main" id="{EC46B8CC-89F3-4B14-9C91-EEB69A90FF1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56732" y="4958936"/>
                  <a:ext cx="51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75" name="Ink 15374">
                  <a:extLst>
                    <a:ext uri="{FF2B5EF4-FFF2-40B4-BE49-F238E27FC236}">
                      <a16:creationId xmlns:a16="http://schemas.microsoft.com/office/drawing/2014/main" id="{D370408D-F6D6-4899-8CB7-4BAFE4D37866}"/>
                    </a:ext>
                  </a:extLst>
                </p14:cNvPr>
                <p14:cNvContentPartPr/>
                <p14:nvPr/>
              </p14:nvContentPartPr>
              <p14:xfrm>
                <a:off x="5684972" y="4780016"/>
                <a:ext cx="21600" cy="212760"/>
              </p14:xfrm>
            </p:contentPart>
          </mc:Choice>
          <mc:Fallback xmlns="">
            <p:pic>
              <p:nvPicPr>
                <p:cNvPr id="15375" name="Ink 15374">
                  <a:extLst>
                    <a:ext uri="{FF2B5EF4-FFF2-40B4-BE49-F238E27FC236}">
                      <a16:creationId xmlns:a16="http://schemas.microsoft.com/office/drawing/2014/main" id="{D370408D-F6D6-4899-8CB7-4BAFE4D378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67332" y="4762016"/>
                  <a:ext cx="5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76" name="Ink 15375">
                  <a:extLst>
                    <a:ext uri="{FF2B5EF4-FFF2-40B4-BE49-F238E27FC236}">
                      <a16:creationId xmlns:a16="http://schemas.microsoft.com/office/drawing/2014/main" id="{8B22D3BD-0FC4-4F3E-A96B-414A86ACA5B2}"/>
                    </a:ext>
                  </a:extLst>
                </p14:cNvPr>
                <p14:cNvContentPartPr/>
                <p14:nvPr/>
              </p14:nvContentPartPr>
              <p14:xfrm>
                <a:off x="5630972" y="4769936"/>
                <a:ext cx="157680" cy="223200"/>
              </p14:xfrm>
            </p:contentPart>
          </mc:Choice>
          <mc:Fallback xmlns="">
            <p:pic>
              <p:nvPicPr>
                <p:cNvPr id="15376" name="Ink 15375">
                  <a:extLst>
                    <a:ext uri="{FF2B5EF4-FFF2-40B4-BE49-F238E27FC236}">
                      <a16:creationId xmlns:a16="http://schemas.microsoft.com/office/drawing/2014/main" id="{8B22D3BD-0FC4-4F3E-A96B-414A86ACA5B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12972" y="4751936"/>
                  <a:ext cx="193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77" name="Ink 15376">
                  <a:extLst>
                    <a:ext uri="{FF2B5EF4-FFF2-40B4-BE49-F238E27FC236}">
                      <a16:creationId xmlns:a16="http://schemas.microsoft.com/office/drawing/2014/main" id="{8DF19EA7-9078-46E4-9E1F-A9EDC6C9F4A9}"/>
                    </a:ext>
                  </a:extLst>
                </p14:cNvPr>
                <p14:cNvContentPartPr/>
                <p14:nvPr/>
              </p14:nvContentPartPr>
              <p14:xfrm>
                <a:off x="5848412" y="4898816"/>
                <a:ext cx="142200" cy="92880"/>
              </p14:xfrm>
            </p:contentPart>
          </mc:Choice>
          <mc:Fallback xmlns="">
            <p:pic>
              <p:nvPicPr>
                <p:cNvPr id="15377" name="Ink 15376">
                  <a:extLst>
                    <a:ext uri="{FF2B5EF4-FFF2-40B4-BE49-F238E27FC236}">
                      <a16:creationId xmlns:a16="http://schemas.microsoft.com/office/drawing/2014/main" id="{8DF19EA7-9078-46E4-9E1F-A9EDC6C9F4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30772" y="4881176"/>
                  <a:ext cx="177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78" name="Ink 15377">
                  <a:extLst>
                    <a:ext uri="{FF2B5EF4-FFF2-40B4-BE49-F238E27FC236}">
                      <a16:creationId xmlns:a16="http://schemas.microsoft.com/office/drawing/2014/main" id="{DBA029E0-F255-4F50-8D91-A6EB0011104C}"/>
                    </a:ext>
                  </a:extLst>
                </p14:cNvPr>
                <p14:cNvContentPartPr/>
                <p14:nvPr/>
              </p14:nvContentPartPr>
              <p14:xfrm>
                <a:off x="6049292" y="4768496"/>
                <a:ext cx="24480" cy="255600"/>
              </p14:xfrm>
            </p:contentPart>
          </mc:Choice>
          <mc:Fallback xmlns="">
            <p:pic>
              <p:nvPicPr>
                <p:cNvPr id="15378" name="Ink 15377">
                  <a:extLst>
                    <a:ext uri="{FF2B5EF4-FFF2-40B4-BE49-F238E27FC236}">
                      <a16:creationId xmlns:a16="http://schemas.microsoft.com/office/drawing/2014/main" id="{DBA029E0-F255-4F50-8D91-A6EB001110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31292" y="4750856"/>
                  <a:ext cx="60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79" name="Ink 15378">
                  <a:extLst>
                    <a:ext uri="{FF2B5EF4-FFF2-40B4-BE49-F238E27FC236}">
                      <a16:creationId xmlns:a16="http://schemas.microsoft.com/office/drawing/2014/main" id="{FAD08FD4-EA48-4CC0-91C3-1B40BD44D58B}"/>
                    </a:ext>
                  </a:extLst>
                </p14:cNvPr>
                <p14:cNvContentPartPr/>
                <p14:nvPr/>
              </p14:nvContentPartPr>
              <p14:xfrm>
                <a:off x="5982332" y="4886216"/>
                <a:ext cx="152640" cy="3600"/>
              </p14:xfrm>
            </p:contentPart>
          </mc:Choice>
          <mc:Fallback xmlns="">
            <p:pic>
              <p:nvPicPr>
                <p:cNvPr id="15379" name="Ink 15378">
                  <a:extLst>
                    <a:ext uri="{FF2B5EF4-FFF2-40B4-BE49-F238E27FC236}">
                      <a16:creationId xmlns:a16="http://schemas.microsoft.com/office/drawing/2014/main" id="{FAD08FD4-EA48-4CC0-91C3-1B40BD44D5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64332" y="4868576"/>
                  <a:ext cx="188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80" name="Ink 15379">
                  <a:extLst>
                    <a:ext uri="{FF2B5EF4-FFF2-40B4-BE49-F238E27FC236}">
                      <a16:creationId xmlns:a16="http://schemas.microsoft.com/office/drawing/2014/main" id="{FD76EC7E-76F3-4D1A-83BE-C5C25C5B4C51}"/>
                    </a:ext>
                  </a:extLst>
                </p14:cNvPr>
                <p14:cNvContentPartPr/>
                <p14:nvPr/>
              </p14:nvContentPartPr>
              <p14:xfrm>
                <a:off x="6138932" y="4898816"/>
                <a:ext cx="129960" cy="100440"/>
              </p14:xfrm>
            </p:contentPart>
          </mc:Choice>
          <mc:Fallback xmlns="">
            <p:pic>
              <p:nvPicPr>
                <p:cNvPr id="15380" name="Ink 15379">
                  <a:extLst>
                    <a:ext uri="{FF2B5EF4-FFF2-40B4-BE49-F238E27FC236}">
                      <a16:creationId xmlns:a16="http://schemas.microsoft.com/office/drawing/2014/main" id="{FD76EC7E-76F3-4D1A-83BE-C5C25C5B4C5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21292" y="4880816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81" name="Ink 15380">
                  <a:extLst>
                    <a:ext uri="{FF2B5EF4-FFF2-40B4-BE49-F238E27FC236}">
                      <a16:creationId xmlns:a16="http://schemas.microsoft.com/office/drawing/2014/main" id="{3AC9039B-131C-4093-AEB1-DA8CCB712366}"/>
                    </a:ext>
                  </a:extLst>
                </p14:cNvPr>
                <p14:cNvContentPartPr/>
                <p14:nvPr/>
              </p14:nvContentPartPr>
              <p14:xfrm>
                <a:off x="6348452" y="4759496"/>
                <a:ext cx="148680" cy="263520"/>
              </p14:xfrm>
            </p:contentPart>
          </mc:Choice>
          <mc:Fallback xmlns="">
            <p:pic>
              <p:nvPicPr>
                <p:cNvPr id="15381" name="Ink 15380">
                  <a:extLst>
                    <a:ext uri="{FF2B5EF4-FFF2-40B4-BE49-F238E27FC236}">
                      <a16:creationId xmlns:a16="http://schemas.microsoft.com/office/drawing/2014/main" id="{3AC9039B-131C-4093-AEB1-DA8CCB7123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30452" y="4741856"/>
                  <a:ext cx="184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82" name="Ink 15381">
                  <a:extLst>
                    <a:ext uri="{FF2B5EF4-FFF2-40B4-BE49-F238E27FC236}">
                      <a16:creationId xmlns:a16="http://schemas.microsoft.com/office/drawing/2014/main" id="{BE939239-719A-4AFB-B4E6-B0D95AEA6577}"/>
                    </a:ext>
                  </a:extLst>
                </p14:cNvPr>
                <p14:cNvContentPartPr/>
                <p14:nvPr/>
              </p14:nvContentPartPr>
              <p14:xfrm>
                <a:off x="6512612" y="4889816"/>
                <a:ext cx="125640" cy="296640"/>
              </p14:xfrm>
            </p:contentPart>
          </mc:Choice>
          <mc:Fallback xmlns="">
            <p:pic>
              <p:nvPicPr>
                <p:cNvPr id="15382" name="Ink 15381">
                  <a:extLst>
                    <a:ext uri="{FF2B5EF4-FFF2-40B4-BE49-F238E27FC236}">
                      <a16:creationId xmlns:a16="http://schemas.microsoft.com/office/drawing/2014/main" id="{BE939239-719A-4AFB-B4E6-B0D95AEA6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94972" y="4871816"/>
                  <a:ext cx="161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83" name="Ink 15382">
                  <a:extLst>
                    <a:ext uri="{FF2B5EF4-FFF2-40B4-BE49-F238E27FC236}">
                      <a16:creationId xmlns:a16="http://schemas.microsoft.com/office/drawing/2014/main" id="{7E01B2B5-13C1-45E6-A8B7-773F072AD6C2}"/>
                    </a:ext>
                  </a:extLst>
                </p14:cNvPr>
                <p14:cNvContentPartPr/>
                <p14:nvPr/>
              </p14:nvContentPartPr>
              <p14:xfrm>
                <a:off x="6730772" y="4861376"/>
                <a:ext cx="17640" cy="261360"/>
              </p14:xfrm>
            </p:contentPart>
          </mc:Choice>
          <mc:Fallback xmlns="">
            <p:pic>
              <p:nvPicPr>
                <p:cNvPr id="15383" name="Ink 15382">
                  <a:extLst>
                    <a:ext uri="{FF2B5EF4-FFF2-40B4-BE49-F238E27FC236}">
                      <a16:creationId xmlns:a16="http://schemas.microsoft.com/office/drawing/2014/main" id="{7E01B2B5-13C1-45E6-A8B7-773F072AD6C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12772" y="4843736"/>
                  <a:ext cx="53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84" name="Ink 15383">
                  <a:extLst>
                    <a:ext uri="{FF2B5EF4-FFF2-40B4-BE49-F238E27FC236}">
                      <a16:creationId xmlns:a16="http://schemas.microsoft.com/office/drawing/2014/main" id="{47DE6571-6BE1-415C-A033-32EE77BBD757}"/>
                    </a:ext>
                  </a:extLst>
                </p14:cNvPr>
                <p14:cNvContentPartPr/>
                <p14:nvPr/>
              </p14:nvContentPartPr>
              <p14:xfrm>
                <a:off x="6703052" y="4871096"/>
                <a:ext cx="126720" cy="126360"/>
              </p14:xfrm>
            </p:contentPart>
          </mc:Choice>
          <mc:Fallback xmlns="">
            <p:pic>
              <p:nvPicPr>
                <p:cNvPr id="15384" name="Ink 15383">
                  <a:extLst>
                    <a:ext uri="{FF2B5EF4-FFF2-40B4-BE49-F238E27FC236}">
                      <a16:creationId xmlns:a16="http://schemas.microsoft.com/office/drawing/2014/main" id="{47DE6571-6BE1-415C-A033-32EE77BBD75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85412" y="4853456"/>
                  <a:ext cx="162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85" name="Ink 15384">
                  <a:extLst>
                    <a:ext uri="{FF2B5EF4-FFF2-40B4-BE49-F238E27FC236}">
                      <a16:creationId xmlns:a16="http://schemas.microsoft.com/office/drawing/2014/main" id="{A4F9A16E-A91E-4D8B-9E70-CD9DEEB147A9}"/>
                    </a:ext>
                  </a:extLst>
                </p14:cNvPr>
                <p14:cNvContentPartPr/>
                <p14:nvPr/>
              </p14:nvContentPartPr>
              <p14:xfrm>
                <a:off x="6865772" y="4855256"/>
                <a:ext cx="250920" cy="123840"/>
              </p14:xfrm>
            </p:contentPart>
          </mc:Choice>
          <mc:Fallback xmlns="">
            <p:pic>
              <p:nvPicPr>
                <p:cNvPr id="15385" name="Ink 15384">
                  <a:extLst>
                    <a:ext uri="{FF2B5EF4-FFF2-40B4-BE49-F238E27FC236}">
                      <a16:creationId xmlns:a16="http://schemas.microsoft.com/office/drawing/2014/main" id="{A4F9A16E-A91E-4D8B-9E70-CD9DEEB147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47772" y="4837256"/>
                  <a:ext cx="286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86" name="Ink 15385">
                  <a:extLst>
                    <a:ext uri="{FF2B5EF4-FFF2-40B4-BE49-F238E27FC236}">
                      <a16:creationId xmlns:a16="http://schemas.microsoft.com/office/drawing/2014/main" id="{34F64567-0D1D-4EC4-AADB-37DCEDFDE58E}"/>
                    </a:ext>
                  </a:extLst>
                </p14:cNvPr>
                <p14:cNvContentPartPr/>
                <p14:nvPr/>
              </p14:nvContentPartPr>
              <p14:xfrm>
                <a:off x="7342772" y="4838696"/>
                <a:ext cx="81720" cy="125640"/>
              </p14:xfrm>
            </p:contentPart>
          </mc:Choice>
          <mc:Fallback xmlns="">
            <p:pic>
              <p:nvPicPr>
                <p:cNvPr id="15386" name="Ink 15385">
                  <a:extLst>
                    <a:ext uri="{FF2B5EF4-FFF2-40B4-BE49-F238E27FC236}">
                      <a16:creationId xmlns:a16="http://schemas.microsoft.com/office/drawing/2014/main" id="{34F64567-0D1D-4EC4-AADB-37DCEDFDE58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5132" y="4820696"/>
                  <a:ext cx="117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87" name="Ink 15386">
                  <a:extLst>
                    <a:ext uri="{FF2B5EF4-FFF2-40B4-BE49-F238E27FC236}">
                      <a16:creationId xmlns:a16="http://schemas.microsoft.com/office/drawing/2014/main" id="{32D94973-3EC9-4C85-BD6E-B4CAF2E32A19}"/>
                    </a:ext>
                  </a:extLst>
                </p14:cNvPr>
                <p14:cNvContentPartPr/>
                <p14:nvPr/>
              </p14:nvContentPartPr>
              <p14:xfrm>
                <a:off x="7506572" y="4686416"/>
                <a:ext cx="74160" cy="284040"/>
              </p14:xfrm>
            </p:contentPart>
          </mc:Choice>
          <mc:Fallback xmlns="">
            <p:pic>
              <p:nvPicPr>
                <p:cNvPr id="15387" name="Ink 15386">
                  <a:extLst>
                    <a:ext uri="{FF2B5EF4-FFF2-40B4-BE49-F238E27FC236}">
                      <a16:creationId xmlns:a16="http://schemas.microsoft.com/office/drawing/2014/main" id="{32D94973-3EC9-4C85-BD6E-B4CAF2E32A1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88932" y="4668776"/>
                  <a:ext cx="109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88" name="Ink 15387">
                  <a:extLst>
                    <a:ext uri="{FF2B5EF4-FFF2-40B4-BE49-F238E27FC236}">
                      <a16:creationId xmlns:a16="http://schemas.microsoft.com/office/drawing/2014/main" id="{DC56185C-FE56-4803-B825-B1CF201612F3}"/>
                    </a:ext>
                  </a:extLst>
                </p14:cNvPr>
                <p14:cNvContentPartPr/>
                <p14:nvPr/>
              </p14:nvContentPartPr>
              <p14:xfrm>
                <a:off x="7435652" y="4847336"/>
                <a:ext cx="114840" cy="11880"/>
              </p14:xfrm>
            </p:contentPart>
          </mc:Choice>
          <mc:Fallback xmlns="">
            <p:pic>
              <p:nvPicPr>
                <p:cNvPr id="15388" name="Ink 15387">
                  <a:extLst>
                    <a:ext uri="{FF2B5EF4-FFF2-40B4-BE49-F238E27FC236}">
                      <a16:creationId xmlns:a16="http://schemas.microsoft.com/office/drawing/2014/main" id="{DC56185C-FE56-4803-B825-B1CF201612F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7652" y="4829696"/>
                  <a:ext cx="150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91" name="Ink 15390">
                  <a:extLst>
                    <a:ext uri="{FF2B5EF4-FFF2-40B4-BE49-F238E27FC236}">
                      <a16:creationId xmlns:a16="http://schemas.microsoft.com/office/drawing/2014/main" id="{2DF3AFAF-3823-4CFE-B9AA-956973ABDB01}"/>
                    </a:ext>
                  </a:extLst>
                </p14:cNvPr>
                <p14:cNvContentPartPr/>
                <p14:nvPr/>
              </p14:nvContentPartPr>
              <p14:xfrm>
                <a:off x="7812212" y="4834376"/>
                <a:ext cx="58680" cy="97200"/>
              </p14:xfrm>
            </p:contentPart>
          </mc:Choice>
          <mc:Fallback xmlns="">
            <p:pic>
              <p:nvPicPr>
                <p:cNvPr id="15391" name="Ink 15390">
                  <a:extLst>
                    <a:ext uri="{FF2B5EF4-FFF2-40B4-BE49-F238E27FC236}">
                      <a16:creationId xmlns:a16="http://schemas.microsoft.com/office/drawing/2014/main" id="{2DF3AFAF-3823-4CFE-B9AA-956973ABDB0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94572" y="4816376"/>
                  <a:ext cx="94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92" name="Ink 15391">
                  <a:extLst>
                    <a:ext uri="{FF2B5EF4-FFF2-40B4-BE49-F238E27FC236}">
                      <a16:creationId xmlns:a16="http://schemas.microsoft.com/office/drawing/2014/main" id="{7AD31613-B244-4288-87C2-5A6B1F4E83E6}"/>
                    </a:ext>
                  </a:extLst>
                </p14:cNvPr>
                <p14:cNvContentPartPr/>
                <p14:nvPr/>
              </p14:nvContentPartPr>
              <p14:xfrm>
                <a:off x="7970612" y="4843016"/>
                <a:ext cx="89280" cy="106200"/>
              </p14:xfrm>
            </p:contentPart>
          </mc:Choice>
          <mc:Fallback xmlns="">
            <p:pic>
              <p:nvPicPr>
                <p:cNvPr id="15392" name="Ink 15391">
                  <a:extLst>
                    <a:ext uri="{FF2B5EF4-FFF2-40B4-BE49-F238E27FC236}">
                      <a16:creationId xmlns:a16="http://schemas.microsoft.com/office/drawing/2014/main" id="{7AD31613-B244-4288-87C2-5A6B1F4E83E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52612" y="4825016"/>
                  <a:ext cx="124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93" name="Ink 15392">
                  <a:extLst>
                    <a:ext uri="{FF2B5EF4-FFF2-40B4-BE49-F238E27FC236}">
                      <a16:creationId xmlns:a16="http://schemas.microsoft.com/office/drawing/2014/main" id="{2C3CEC28-0EA5-4E15-A4D6-8789A0B83AC2}"/>
                    </a:ext>
                  </a:extLst>
                </p14:cNvPr>
                <p14:cNvContentPartPr/>
                <p14:nvPr/>
              </p14:nvContentPartPr>
              <p14:xfrm>
                <a:off x="8115332" y="4728536"/>
                <a:ext cx="45720" cy="230400"/>
              </p14:xfrm>
            </p:contentPart>
          </mc:Choice>
          <mc:Fallback xmlns="">
            <p:pic>
              <p:nvPicPr>
                <p:cNvPr id="15393" name="Ink 15392">
                  <a:extLst>
                    <a:ext uri="{FF2B5EF4-FFF2-40B4-BE49-F238E27FC236}">
                      <a16:creationId xmlns:a16="http://schemas.microsoft.com/office/drawing/2014/main" id="{2C3CEC28-0EA5-4E15-A4D6-8789A0B83A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97332" y="4710896"/>
                  <a:ext cx="81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94" name="Ink 15393">
                  <a:extLst>
                    <a:ext uri="{FF2B5EF4-FFF2-40B4-BE49-F238E27FC236}">
                      <a16:creationId xmlns:a16="http://schemas.microsoft.com/office/drawing/2014/main" id="{43AFB5BA-4F34-47E5-AA11-8A5463FB4B7B}"/>
                    </a:ext>
                  </a:extLst>
                </p14:cNvPr>
                <p14:cNvContentPartPr/>
                <p14:nvPr/>
              </p14:nvContentPartPr>
              <p14:xfrm>
                <a:off x="8239172" y="4824296"/>
                <a:ext cx="100440" cy="96120"/>
              </p14:xfrm>
            </p:contentPart>
          </mc:Choice>
          <mc:Fallback xmlns="">
            <p:pic>
              <p:nvPicPr>
                <p:cNvPr id="15394" name="Ink 15393">
                  <a:extLst>
                    <a:ext uri="{FF2B5EF4-FFF2-40B4-BE49-F238E27FC236}">
                      <a16:creationId xmlns:a16="http://schemas.microsoft.com/office/drawing/2014/main" id="{43AFB5BA-4F34-47E5-AA11-8A5463FB4B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21532" y="4806656"/>
                  <a:ext cx="136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395" name="Ink 15394">
                  <a:extLst>
                    <a:ext uri="{FF2B5EF4-FFF2-40B4-BE49-F238E27FC236}">
                      <a16:creationId xmlns:a16="http://schemas.microsoft.com/office/drawing/2014/main" id="{9C33BCB6-1662-4F3E-87C1-6174DA6A4143}"/>
                    </a:ext>
                  </a:extLst>
                </p14:cNvPr>
                <p14:cNvContentPartPr/>
                <p14:nvPr/>
              </p14:nvContentPartPr>
              <p14:xfrm>
                <a:off x="8407652" y="4836896"/>
                <a:ext cx="197640" cy="97200"/>
              </p14:xfrm>
            </p:contentPart>
          </mc:Choice>
          <mc:Fallback xmlns="">
            <p:pic>
              <p:nvPicPr>
                <p:cNvPr id="15395" name="Ink 15394">
                  <a:extLst>
                    <a:ext uri="{FF2B5EF4-FFF2-40B4-BE49-F238E27FC236}">
                      <a16:creationId xmlns:a16="http://schemas.microsoft.com/office/drawing/2014/main" id="{9C33BCB6-1662-4F3E-87C1-6174DA6A414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89652" y="4818896"/>
                  <a:ext cx="23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396" name="Ink 15395">
                  <a:extLst>
                    <a:ext uri="{FF2B5EF4-FFF2-40B4-BE49-F238E27FC236}">
                      <a16:creationId xmlns:a16="http://schemas.microsoft.com/office/drawing/2014/main" id="{C0FEA0F2-AB2A-4296-9C10-AF2B7C69D557}"/>
                    </a:ext>
                  </a:extLst>
                </p14:cNvPr>
                <p14:cNvContentPartPr/>
                <p14:nvPr/>
              </p14:nvContentPartPr>
              <p14:xfrm>
                <a:off x="8640572" y="4841216"/>
                <a:ext cx="96840" cy="81000"/>
              </p14:xfrm>
            </p:contentPart>
          </mc:Choice>
          <mc:Fallback xmlns="">
            <p:pic>
              <p:nvPicPr>
                <p:cNvPr id="15396" name="Ink 15395">
                  <a:extLst>
                    <a:ext uri="{FF2B5EF4-FFF2-40B4-BE49-F238E27FC236}">
                      <a16:creationId xmlns:a16="http://schemas.microsoft.com/office/drawing/2014/main" id="{C0FEA0F2-AB2A-4296-9C10-AF2B7C69D5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22572" y="4823576"/>
                  <a:ext cx="132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97" name="Ink 15396">
                  <a:extLst>
                    <a:ext uri="{FF2B5EF4-FFF2-40B4-BE49-F238E27FC236}">
                      <a16:creationId xmlns:a16="http://schemas.microsoft.com/office/drawing/2014/main" id="{5BB20B77-6BDE-4ECA-B22F-4C1E958742C9}"/>
                    </a:ext>
                  </a:extLst>
                </p14:cNvPr>
                <p14:cNvContentPartPr/>
                <p14:nvPr/>
              </p14:nvContentPartPr>
              <p14:xfrm>
                <a:off x="8777012" y="4841216"/>
                <a:ext cx="147600" cy="132480"/>
              </p14:xfrm>
            </p:contentPart>
          </mc:Choice>
          <mc:Fallback xmlns="">
            <p:pic>
              <p:nvPicPr>
                <p:cNvPr id="15397" name="Ink 15396">
                  <a:extLst>
                    <a:ext uri="{FF2B5EF4-FFF2-40B4-BE49-F238E27FC236}">
                      <a16:creationId xmlns:a16="http://schemas.microsoft.com/office/drawing/2014/main" id="{5BB20B77-6BDE-4ECA-B22F-4C1E958742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59372" y="4823216"/>
                  <a:ext cx="183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399" name="Ink 15398">
                  <a:extLst>
                    <a:ext uri="{FF2B5EF4-FFF2-40B4-BE49-F238E27FC236}">
                      <a16:creationId xmlns:a16="http://schemas.microsoft.com/office/drawing/2014/main" id="{83DA5E05-0524-4392-9503-C1BA988418D7}"/>
                    </a:ext>
                  </a:extLst>
                </p14:cNvPr>
                <p14:cNvContentPartPr/>
                <p14:nvPr/>
              </p14:nvContentPartPr>
              <p14:xfrm>
                <a:off x="5027972" y="5233976"/>
                <a:ext cx="11880" cy="63720"/>
              </p14:xfrm>
            </p:contentPart>
          </mc:Choice>
          <mc:Fallback xmlns="">
            <p:pic>
              <p:nvPicPr>
                <p:cNvPr id="15399" name="Ink 15398">
                  <a:extLst>
                    <a:ext uri="{FF2B5EF4-FFF2-40B4-BE49-F238E27FC236}">
                      <a16:creationId xmlns:a16="http://schemas.microsoft.com/office/drawing/2014/main" id="{83DA5E05-0524-4392-9503-C1BA988418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09972" y="5215976"/>
                  <a:ext cx="47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400" name="Ink 15399">
                  <a:extLst>
                    <a:ext uri="{FF2B5EF4-FFF2-40B4-BE49-F238E27FC236}">
                      <a16:creationId xmlns:a16="http://schemas.microsoft.com/office/drawing/2014/main" id="{D5BEEA5D-B116-4D67-9E27-7131C4CD2C29}"/>
                    </a:ext>
                  </a:extLst>
                </p14:cNvPr>
                <p14:cNvContentPartPr/>
                <p14:nvPr/>
              </p14:nvContentPartPr>
              <p14:xfrm>
                <a:off x="4976852" y="5119136"/>
                <a:ext cx="11160" cy="7920"/>
              </p14:xfrm>
            </p:contentPart>
          </mc:Choice>
          <mc:Fallback xmlns="">
            <p:pic>
              <p:nvPicPr>
                <p:cNvPr id="15400" name="Ink 15399">
                  <a:extLst>
                    <a:ext uri="{FF2B5EF4-FFF2-40B4-BE49-F238E27FC236}">
                      <a16:creationId xmlns:a16="http://schemas.microsoft.com/office/drawing/2014/main" id="{D5BEEA5D-B116-4D67-9E27-7131C4CD2C2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58852" y="5101136"/>
                  <a:ext cx="46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401" name="Ink 15400">
                  <a:extLst>
                    <a:ext uri="{FF2B5EF4-FFF2-40B4-BE49-F238E27FC236}">
                      <a16:creationId xmlns:a16="http://schemas.microsoft.com/office/drawing/2014/main" id="{AEFD19AC-3659-4532-AAA9-B9F410D4DC46}"/>
                    </a:ext>
                  </a:extLst>
                </p14:cNvPr>
                <p14:cNvContentPartPr/>
                <p14:nvPr/>
              </p14:nvContentPartPr>
              <p14:xfrm>
                <a:off x="5089532" y="5210576"/>
                <a:ext cx="133920" cy="138960"/>
              </p14:xfrm>
            </p:contentPart>
          </mc:Choice>
          <mc:Fallback xmlns="">
            <p:pic>
              <p:nvPicPr>
                <p:cNvPr id="15401" name="Ink 15400">
                  <a:extLst>
                    <a:ext uri="{FF2B5EF4-FFF2-40B4-BE49-F238E27FC236}">
                      <a16:creationId xmlns:a16="http://schemas.microsoft.com/office/drawing/2014/main" id="{AEFD19AC-3659-4532-AAA9-B9F410D4DC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71532" y="5192936"/>
                  <a:ext cx="169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402" name="Ink 15401">
                  <a:extLst>
                    <a:ext uri="{FF2B5EF4-FFF2-40B4-BE49-F238E27FC236}">
                      <a16:creationId xmlns:a16="http://schemas.microsoft.com/office/drawing/2014/main" id="{FC29A742-1B2C-436F-8335-56B9034FF5AD}"/>
                    </a:ext>
                  </a:extLst>
                </p14:cNvPr>
                <p14:cNvContentPartPr/>
                <p14:nvPr/>
              </p14:nvContentPartPr>
              <p14:xfrm>
                <a:off x="5437652" y="5235056"/>
                <a:ext cx="195840" cy="101880"/>
              </p14:xfrm>
            </p:contentPart>
          </mc:Choice>
          <mc:Fallback xmlns="">
            <p:pic>
              <p:nvPicPr>
                <p:cNvPr id="15402" name="Ink 15401">
                  <a:extLst>
                    <a:ext uri="{FF2B5EF4-FFF2-40B4-BE49-F238E27FC236}">
                      <a16:creationId xmlns:a16="http://schemas.microsoft.com/office/drawing/2014/main" id="{FC29A742-1B2C-436F-8335-56B9034FF5A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19652" y="5217416"/>
                  <a:ext cx="23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403" name="Ink 15402">
                  <a:extLst>
                    <a:ext uri="{FF2B5EF4-FFF2-40B4-BE49-F238E27FC236}">
                      <a16:creationId xmlns:a16="http://schemas.microsoft.com/office/drawing/2014/main" id="{6B4D2C2D-EE7C-4002-B5DB-782576C7D8F4}"/>
                    </a:ext>
                  </a:extLst>
                </p14:cNvPr>
                <p14:cNvContentPartPr/>
                <p14:nvPr/>
              </p14:nvContentPartPr>
              <p14:xfrm>
                <a:off x="5846972" y="5249816"/>
                <a:ext cx="113760" cy="101880"/>
              </p14:xfrm>
            </p:contentPart>
          </mc:Choice>
          <mc:Fallback xmlns="">
            <p:pic>
              <p:nvPicPr>
                <p:cNvPr id="15403" name="Ink 15402">
                  <a:extLst>
                    <a:ext uri="{FF2B5EF4-FFF2-40B4-BE49-F238E27FC236}">
                      <a16:creationId xmlns:a16="http://schemas.microsoft.com/office/drawing/2014/main" id="{6B4D2C2D-EE7C-4002-B5DB-782576C7D8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29332" y="5232176"/>
                  <a:ext cx="149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404" name="Ink 15403">
                  <a:extLst>
                    <a:ext uri="{FF2B5EF4-FFF2-40B4-BE49-F238E27FC236}">
                      <a16:creationId xmlns:a16="http://schemas.microsoft.com/office/drawing/2014/main" id="{3E377E82-0D62-4F53-BD64-5C518153489D}"/>
                    </a:ext>
                  </a:extLst>
                </p14:cNvPr>
                <p14:cNvContentPartPr/>
                <p14:nvPr/>
              </p14:nvContentPartPr>
              <p14:xfrm>
                <a:off x="6044972" y="5241176"/>
                <a:ext cx="167760" cy="86400"/>
              </p14:xfrm>
            </p:contentPart>
          </mc:Choice>
          <mc:Fallback xmlns="">
            <p:pic>
              <p:nvPicPr>
                <p:cNvPr id="15404" name="Ink 15403">
                  <a:extLst>
                    <a:ext uri="{FF2B5EF4-FFF2-40B4-BE49-F238E27FC236}">
                      <a16:creationId xmlns:a16="http://schemas.microsoft.com/office/drawing/2014/main" id="{3E377E82-0D62-4F53-BD64-5C51815348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27332" y="5223176"/>
                  <a:ext cx="20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405" name="Ink 15404">
                  <a:extLst>
                    <a:ext uri="{FF2B5EF4-FFF2-40B4-BE49-F238E27FC236}">
                      <a16:creationId xmlns:a16="http://schemas.microsoft.com/office/drawing/2014/main" id="{06FA40AB-814C-4299-9845-13B762220733}"/>
                    </a:ext>
                  </a:extLst>
                </p14:cNvPr>
                <p14:cNvContentPartPr/>
                <p14:nvPr/>
              </p14:nvContentPartPr>
              <p14:xfrm>
                <a:off x="6264572" y="5230736"/>
                <a:ext cx="64440" cy="97920"/>
              </p14:xfrm>
            </p:contentPart>
          </mc:Choice>
          <mc:Fallback xmlns="">
            <p:pic>
              <p:nvPicPr>
                <p:cNvPr id="15405" name="Ink 15404">
                  <a:extLst>
                    <a:ext uri="{FF2B5EF4-FFF2-40B4-BE49-F238E27FC236}">
                      <a16:creationId xmlns:a16="http://schemas.microsoft.com/office/drawing/2014/main" id="{06FA40AB-814C-4299-9845-13B7622207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46932" y="5212736"/>
                  <a:ext cx="100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406" name="Ink 15405">
                  <a:extLst>
                    <a:ext uri="{FF2B5EF4-FFF2-40B4-BE49-F238E27FC236}">
                      <a16:creationId xmlns:a16="http://schemas.microsoft.com/office/drawing/2014/main" id="{85281974-BD82-473E-B31A-13E06AA3190F}"/>
                    </a:ext>
                  </a:extLst>
                </p14:cNvPr>
                <p14:cNvContentPartPr/>
                <p14:nvPr/>
              </p14:nvContentPartPr>
              <p14:xfrm>
                <a:off x="6416132" y="5244056"/>
                <a:ext cx="78480" cy="96480"/>
              </p14:xfrm>
            </p:contentPart>
          </mc:Choice>
          <mc:Fallback xmlns="">
            <p:pic>
              <p:nvPicPr>
                <p:cNvPr id="15406" name="Ink 15405">
                  <a:extLst>
                    <a:ext uri="{FF2B5EF4-FFF2-40B4-BE49-F238E27FC236}">
                      <a16:creationId xmlns:a16="http://schemas.microsoft.com/office/drawing/2014/main" id="{85281974-BD82-473E-B31A-13E06AA319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8492" y="5226416"/>
                  <a:ext cx="114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407" name="Ink 15406">
                  <a:extLst>
                    <a:ext uri="{FF2B5EF4-FFF2-40B4-BE49-F238E27FC236}">
                      <a16:creationId xmlns:a16="http://schemas.microsoft.com/office/drawing/2014/main" id="{3ED9C31C-A275-4473-843B-52D472C74AC5}"/>
                    </a:ext>
                  </a:extLst>
                </p14:cNvPr>
                <p14:cNvContentPartPr/>
                <p14:nvPr/>
              </p14:nvContentPartPr>
              <p14:xfrm>
                <a:off x="6579572" y="5232176"/>
                <a:ext cx="102240" cy="105120"/>
              </p14:xfrm>
            </p:contentPart>
          </mc:Choice>
          <mc:Fallback xmlns="">
            <p:pic>
              <p:nvPicPr>
                <p:cNvPr id="15407" name="Ink 15406">
                  <a:extLst>
                    <a:ext uri="{FF2B5EF4-FFF2-40B4-BE49-F238E27FC236}">
                      <a16:creationId xmlns:a16="http://schemas.microsoft.com/office/drawing/2014/main" id="{3ED9C31C-A275-4473-843B-52D472C74A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61572" y="5214176"/>
                  <a:ext cx="137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408" name="Ink 15407">
                  <a:extLst>
                    <a:ext uri="{FF2B5EF4-FFF2-40B4-BE49-F238E27FC236}">
                      <a16:creationId xmlns:a16="http://schemas.microsoft.com/office/drawing/2014/main" id="{1595725A-B6BD-4EDF-95BB-C3502D3E8AC4}"/>
                    </a:ext>
                  </a:extLst>
                </p14:cNvPr>
                <p14:cNvContentPartPr/>
                <p14:nvPr/>
              </p14:nvContentPartPr>
              <p14:xfrm>
                <a:off x="6701252" y="5218856"/>
                <a:ext cx="128520" cy="102240"/>
              </p14:xfrm>
            </p:contentPart>
          </mc:Choice>
          <mc:Fallback xmlns="">
            <p:pic>
              <p:nvPicPr>
                <p:cNvPr id="15408" name="Ink 15407">
                  <a:extLst>
                    <a:ext uri="{FF2B5EF4-FFF2-40B4-BE49-F238E27FC236}">
                      <a16:creationId xmlns:a16="http://schemas.microsoft.com/office/drawing/2014/main" id="{1595725A-B6BD-4EDF-95BB-C3502D3E8A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83612" y="5201216"/>
                  <a:ext cx="164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409" name="Ink 15408">
                  <a:extLst>
                    <a:ext uri="{FF2B5EF4-FFF2-40B4-BE49-F238E27FC236}">
                      <a16:creationId xmlns:a16="http://schemas.microsoft.com/office/drawing/2014/main" id="{05B5B529-C48C-4A87-9BB9-C8F634C67D9B}"/>
                    </a:ext>
                  </a:extLst>
                </p14:cNvPr>
                <p14:cNvContentPartPr/>
                <p14:nvPr/>
              </p14:nvContentPartPr>
              <p14:xfrm>
                <a:off x="6892412" y="5224976"/>
                <a:ext cx="91440" cy="87120"/>
              </p14:xfrm>
            </p:contentPart>
          </mc:Choice>
          <mc:Fallback xmlns="">
            <p:pic>
              <p:nvPicPr>
                <p:cNvPr id="15409" name="Ink 15408">
                  <a:extLst>
                    <a:ext uri="{FF2B5EF4-FFF2-40B4-BE49-F238E27FC236}">
                      <a16:creationId xmlns:a16="http://schemas.microsoft.com/office/drawing/2014/main" id="{05B5B529-C48C-4A87-9BB9-C8F634C67D9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74772" y="5207336"/>
                  <a:ext cx="127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410" name="Ink 15409">
                  <a:extLst>
                    <a:ext uri="{FF2B5EF4-FFF2-40B4-BE49-F238E27FC236}">
                      <a16:creationId xmlns:a16="http://schemas.microsoft.com/office/drawing/2014/main" id="{7DBC1057-943E-44EC-928B-D3691F4CC890}"/>
                    </a:ext>
                  </a:extLst>
                </p14:cNvPr>
                <p14:cNvContentPartPr/>
                <p14:nvPr/>
              </p14:nvContentPartPr>
              <p14:xfrm>
                <a:off x="6997172" y="5080256"/>
                <a:ext cx="51480" cy="223920"/>
              </p14:xfrm>
            </p:contentPart>
          </mc:Choice>
          <mc:Fallback xmlns="">
            <p:pic>
              <p:nvPicPr>
                <p:cNvPr id="15410" name="Ink 15409">
                  <a:extLst>
                    <a:ext uri="{FF2B5EF4-FFF2-40B4-BE49-F238E27FC236}">
                      <a16:creationId xmlns:a16="http://schemas.microsoft.com/office/drawing/2014/main" id="{7DBC1057-943E-44EC-928B-D3691F4CC8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79532" y="5062256"/>
                  <a:ext cx="87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411" name="Ink 15410">
                  <a:extLst>
                    <a:ext uri="{FF2B5EF4-FFF2-40B4-BE49-F238E27FC236}">
                      <a16:creationId xmlns:a16="http://schemas.microsoft.com/office/drawing/2014/main" id="{39AA5C0E-DEE0-454F-AC21-2F876A8EC22D}"/>
                    </a:ext>
                  </a:extLst>
                </p14:cNvPr>
                <p14:cNvContentPartPr/>
                <p14:nvPr/>
              </p14:nvContentPartPr>
              <p14:xfrm>
                <a:off x="7098692" y="5191136"/>
                <a:ext cx="102240" cy="102240"/>
              </p14:xfrm>
            </p:contentPart>
          </mc:Choice>
          <mc:Fallback xmlns="">
            <p:pic>
              <p:nvPicPr>
                <p:cNvPr id="15411" name="Ink 15410">
                  <a:extLst>
                    <a:ext uri="{FF2B5EF4-FFF2-40B4-BE49-F238E27FC236}">
                      <a16:creationId xmlns:a16="http://schemas.microsoft.com/office/drawing/2014/main" id="{39AA5C0E-DEE0-454F-AC21-2F876A8EC22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80692" y="5173496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412" name="Ink 15411">
                  <a:extLst>
                    <a:ext uri="{FF2B5EF4-FFF2-40B4-BE49-F238E27FC236}">
                      <a16:creationId xmlns:a16="http://schemas.microsoft.com/office/drawing/2014/main" id="{A72A0C94-8211-4590-90FE-12C4E0BAB357}"/>
                    </a:ext>
                  </a:extLst>
                </p14:cNvPr>
                <p14:cNvContentPartPr/>
                <p14:nvPr/>
              </p14:nvContentPartPr>
              <p14:xfrm>
                <a:off x="7283012" y="5157656"/>
                <a:ext cx="94320" cy="156240"/>
              </p14:xfrm>
            </p:contentPart>
          </mc:Choice>
          <mc:Fallback xmlns="">
            <p:pic>
              <p:nvPicPr>
                <p:cNvPr id="15412" name="Ink 15411">
                  <a:extLst>
                    <a:ext uri="{FF2B5EF4-FFF2-40B4-BE49-F238E27FC236}">
                      <a16:creationId xmlns:a16="http://schemas.microsoft.com/office/drawing/2014/main" id="{A72A0C94-8211-4590-90FE-12C4E0BAB3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65012" y="5140016"/>
                  <a:ext cx="129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413" name="Ink 15412">
                  <a:extLst>
                    <a:ext uri="{FF2B5EF4-FFF2-40B4-BE49-F238E27FC236}">
                      <a16:creationId xmlns:a16="http://schemas.microsoft.com/office/drawing/2014/main" id="{E1676555-F71C-484A-AF06-27110BCB2984}"/>
                    </a:ext>
                  </a:extLst>
                </p14:cNvPr>
                <p14:cNvContentPartPr/>
                <p14:nvPr/>
              </p14:nvContentPartPr>
              <p14:xfrm>
                <a:off x="7672532" y="5156216"/>
                <a:ext cx="237960" cy="142920"/>
              </p14:xfrm>
            </p:contentPart>
          </mc:Choice>
          <mc:Fallback xmlns="">
            <p:pic>
              <p:nvPicPr>
                <p:cNvPr id="15413" name="Ink 15412">
                  <a:extLst>
                    <a:ext uri="{FF2B5EF4-FFF2-40B4-BE49-F238E27FC236}">
                      <a16:creationId xmlns:a16="http://schemas.microsoft.com/office/drawing/2014/main" id="{E1676555-F71C-484A-AF06-27110BCB298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4892" y="5138216"/>
                  <a:ext cx="27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414" name="Ink 15413">
                  <a:extLst>
                    <a:ext uri="{FF2B5EF4-FFF2-40B4-BE49-F238E27FC236}">
                      <a16:creationId xmlns:a16="http://schemas.microsoft.com/office/drawing/2014/main" id="{23E4FA5C-3102-48DA-919A-BE1F69321FCD}"/>
                    </a:ext>
                  </a:extLst>
                </p14:cNvPr>
                <p14:cNvContentPartPr/>
                <p14:nvPr/>
              </p14:nvContentPartPr>
              <p14:xfrm>
                <a:off x="7955132" y="5087096"/>
                <a:ext cx="313920" cy="200520"/>
              </p14:xfrm>
            </p:contentPart>
          </mc:Choice>
          <mc:Fallback xmlns="">
            <p:pic>
              <p:nvPicPr>
                <p:cNvPr id="15414" name="Ink 15413">
                  <a:extLst>
                    <a:ext uri="{FF2B5EF4-FFF2-40B4-BE49-F238E27FC236}">
                      <a16:creationId xmlns:a16="http://schemas.microsoft.com/office/drawing/2014/main" id="{23E4FA5C-3102-48DA-919A-BE1F69321FC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7132" y="5069096"/>
                  <a:ext cx="349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415" name="Ink 15414">
                  <a:extLst>
                    <a:ext uri="{FF2B5EF4-FFF2-40B4-BE49-F238E27FC236}">
                      <a16:creationId xmlns:a16="http://schemas.microsoft.com/office/drawing/2014/main" id="{BFA5CBCF-BE4F-4F16-BBD0-6437A4E66219}"/>
                    </a:ext>
                  </a:extLst>
                </p14:cNvPr>
                <p14:cNvContentPartPr/>
                <p14:nvPr/>
              </p14:nvContentPartPr>
              <p14:xfrm>
                <a:off x="8293532" y="5193296"/>
                <a:ext cx="122760" cy="96120"/>
              </p14:xfrm>
            </p:contentPart>
          </mc:Choice>
          <mc:Fallback xmlns="">
            <p:pic>
              <p:nvPicPr>
                <p:cNvPr id="15415" name="Ink 15414">
                  <a:extLst>
                    <a:ext uri="{FF2B5EF4-FFF2-40B4-BE49-F238E27FC236}">
                      <a16:creationId xmlns:a16="http://schemas.microsoft.com/office/drawing/2014/main" id="{BFA5CBCF-BE4F-4F16-BBD0-6437A4E662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75532" y="5175656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1" name="Group 15430">
            <a:extLst>
              <a:ext uri="{FF2B5EF4-FFF2-40B4-BE49-F238E27FC236}">
                <a16:creationId xmlns:a16="http://schemas.microsoft.com/office/drawing/2014/main" id="{2698EA5A-3EF6-43E5-88F5-F3E058F08B9B}"/>
              </a:ext>
            </a:extLst>
          </p:cNvPr>
          <p:cNvGrpSpPr/>
          <p:nvPr/>
        </p:nvGrpSpPr>
        <p:grpSpPr>
          <a:xfrm>
            <a:off x="5317772" y="5479856"/>
            <a:ext cx="731160" cy="202680"/>
            <a:chOff x="5317772" y="5479856"/>
            <a:chExt cx="7311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418" name="Ink 15417">
                  <a:extLst>
                    <a:ext uri="{FF2B5EF4-FFF2-40B4-BE49-F238E27FC236}">
                      <a16:creationId xmlns:a16="http://schemas.microsoft.com/office/drawing/2014/main" id="{E85C856A-ACA2-444D-9DFE-0B215F5F89FF}"/>
                    </a:ext>
                  </a:extLst>
                </p14:cNvPr>
                <p14:cNvContentPartPr/>
                <p14:nvPr/>
              </p14:nvContentPartPr>
              <p14:xfrm>
                <a:off x="5317772" y="5538176"/>
                <a:ext cx="192240" cy="118440"/>
              </p14:xfrm>
            </p:contentPart>
          </mc:Choice>
          <mc:Fallback xmlns="">
            <p:pic>
              <p:nvPicPr>
                <p:cNvPr id="15418" name="Ink 15417">
                  <a:extLst>
                    <a:ext uri="{FF2B5EF4-FFF2-40B4-BE49-F238E27FC236}">
                      <a16:creationId xmlns:a16="http://schemas.microsoft.com/office/drawing/2014/main" id="{E85C856A-ACA2-444D-9DFE-0B215F5F89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00132" y="5520536"/>
                  <a:ext cx="227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419" name="Ink 15418">
                  <a:extLst>
                    <a:ext uri="{FF2B5EF4-FFF2-40B4-BE49-F238E27FC236}">
                      <a16:creationId xmlns:a16="http://schemas.microsoft.com/office/drawing/2014/main" id="{14E19F25-37F9-4728-A4D7-529B071D803D}"/>
                    </a:ext>
                  </a:extLst>
                </p14:cNvPr>
                <p14:cNvContentPartPr/>
                <p14:nvPr/>
              </p14:nvContentPartPr>
              <p14:xfrm>
                <a:off x="5582732" y="5548976"/>
                <a:ext cx="126360" cy="98640"/>
              </p14:xfrm>
            </p:contentPart>
          </mc:Choice>
          <mc:Fallback xmlns="">
            <p:pic>
              <p:nvPicPr>
                <p:cNvPr id="15419" name="Ink 15418">
                  <a:extLst>
                    <a:ext uri="{FF2B5EF4-FFF2-40B4-BE49-F238E27FC236}">
                      <a16:creationId xmlns:a16="http://schemas.microsoft.com/office/drawing/2014/main" id="{14E19F25-37F9-4728-A4D7-529B071D80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64732" y="5530976"/>
                  <a:ext cx="162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420" name="Ink 15419">
                  <a:extLst>
                    <a:ext uri="{FF2B5EF4-FFF2-40B4-BE49-F238E27FC236}">
                      <a16:creationId xmlns:a16="http://schemas.microsoft.com/office/drawing/2014/main" id="{64E1728F-0B05-46BC-AD44-ACFF4C9E0649}"/>
                    </a:ext>
                  </a:extLst>
                </p14:cNvPr>
                <p14:cNvContentPartPr/>
                <p14:nvPr/>
              </p14:nvContentPartPr>
              <p14:xfrm>
                <a:off x="5749412" y="5562656"/>
                <a:ext cx="118080" cy="80640"/>
              </p14:xfrm>
            </p:contentPart>
          </mc:Choice>
          <mc:Fallback xmlns="">
            <p:pic>
              <p:nvPicPr>
                <p:cNvPr id="15420" name="Ink 15419">
                  <a:extLst>
                    <a:ext uri="{FF2B5EF4-FFF2-40B4-BE49-F238E27FC236}">
                      <a16:creationId xmlns:a16="http://schemas.microsoft.com/office/drawing/2014/main" id="{64E1728F-0B05-46BC-AD44-ACFF4C9E06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31412" y="5544656"/>
                  <a:ext cx="153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5421" name="Ink 15420">
                  <a:extLst>
                    <a:ext uri="{FF2B5EF4-FFF2-40B4-BE49-F238E27FC236}">
                      <a16:creationId xmlns:a16="http://schemas.microsoft.com/office/drawing/2014/main" id="{FAECD808-6CDD-4676-9E89-4770E033E249}"/>
                    </a:ext>
                  </a:extLst>
                </p14:cNvPr>
                <p14:cNvContentPartPr/>
                <p14:nvPr/>
              </p14:nvContentPartPr>
              <p14:xfrm>
                <a:off x="5894852" y="5479856"/>
                <a:ext cx="154080" cy="202680"/>
              </p14:xfrm>
            </p:contentPart>
          </mc:Choice>
          <mc:Fallback xmlns="">
            <p:pic>
              <p:nvPicPr>
                <p:cNvPr id="15421" name="Ink 15420">
                  <a:extLst>
                    <a:ext uri="{FF2B5EF4-FFF2-40B4-BE49-F238E27FC236}">
                      <a16:creationId xmlns:a16="http://schemas.microsoft.com/office/drawing/2014/main" id="{FAECD808-6CDD-4676-9E89-4770E033E24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77212" y="5462216"/>
                  <a:ext cx="1897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30" name="Group 15429">
            <a:extLst>
              <a:ext uri="{FF2B5EF4-FFF2-40B4-BE49-F238E27FC236}">
                <a16:creationId xmlns:a16="http://schemas.microsoft.com/office/drawing/2014/main" id="{31D209C6-9BB5-467F-8076-F16742EFEB4A}"/>
              </a:ext>
            </a:extLst>
          </p:cNvPr>
          <p:cNvGrpSpPr/>
          <p:nvPr/>
        </p:nvGrpSpPr>
        <p:grpSpPr>
          <a:xfrm>
            <a:off x="6287972" y="5458616"/>
            <a:ext cx="407160" cy="199800"/>
            <a:chOff x="6287972" y="5458616"/>
            <a:chExt cx="4071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5422" name="Ink 15421">
                  <a:extLst>
                    <a:ext uri="{FF2B5EF4-FFF2-40B4-BE49-F238E27FC236}">
                      <a16:creationId xmlns:a16="http://schemas.microsoft.com/office/drawing/2014/main" id="{7BE8E622-2FF8-45E9-9061-E03FC9EA687D}"/>
                    </a:ext>
                  </a:extLst>
                </p14:cNvPr>
                <p14:cNvContentPartPr/>
                <p14:nvPr/>
              </p14:nvContentPartPr>
              <p14:xfrm>
                <a:off x="6287972" y="5458616"/>
                <a:ext cx="169560" cy="185400"/>
              </p14:xfrm>
            </p:contentPart>
          </mc:Choice>
          <mc:Fallback xmlns="">
            <p:pic>
              <p:nvPicPr>
                <p:cNvPr id="15422" name="Ink 15421">
                  <a:extLst>
                    <a:ext uri="{FF2B5EF4-FFF2-40B4-BE49-F238E27FC236}">
                      <a16:creationId xmlns:a16="http://schemas.microsoft.com/office/drawing/2014/main" id="{7BE8E622-2FF8-45E9-9061-E03FC9EA687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69972" y="5440616"/>
                  <a:ext cx="205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5423" name="Ink 15422">
                  <a:extLst>
                    <a:ext uri="{FF2B5EF4-FFF2-40B4-BE49-F238E27FC236}">
                      <a16:creationId xmlns:a16="http://schemas.microsoft.com/office/drawing/2014/main" id="{8F16A7BE-2789-42DB-9E4B-622BC77170AD}"/>
                    </a:ext>
                  </a:extLst>
                </p14:cNvPr>
                <p14:cNvContentPartPr/>
                <p14:nvPr/>
              </p14:nvContentPartPr>
              <p14:xfrm>
                <a:off x="6522332" y="5500736"/>
                <a:ext cx="172800" cy="157680"/>
              </p14:xfrm>
            </p:contentPart>
          </mc:Choice>
          <mc:Fallback xmlns="">
            <p:pic>
              <p:nvPicPr>
                <p:cNvPr id="15423" name="Ink 15422">
                  <a:extLst>
                    <a:ext uri="{FF2B5EF4-FFF2-40B4-BE49-F238E27FC236}">
                      <a16:creationId xmlns:a16="http://schemas.microsoft.com/office/drawing/2014/main" id="{8F16A7BE-2789-42DB-9E4B-622BC77170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04332" y="5483096"/>
                  <a:ext cx="2084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40" name="Group 15439">
            <a:extLst>
              <a:ext uri="{FF2B5EF4-FFF2-40B4-BE49-F238E27FC236}">
                <a16:creationId xmlns:a16="http://schemas.microsoft.com/office/drawing/2014/main" id="{D2BA6837-9991-45DA-8CB6-5C8FA280ECF0}"/>
              </a:ext>
            </a:extLst>
          </p:cNvPr>
          <p:cNvGrpSpPr/>
          <p:nvPr/>
        </p:nvGrpSpPr>
        <p:grpSpPr>
          <a:xfrm>
            <a:off x="6879812" y="5421176"/>
            <a:ext cx="1794240" cy="284040"/>
            <a:chOff x="6879812" y="5421176"/>
            <a:chExt cx="17942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5424" name="Ink 15423">
                  <a:extLst>
                    <a:ext uri="{FF2B5EF4-FFF2-40B4-BE49-F238E27FC236}">
                      <a16:creationId xmlns:a16="http://schemas.microsoft.com/office/drawing/2014/main" id="{97EC6002-48E9-4BC8-85FD-2CCE154ABF64}"/>
                    </a:ext>
                  </a:extLst>
                </p14:cNvPr>
                <p14:cNvContentPartPr/>
                <p14:nvPr/>
              </p14:nvContentPartPr>
              <p14:xfrm>
                <a:off x="6879812" y="5511536"/>
                <a:ext cx="64800" cy="114480"/>
              </p14:xfrm>
            </p:contentPart>
          </mc:Choice>
          <mc:Fallback xmlns="">
            <p:pic>
              <p:nvPicPr>
                <p:cNvPr id="15424" name="Ink 15423">
                  <a:extLst>
                    <a:ext uri="{FF2B5EF4-FFF2-40B4-BE49-F238E27FC236}">
                      <a16:creationId xmlns:a16="http://schemas.microsoft.com/office/drawing/2014/main" id="{97EC6002-48E9-4BC8-85FD-2CCE154ABF6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62172" y="5493536"/>
                  <a:ext cx="10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425" name="Ink 15424">
                  <a:extLst>
                    <a:ext uri="{FF2B5EF4-FFF2-40B4-BE49-F238E27FC236}">
                      <a16:creationId xmlns:a16="http://schemas.microsoft.com/office/drawing/2014/main" id="{2796BEA6-0321-43CE-A54C-C02A3565AF0E}"/>
                    </a:ext>
                  </a:extLst>
                </p14:cNvPr>
                <p14:cNvContentPartPr/>
                <p14:nvPr/>
              </p14:nvContentPartPr>
              <p14:xfrm>
                <a:off x="7032452" y="5519456"/>
                <a:ext cx="83160" cy="107640"/>
              </p14:xfrm>
            </p:contentPart>
          </mc:Choice>
          <mc:Fallback xmlns="">
            <p:pic>
              <p:nvPicPr>
                <p:cNvPr id="15425" name="Ink 15424">
                  <a:extLst>
                    <a:ext uri="{FF2B5EF4-FFF2-40B4-BE49-F238E27FC236}">
                      <a16:creationId xmlns:a16="http://schemas.microsoft.com/office/drawing/2014/main" id="{2796BEA6-0321-43CE-A54C-C02A3565AF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14812" y="5501456"/>
                  <a:ext cx="118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426" name="Ink 15425">
                  <a:extLst>
                    <a:ext uri="{FF2B5EF4-FFF2-40B4-BE49-F238E27FC236}">
                      <a16:creationId xmlns:a16="http://schemas.microsoft.com/office/drawing/2014/main" id="{97F53111-9A37-49E5-A719-73D22844804B}"/>
                    </a:ext>
                  </a:extLst>
                </p14:cNvPr>
                <p14:cNvContentPartPr/>
                <p14:nvPr/>
              </p14:nvContentPartPr>
              <p14:xfrm>
                <a:off x="7207772" y="5543576"/>
                <a:ext cx="178560" cy="104400"/>
              </p14:xfrm>
            </p:contentPart>
          </mc:Choice>
          <mc:Fallback xmlns="">
            <p:pic>
              <p:nvPicPr>
                <p:cNvPr id="15426" name="Ink 15425">
                  <a:extLst>
                    <a:ext uri="{FF2B5EF4-FFF2-40B4-BE49-F238E27FC236}">
                      <a16:creationId xmlns:a16="http://schemas.microsoft.com/office/drawing/2014/main" id="{97F53111-9A37-49E5-A719-73D22844804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89772" y="5525936"/>
                  <a:ext cx="21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427" name="Ink 15426">
                  <a:extLst>
                    <a:ext uri="{FF2B5EF4-FFF2-40B4-BE49-F238E27FC236}">
                      <a16:creationId xmlns:a16="http://schemas.microsoft.com/office/drawing/2014/main" id="{1C4E058F-5E66-4A13-8D1F-9D7A56304111}"/>
                    </a:ext>
                  </a:extLst>
                </p14:cNvPr>
                <p14:cNvContentPartPr/>
                <p14:nvPr/>
              </p14:nvContentPartPr>
              <p14:xfrm>
                <a:off x="7453292" y="5514776"/>
                <a:ext cx="28800" cy="190440"/>
              </p14:xfrm>
            </p:contentPart>
          </mc:Choice>
          <mc:Fallback xmlns="">
            <p:pic>
              <p:nvPicPr>
                <p:cNvPr id="15427" name="Ink 15426">
                  <a:extLst>
                    <a:ext uri="{FF2B5EF4-FFF2-40B4-BE49-F238E27FC236}">
                      <a16:creationId xmlns:a16="http://schemas.microsoft.com/office/drawing/2014/main" id="{1C4E058F-5E66-4A13-8D1F-9D7A5630411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35292" y="5497136"/>
                  <a:ext cx="6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428" name="Ink 15427">
                  <a:extLst>
                    <a:ext uri="{FF2B5EF4-FFF2-40B4-BE49-F238E27FC236}">
                      <a16:creationId xmlns:a16="http://schemas.microsoft.com/office/drawing/2014/main" id="{A19FDF31-AAF0-4A65-BFE2-38AD57F744E2}"/>
                    </a:ext>
                  </a:extLst>
                </p14:cNvPr>
                <p14:cNvContentPartPr/>
                <p14:nvPr/>
              </p14:nvContentPartPr>
              <p14:xfrm>
                <a:off x="7455452" y="5505416"/>
                <a:ext cx="87840" cy="84600"/>
              </p14:xfrm>
            </p:contentPart>
          </mc:Choice>
          <mc:Fallback xmlns="">
            <p:pic>
              <p:nvPicPr>
                <p:cNvPr id="15428" name="Ink 15427">
                  <a:extLst>
                    <a:ext uri="{FF2B5EF4-FFF2-40B4-BE49-F238E27FC236}">
                      <a16:creationId xmlns:a16="http://schemas.microsoft.com/office/drawing/2014/main" id="{A19FDF31-AAF0-4A65-BFE2-38AD57F744E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37812" y="5487776"/>
                  <a:ext cx="12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432" name="Ink 15431">
                  <a:extLst>
                    <a:ext uri="{FF2B5EF4-FFF2-40B4-BE49-F238E27FC236}">
                      <a16:creationId xmlns:a16="http://schemas.microsoft.com/office/drawing/2014/main" id="{E6CDA0D0-762D-4BA7-A8E8-E07A5C006B42}"/>
                    </a:ext>
                  </a:extLst>
                </p14:cNvPr>
                <p14:cNvContentPartPr/>
                <p14:nvPr/>
              </p14:nvContentPartPr>
              <p14:xfrm>
                <a:off x="7625372" y="5523056"/>
                <a:ext cx="132120" cy="84600"/>
              </p14:xfrm>
            </p:contentPart>
          </mc:Choice>
          <mc:Fallback xmlns="">
            <p:pic>
              <p:nvPicPr>
                <p:cNvPr id="15432" name="Ink 15431">
                  <a:extLst>
                    <a:ext uri="{FF2B5EF4-FFF2-40B4-BE49-F238E27FC236}">
                      <a16:creationId xmlns:a16="http://schemas.microsoft.com/office/drawing/2014/main" id="{E6CDA0D0-762D-4BA7-A8E8-E07A5C006B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07732" y="5505416"/>
                  <a:ext cx="167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433" name="Ink 15432">
                  <a:extLst>
                    <a:ext uri="{FF2B5EF4-FFF2-40B4-BE49-F238E27FC236}">
                      <a16:creationId xmlns:a16="http://schemas.microsoft.com/office/drawing/2014/main" id="{FD21057B-4ACC-4763-B5B5-4406F64DA6C5}"/>
                    </a:ext>
                  </a:extLst>
                </p14:cNvPr>
                <p14:cNvContentPartPr/>
                <p14:nvPr/>
              </p14:nvContentPartPr>
              <p14:xfrm>
                <a:off x="7812932" y="5421176"/>
                <a:ext cx="24840" cy="200880"/>
              </p14:xfrm>
            </p:contentPart>
          </mc:Choice>
          <mc:Fallback xmlns="">
            <p:pic>
              <p:nvPicPr>
                <p:cNvPr id="15433" name="Ink 15432">
                  <a:extLst>
                    <a:ext uri="{FF2B5EF4-FFF2-40B4-BE49-F238E27FC236}">
                      <a16:creationId xmlns:a16="http://schemas.microsoft.com/office/drawing/2014/main" id="{FD21057B-4ACC-4763-B5B5-4406F64DA6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95292" y="5403536"/>
                  <a:ext cx="6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434" name="Ink 15433">
                  <a:extLst>
                    <a:ext uri="{FF2B5EF4-FFF2-40B4-BE49-F238E27FC236}">
                      <a16:creationId xmlns:a16="http://schemas.microsoft.com/office/drawing/2014/main" id="{21622F71-BE0F-4394-BA80-45C9874D35CD}"/>
                    </a:ext>
                  </a:extLst>
                </p14:cNvPr>
                <p14:cNvContentPartPr/>
                <p14:nvPr/>
              </p14:nvContentPartPr>
              <p14:xfrm>
                <a:off x="7797812" y="5514056"/>
                <a:ext cx="158040" cy="101880"/>
              </p14:xfrm>
            </p:contentPart>
          </mc:Choice>
          <mc:Fallback xmlns="">
            <p:pic>
              <p:nvPicPr>
                <p:cNvPr id="15434" name="Ink 15433">
                  <a:extLst>
                    <a:ext uri="{FF2B5EF4-FFF2-40B4-BE49-F238E27FC236}">
                      <a16:creationId xmlns:a16="http://schemas.microsoft.com/office/drawing/2014/main" id="{21622F71-BE0F-4394-BA80-45C9874D35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80172" y="5496416"/>
                  <a:ext cx="193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435" name="Ink 15434">
                  <a:extLst>
                    <a:ext uri="{FF2B5EF4-FFF2-40B4-BE49-F238E27FC236}">
                      <a16:creationId xmlns:a16="http://schemas.microsoft.com/office/drawing/2014/main" id="{E263D60F-34C8-4B92-8B38-5EC0F6759D41}"/>
                    </a:ext>
                  </a:extLst>
                </p14:cNvPr>
                <p14:cNvContentPartPr/>
                <p14:nvPr/>
              </p14:nvContentPartPr>
              <p14:xfrm>
                <a:off x="7931732" y="5434496"/>
                <a:ext cx="15120" cy="3240"/>
              </p14:xfrm>
            </p:contentPart>
          </mc:Choice>
          <mc:Fallback xmlns="">
            <p:pic>
              <p:nvPicPr>
                <p:cNvPr id="15435" name="Ink 15434">
                  <a:extLst>
                    <a:ext uri="{FF2B5EF4-FFF2-40B4-BE49-F238E27FC236}">
                      <a16:creationId xmlns:a16="http://schemas.microsoft.com/office/drawing/2014/main" id="{E263D60F-34C8-4B92-8B38-5EC0F6759D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4092" y="5416496"/>
                  <a:ext cx="50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436" name="Ink 15435">
                  <a:extLst>
                    <a:ext uri="{FF2B5EF4-FFF2-40B4-BE49-F238E27FC236}">
                      <a16:creationId xmlns:a16="http://schemas.microsoft.com/office/drawing/2014/main" id="{33C1D03D-3E9C-482A-8711-612EF19399D0}"/>
                    </a:ext>
                  </a:extLst>
                </p14:cNvPr>
                <p14:cNvContentPartPr/>
                <p14:nvPr/>
              </p14:nvContentPartPr>
              <p14:xfrm>
                <a:off x="8092292" y="5438456"/>
                <a:ext cx="91440" cy="204840"/>
              </p14:xfrm>
            </p:contentPart>
          </mc:Choice>
          <mc:Fallback xmlns="">
            <p:pic>
              <p:nvPicPr>
                <p:cNvPr id="15436" name="Ink 15435">
                  <a:extLst>
                    <a:ext uri="{FF2B5EF4-FFF2-40B4-BE49-F238E27FC236}">
                      <a16:creationId xmlns:a16="http://schemas.microsoft.com/office/drawing/2014/main" id="{33C1D03D-3E9C-482A-8711-612EF19399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74652" y="5420816"/>
                  <a:ext cx="127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437" name="Ink 15436">
                  <a:extLst>
                    <a:ext uri="{FF2B5EF4-FFF2-40B4-BE49-F238E27FC236}">
                      <a16:creationId xmlns:a16="http://schemas.microsoft.com/office/drawing/2014/main" id="{1F0416C5-AD60-49CA-8CBC-BB5F484FA613}"/>
                    </a:ext>
                  </a:extLst>
                </p14:cNvPr>
                <p14:cNvContentPartPr/>
                <p14:nvPr/>
              </p14:nvContentPartPr>
              <p14:xfrm>
                <a:off x="8275172" y="5430896"/>
                <a:ext cx="16200" cy="184680"/>
              </p14:xfrm>
            </p:contentPart>
          </mc:Choice>
          <mc:Fallback xmlns="">
            <p:pic>
              <p:nvPicPr>
                <p:cNvPr id="15437" name="Ink 15436">
                  <a:extLst>
                    <a:ext uri="{FF2B5EF4-FFF2-40B4-BE49-F238E27FC236}">
                      <a16:creationId xmlns:a16="http://schemas.microsoft.com/office/drawing/2014/main" id="{1F0416C5-AD60-49CA-8CBC-BB5F484FA6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57172" y="5412896"/>
                  <a:ext cx="5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438" name="Ink 15437">
                  <a:extLst>
                    <a:ext uri="{FF2B5EF4-FFF2-40B4-BE49-F238E27FC236}">
                      <a16:creationId xmlns:a16="http://schemas.microsoft.com/office/drawing/2014/main" id="{593FED4A-1AC5-4E81-A215-A6929AEAB9B3}"/>
                    </a:ext>
                  </a:extLst>
                </p14:cNvPr>
                <p14:cNvContentPartPr/>
                <p14:nvPr/>
              </p14:nvContentPartPr>
              <p14:xfrm>
                <a:off x="8357972" y="5484896"/>
                <a:ext cx="184320" cy="124200"/>
              </p14:xfrm>
            </p:contentPart>
          </mc:Choice>
          <mc:Fallback xmlns="">
            <p:pic>
              <p:nvPicPr>
                <p:cNvPr id="15438" name="Ink 15437">
                  <a:extLst>
                    <a:ext uri="{FF2B5EF4-FFF2-40B4-BE49-F238E27FC236}">
                      <a16:creationId xmlns:a16="http://schemas.microsoft.com/office/drawing/2014/main" id="{593FED4A-1AC5-4E81-A215-A6929AEAB9B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39972" y="5467256"/>
                  <a:ext cx="219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5439" name="Ink 15438">
                  <a:extLst>
                    <a:ext uri="{FF2B5EF4-FFF2-40B4-BE49-F238E27FC236}">
                      <a16:creationId xmlns:a16="http://schemas.microsoft.com/office/drawing/2014/main" id="{C8DCF94C-1E8F-4CAE-A909-75B95244632E}"/>
                    </a:ext>
                  </a:extLst>
                </p14:cNvPr>
                <p14:cNvContentPartPr/>
                <p14:nvPr/>
              </p14:nvContentPartPr>
              <p14:xfrm>
                <a:off x="8672612" y="5596856"/>
                <a:ext cx="1440" cy="10800"/>
              </p14:xfrm>
            </p:contentPart>
          </mc:Choice>
          <mc:Fallback xmlns="">
            <p:pic>
              <p:nvPicPr>
                <p:cNvPr id="15439" name="Ink 15438">
                  <a:extLst>
                    <a:ext uri="{FF2B5EF4-FFF2-40B4-BE49-F238E27FC236}">
                      <a16:creationId xmlns:a16="http://schemas.microsoft.com/office/drawing/2014/main" id="{C8DCF94C-1E8F-4CAE-A909-75B95244632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54972" y="5578856"/>
                  <a:ext cx="37080" cy="4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D11B7806-693B-4C8F-B4E6-736D6D07B5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Union Operation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A70B139-FDE4-4B3F-8BF6-1A1356B02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Notation:  </a:t>
            </a: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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Defined as: </a:t>
            </a:r>
          </a:p>
          <a:p>
            <a:pPr marL="341313" indent="-341313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		</a:t>
            </a:r>
            <a:r>
              <a:rPr lang="en-US" altLang="en-US" sz="1800" i="1"/>
              <a:t>r</a:t>
            </a:r>
            <a:r>
              <a:rPr lang="en-US" altLang="en-US" sz="1800"/>
              <a:t>  </a:t>
            </a:r>
            <a:r>
              <a:rPr lang="en-US" altLang="en-US" sz="1800">
                <a:latin typeface="Symbol" panose="05050102010706020507" pitchFamily="18" charset="2"/>
              </a:rPr>
              <a:t>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= {</a:t>
            </a:r>
            <a:r>
              <a:rPr lang="en-US" altLang="en-US" sz="1800" i="1"/>
              <a:t>t</a:t>
            </a:r>
            <a:r>
              <a:rPr lang="en-US" altLang="en-US" sz="1800"/>
              <a:t> | </a:t>
            </a:r>
            <a:r>
              <a:rPr lang="en-US" altLang="en-US" sz="1800" i="1"/>
              <a:t>t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</a:t>
            </a:r>
            <a:r>
              <a:rPr lang="en-US" altLang="en-US" sz="1800"/>
              <a:t> </a:t>
            </a:r>
            <a:r>
              <a:rPr lang="en-US" altLang="en-US" sz="1800" i="1"/>
              <a:t>r</a:t>
            </a:r>
            <a:r>
              <a:rPr lang="en-US" altLang="en-US" sz="1800"/>
              <a:t> or</a:t>
            </a:r>
            <a:r>
              <a:rPr lang="en-US" altLang="en-US" sz="1800" i="1"/>
              <a:t> t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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}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For </a:t>
            </a: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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to be valid.</a:t>
            </a:r>
          </a:p>
          <a:p>
            <a:pPr marL="341313" indent="-341313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	</a:t>
            </a:r>
            <a:r>
              <a:rPr lang="en-US" altLang="en-US" sz="1800"/>
              <a:t>1.  </a:t>
            </a:r>
            <a:r>
              <a:rPr lang="en-US" altLang="en-US" sz="1800" i="1"/>
              <a:t>r,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must have the </a:t>
            </a:r>
            <a:r>
              <a:rPr lang="en-US" altLang="en-US" sz="1800" i="1"/>
              <a:t>same </a:t>
            </a:r>
            <a:r>
              <a:rPr lang="en-US" altLang="en-US" sz="1800" b="1">
                <a:solidFill>
                  <a:srgbClr val="CC3300"/>
                </a:solidFill>
              </a:rPr>
              <a:t>arity</a:t>
            </a:r>
            <a:r>
              <a:rPr lang="en-US" altLang="en-US" sz="1800"/>
              <a:t> (same number of attributes)</a:t>
            </a:r>
          </a:p>
          <a:p>
            <a:pPr marL="341313" indent="-341313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	2.  The attribute domains must be </a:t>
            </a:r>
            <a:r>
              <a:rPr lang="en-US" altLang="en-US" sz="1800" b="1">
                <a:solidFill>
                  <a:srgbClr val="CC3300"/>
                </a:solidFill>
              </a:rPr>
              <a:t>compatible</a:t>
            </a:r>
            <a:r>
              <a:rPr lang="en-US" altLang="en-US" sz="1800"/>
              <a:t> (example: 2</a:t>
            </a:r>
            <a:r>
              <a:rPr lang="en-US" altLang="en-US" sz="1800" baseline="30000"/>
              <a:t>nd</a:t>
            </a:r>
            <a:r>
              <a:rPr lang="en-US" altLang="en-US" sz="1800"/>
              <a:t> column </a:t>
            </a:r>
            <a:br>
              <a:rPr lang="en-US" altLang="en-US" sz="1800"/>
            </a:br>
            <a:r>
              <a:rPr lang="en-US" altLang="en-US" sz="1800"/>
              <a:t>     	of </a:t>
            </a:r>
            <a:r>
              <a:rPr lang="en-US" altLang="en-US" sz="1800" i="1"/>
              <a:t>r</a:t>
            </a:r>
            <a:r>
              <a:rPr lang="en-US" altLang="en-US" sz="1800"/>
              <a:t> deals with the same type of values as does the 2</a:t>
            </a:r>
            <a:r>
              <a:rPr lang="en-US" altLang="en-US" sz="1800" baseline="30000"/>
              <a:t>nd </a:t>
            </a:r>
            <a:br>
              <a:rPr lang="en-US" altLang="en-US" sz="1800" baseline="30000"/>
            </a:br>
            <a:r>
              <a:rPr lang="en-US" altLang="en-US" sz="1800"/>
              <a:t>     column of </a:t>
            </a:r>
            <a:r>
              <a:rPr lang="en-US" altLang="en-US" sz="1800" i="1"/>
              <a:t>s</a:t>
            </a:r>
            <a:r>
              <a:rPr lang="en-US" altLang="en-US" sz="1800"/>
              <a:t>)</a:t>
            </a:r>
          </a:p>
          <a:p>
            <a:pPr marL="341313" indent="-341313">
              <a:lnSpc>
                <a:spcPct val="140000"/>
              </a:lnSpc>
              <a:spcBef>
                <a:spcPts val="105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Example: to find all courses taught in the Fall 2009 semester, or in the Spring 2010 semester, or in both</a:t>
            </a:r>
            <a:br>
              <a:rPr lang="en-US" altLang="en-US" sz="1800"/>
            </a:br>
            <a:r>
              <a:rPr lang="en-US" altLang="en-US" sz="1800"/>
              <a:t>   </a:t>
            </a:r>
            <a:r>
              <a:rPr lang="en-US" altLang="en-US" sz="2000">
                <a:latin typeface="Symbol" panose="05050102010706020507" pitchFamily="18" charset="2"/>
              </a:rPr>
              <a:t></a:t>
            </a:r>
            <a:r>
              <a:rPr lang="en-US" altLang="en-US" sz="2800" i="1" baseline="-25000"/>
              <a:t>course_id</a:t>
            </a:r>
            <a:r>
              <a:rPr lang="en-US" altLang="en-US" sz="1800"/>
              <a:t> </a:t>
            </a:r>
            <a:r>
              <a:rPr lang="en-US" altLang="en-US" sz="2400"/>
              <a:t>(</a:t>
            </a:r>
            <a:r>
              <a:rPr lang="en-US" altLang="en-US" sz="2400" i="1">
                <a:latin typeface="Symbol" panose="05050102010706020507" pitchFamily="18" charset="2"/>
              </a:rPr>
              <a:t></a:t>
            </a:r>
            <a:r>
              <a:rPr lang="en-US" altLang="en-US" sz="2400"/>
              <a:t> </a:t>
            </a:r>
            <a:r>
              <a:rPr lang="en-US" altLang="en-US" sz="2800" i="1" baseline="-25000"/>
              <a:t>semester=“Fall”  </a:t>
            </a:r>
            <a:r>
              <a:rPr lang="el-GR" altLang="en-US" sz="2800" i="1" baseline="-25000"/>
              <a:t>Λ</a:t>
            </a:r>
            <a:r>
              <a:rPr lang="en-US" altLang="en-US" sz="2800" i="1" baseline="-25000"/>
              <a:t> year=2009 </a:t>
            </a:r>
            <a:r>
              <a:rPr lang="en-US" altLang="en-US" sz="2400"/>
              <a:t>(</a:t>
            </a:r>
            <a:r>
              <a:rPr lang="en-US" altLang="en-US" sz="2400" i="1"/>
              <a:t>section</a:t>
            </a:r>
            <a:r>
              <a:rPr lang="en-US" altLang="en-US" sz="2400"/>
              <a:t>))  </a:t>
            </a:r>
            <a:r>
              <a:rPr lang="en-US" altLang="en-US" sz="1800">
                <a:latin typeface="Symbol" panose="05050102010706020507" pitchFamily="18" charset="2"/>
              </a:rPr>
              <a:t></a:t>
            </a:r>
            <a:r>
              <a:rPr lang="en-US" altLang="en-US" sz="1800"/>
              <a:t>  </a:t>
            </a:r>
            <a:br>
              <a:rPr lang="en-US" altLang="en-US" sz="1800"/>
            </a:br>
            <a:r>
              <a:rPr lang="en-US" altLang="en-US" sz="1800"/>
              <a:t>   </a:t>
            </a:r>
            <a:r>
              <a:rPr lang="en-US" altLang="en-US" sz="2000">
                <a:latin typeface="Symbol" panose="05050102010706020507" pitchFamily="18" charset="2"/>
              </a:rPr>
              <a:t></a:t>
            </a:r>
            <a:r>
              <a:rPr lang="en-US" altLang="en-US" sz="2800" i="1" baseline="-25000"/>
              <a:t>course_id</a:t>
            </a:r>
            <a:r>
              <a:rPr lang="en-US" altLang="en-US" sz="1800"/>
              <a:t> </a:t>
            </a:r>
            <a:r>
              <a:rPr lang="en-US" altLang="en-US" sz="2400"/>
              <a:t>(</a:t>
            </a:r>
            <a:r>
              <a:rPr lang="en-US" altLang="en-US" sz="2400" i="1">
                <a:latin typeface="Symbol" panose="05050102010706020507" pitchFamily="18" charset="2"/>
              </a:rPr>
              <a:t></a:t>
            </a:r>
            <a:r>
              <a:rPr lang="en-US" altLang="en-US" sz="2400"/>
              <a:t> </a:t>
            </a:r>
            <a:r>
              <a:rPr lang="en-US" altLang="en-US" sz="2800" i="1" baseline="-25000"/>
              <a:t>semester=“Spring”  </a:t>
            </a:r>
            <a:r>
              <a:rPr lang="el-GR" altLang="en-US" sz="2800" i="1" baseline="-25000"/>
              <a:t>Λ</a:t>
            </a:r>
            <a:r>
              <a:rPr lang="en-US" altLang="en-US" sz="2800" i="1" baseline="-25000"/>
              <a:t> year=2010 </a:t>
            </a:r>
            <a:r>
              <a:rPr lang="en-US" altLang="en-US" sz="2400"/>
              <a:t>(</a:t>
            </a:r>
            <a:r>
              <a:rPr lang="en-US" altLang="en-US" sz="2400" i="1"/>
              <a:t>section</a:t>
            </a:r>
            <a:r>
              <a:rPr lang="en-US" altLang="en-US" sz="2400"/>
              <a:t>))</a:t>
            </a:r>
          </a:p>
          <a:p>
            <a:pPr marL="341313" indent="-341313">
              <a:lnSpc>
                <a:spcPct val="140000"/>
              </a:lnSpc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lnSpc>
                <a:spcPct val="140000"/>
              </a:lnSpc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1BF0D9-2B86-417A-AC77-A9A58825D4E0}"/>
                  </a:ext>
                </a:extLst>
              </p14:cNvPr>
              <p14:cNvContentPartPr/>
              <p14:nvPr/>
            </p14:nvContentPartPr>
            <p14:xfrm>
              <a:off x="1804532" y="2075993"/>
              <a:ext cx="2159280" cy="1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1BF0D9-2B86-417A-AC77-A9A58825D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8892" y="2003993"/>
                <a:ext cx="2230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43343F-937C-40EC-9802-8CE1DCADAA8F}"/>
                  </a:ext>
                </a:extLst>
              </p14:cNvPr>
              <p14:cNvContentPartPr/>
              <p14:nvPr/>
            </p14:nvContentPartPr>
            <p14:xfrm>
              <a:off x="1821812" y="2011553"/>
              <a:ext cx="2337840" cy="4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43343F-937C-40EC-9802-8CE1DCADA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6172" y="1939553"/>
                <a:ext cx="2409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A81514-335F-4A59-963A-029484CD47C5}"/>
                  </a:ext>
                </a:extLst>
              </p14:cNvPr>
              <p14:cNvContentPartPr/>
              <p14:nvPr/>
            </p14:nvContentPartPr>
            <p14:xfrm>
              <a:off x="1842332" y="1985993"/>
              <a:ext cx="2267640" cy="4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A81514-335F-4A59-963A-029484CD47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332" y="1914353"/>
                <a:ext cx="2339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A8A900-20E0-4899-A898-A8D9CF9186B7}"/>
                  </a:ext>
                </a:extLst>
              </p14:cNvPr>
              <p14:cNvContentPartPr/>
              <p14:nvPr/>
            </p14:nvContentPartPr>
            <p14:xfrm>
              <a:off x="1692212" y="2037113"/>
              <a:ext cx="2411640" cy="4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A8A900-20E0-4899-A898-A8D9CF9186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6572" y="1965473"/>
                <a:ext cx="2483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1A988-79A0-403C-85E1-2199674B2429}"/>
                  </a:ext>
                </a:extLst>
              </p14:cNvPr>
              <p14:cNvContentPartPr/>
              <p14:nvPr/>
            </p14:nvContentPartPr>
            <p14:xfrm>
              <a:off x="1197932" y="2401433"/>
              <a:ext cx="199080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1A988-79A0-403C-85E1-2199674B24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1932" y="2329433"/>
                <a:ext cx="2062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776CF9-0977-45CB-BBA9-AAAC9ED141DE}"/>
                  </a:ext>
                </a:extLst>
              </p14:cNvPr>
              <p14:cNvContentPartPr/>
              <p14:nvPr/>
            </p14:nvContentPartPr>
            <p14:xfrm>
              <a:off x="1296212" y="2424833"/>
              <a:ext cx="189252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776CF9-0977-45CB-BBA9-AAAC9ED141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0212" y="2352833"/>
                <a:ext cx="19641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596660-A1CC-4C43-BCF5-5469ABE3E58B}"/>
                  </a:ext>
                </a:extLst>
              </p14:cNvPr>
              <p14:cNvContentPartPr/>
              <p14:nvPr/>
            </p14:nvContentPartPr>
            <p14:xfrm>
              <a:off x="1291172" y="2370833"/>
              <a:ext cx="2032560" cy="7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596660-A1CC-4C43-BCF5-5469ABE3E5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5172" y="2299193"/>
                <a:ext cx="21042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F373B8-B7EB-47F5-A019-94424CEFF5BF}"/>
                  </a:ext>
                </a:extLst>
              </p14:cNvPr>
              <p14:cNvContentPartPr/>
              <p14:nvPr/>
            </p14:nvContentPartPr>
            <p14:xfrm>
              <a:off x="1561172" y="2888153"/>
              <a:ext cx="2940120" cy="7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F373B8-B7EB-47F5-A019-94424CEFF5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43172" y="2870153"/>
                <a:ext cx="297576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6493610-3AF6-4829-AAA7-1B307BDF3069}"/>
              </a:ext>
            </a:extLst>
          </p:cNvPr>
          <p:cNvGrpSpPr/>
          <p:nvPr/>
        </p:nvGrpSpPr>
        <p:grpSpPr>
          <a:xfrm>
            <a:off x="3962372" y="3267593"/>
            <a:ext cx="4231800" cy="48960"/>
            <a:chOff x="3962372" y="3267593"/>
            <a:chExt cx="423180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7A26AE-1BB9-43B6-B4D9-694266D9231A}"/>
                    </a:ext>
                  </a:extLst>
                </p14:cNvPr>
                <p14:cNvContentPartPr/>
                <p14:nvPr/>
              </p14:nvContentPartPr>
              <p14:xfrm>
                <a:off x="3962372" y="3267593"/>
                <a:ext cx="1987560" cy="3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7A26AE-1BB9-43B6-B4D9-694266D923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44372" y="3249593"/>
                  <a:ext cx="2023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125CD4-D33A-42DD-9AF3-10E4714D5591}"/>
                    </a:ext>
                  </a:extLst>
                </p14:cNvPr>
                <p14:cNvContentPartPr/>
                <p14:nvPr/>
              </p14:nvContentPartPr>
              <p14:xfrm>
                <a:off x="7050812" y="3282713"/>
                <a:ext cx="1143360" cy="33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125CD4-D33A-42DD-9AF3-10E4714D55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32812" y="3264713"/>
                  <a:ext cx="117900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05427A-6B85-4E4E-8968-9347D2F265CC}"/>
                  </a:ext>
                </a:extLst>
              </p14:cNvPr>
              <p14:cNvContentPartPr/>
              <p14:nvPr/>
            </p14:nvContentPartPr>
            <p14:xfrm>
              <a:off x="4773452" y="3568913"/>
              <a:ext cx="2595240" cy="37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05427A-6B85-4E4E-8968-9347D2F265C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55812" y="3551273"/>
                <a:ext cx="2630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9003B-5C0B-463F-B831-BFC364D13C17}"/>
                  </a:ext>
                </a:extLst>
              </p14:cNvPr>
              <p14:cNvContentPartPr/>
              <p14:nvPr/>
            </p14:nvContentPartPr>
            <p14:xfrm>
              <a:off x="1671692" y="3836033"/>
              <a:ext cx="1085040" cy="74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9003B-5C0B-463F-B831-BFC364D13C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54052" y="3818033"/>
                <a:ext cx="11206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5B787A6-69FF-4D2B-AA43-B929993CFC8B}"/>
              </a:ext>
            </a:extLst>
          </p:cNvPr>
          <p:cNvGrpSpPr/>
          <p:nvPr/>
        </p:nvGrpSpPr>
        <p:grpSpPr>
          <a:xfrm>
            <a:off x="1964012" y="3566753"/>
            <a:ext cx="690840" cy="33120"/>
            <a:chOff x="1964012" y="3566753"/>
            <a:chExt cx="69084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5F9478-9E67-45B8-B58D-DED13B191D14}"/>
                    </a:ext>
                  </a:extLst>
                </p14:cNvPr>
                <p14:cNvContentPartPr/>
                <p14:nvPr/>
              </p14:nvContentPartPr>
              <p14:xfrm>
                <a:off x="2016932" y="3581513"/>
                <a:ext cx="21600" cy="1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5F9478-9E67-45B8-B58D-DED13B191D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99292" y="3563513"/>
                  <a:ext cx="57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FB1904-CD6D-4697-9748-341452CADA2C}"/>
                    </a:ext>
                  </a:extLst>
                </p14:cNvPr>
                <p14:cNvContentPartPr/>
                <p14:nvPr/>
              </p14:nvContentPartPr>
              <p14:xfrm>
                <a:off x="2107652" y="3568913"/>
                <a:ext cx="540360" cy="2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FB1904-CD6D-4697-9748-341452CADA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90012" y="3551273"/>
                  <a:ext cx="576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EEDCC5-9D2D-4D2B-8A37-E73260881AD1}"/>
                    </a:ext>
                  </a:extLst>
                </p14:cNvPr>
                <p14:cNvContentPartPr/>
                <p14:nvPr/>
              </p14:nvContentPartPr>
              <p14:xfrm>
                <a:off x="1964012" y="3566753"/>
                <a:ext cx="690840" cy="3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EEDCC5-9D2D-4D2B-8A37-E73260881A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46012" y="3548753"/>
                  <a:ext cx="726480" cy="6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A5EEDAE8-1DE5-478D-A7AC-321AAAF41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3913" y="666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Set difference of two relations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3AC93AD-7D91-454F-8790-D29BC0D12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334962"/>
          </a:xfrm>
        </p:spPr>
        <p:txBody>
          <a:bodyPr/>
          <a:lstStyle/>
          <a:p>
            <a:pPr marL="341313" indent="-341313">
              <a:lnSpc>
                <a:spcPct val="9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Relations </a:t>
            </a:r>
            <a:r>
              <a:rPr lang="en-US" altLang="en-US" sz="1800" i="1"/>
              <a:t>r</a:t>
            </a:r>
            <a:r>
              <a:rPr lang="en-US" altLang="en-US" sz="1800"/>
              <a:t>, </a:t>
            </a:r>
            <a:r>
              <a:rPr lang="en-US" altLang="en-US" sz="1800" i="1"/>
              <a:t>s</a:t>
            </a:r>
            <a:r>
              <a:rPr lang="en-US" altLang="en-US" sz="1800"/>
              <a:t>: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ED39784-A1B4-4862-9D52-17029A8D7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221038"/>
            <a:ext cx="70294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lnSpc>
                <a:spcPct val="90000"/>
              </a:lnSpc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r  – s:</a:t>
            </a: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32FE286D-709E-44E9-A028-7B725662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211263"/>
            <a:ext cx="2554288" cy="32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BA4F7F-632A-4842-95BD-416FF692C83A}"/>
              </a:ext>
            </a:extLst>
          </p:cNvPr>
          <p:cNvGrpSpPr/>
          <p:nvPr/>
        </p:nvGrpSpPr>
        <p:grpSpPr>
          <a:xfrm>
            <a:off x="6365732" y="1381913"/>
            <a:ext cx="1781640" cy="1542240"/>
            <a:chOff x="6365732" y="1381913"/>
            <a:chExt cx="1781640" cy="15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3146CC0-2D33-459C-825A-350B07DF877A}"/>
                    </a:ext>
                  </a:extLst>
                </p14:cNvPr>
                <p14:cNvContentPartPr/>
                <p14:nvPr/>
              </p14:nvContentPartPr>
              <p14:xfrm>
                <a:off x="6365732" y="1412873"/>
                <a:ext cx="1117440" cy="111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3146CC0-2D33-459C-825A-350B07DF87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8092" y="1395233"/>
                  <a:ext cx="11530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1EA751-E583-46F0-9E51-130FDE59E54A}"/>
                    </a:ext>
                  </a:extLst>
                </p14:cNvPr>
                <p14:cNvContentPartPr/>
                <p14:nvPr/>
              </p14:nvContentPartPr>
              <p14:xfrm>
                <a:off x="7183652" y="1381913"/>
                <a:ext cx="916920" cy="967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1EA751-E583-46F0-9E51-130FDE59E5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65652" y="1364273"/>
                  <a:ext cx="952560" cy="10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D01074-3C56-4C27-A1BD-8B9311433257}"/>
                    </a:ext>
                  </a:extLst>
                </p14:cNvPr>
                <p14:cNvContentPartPr/>
                <p14:nvPr/>
              </p14:nvContentPartPr>
              <p14:xfrm>
                <a:off x="6641132" y="2672873"/>
                <a:ext cx="95760" cy="214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D01074-3C56-4C27-A1BD-8B93114332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23132" y="2655233"/>
                  <a:ext cx="131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AF07BF-CBC6-4178-8322-03FB361C77C6}"/>
                    </a:ext>
                  </a:extLst>
                </p14:cNvPr>
                <p14:cNvContentPartPr/>
                <p14:nvPr/>
              </p14:nvContentPartPr>
              <p14:xfrm>
                <a:off x="6725732" y="2644793"/>
                <a:ext cx="116640" cy="27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AF07BF-CBC6-4178-8322-03FB361C77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08092" y="2627153"/>
                  <a:ext cx="152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AAFEAD-08B6-4FB6-8D6C-7042CDB674AD}"/>
                    </a:ext>
                  </a:extLst>
                </p14:cNvPr>
                <p14:cNvContentPartPr/>
                <p14:nvPr/>
              </p14:nvContentPartPr>
              <p14:xfrm>
                <a:off x="6668132" y="2802113"/>
                <a:ext cx="238320" cy="3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AAFEAD-08B6-4FB6-8D6C-7042CDB674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50132" y="2784113"/>
                  <a:ext cx="27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0C5B95-708E-4CF7-9334-30A8CBF377D2}"/>
                    </a:ext>
                  </a:extLst>
                </p14:cNvPr>
                <p14:cNvContentPartPr/>
                <p14:nvPr/>
              </p14:nvContentPartPr>
              <p14:xfrm>
                <a:off x="7895732" y="2431313"/>
                <a:ext cx="251640" cy="27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0C5B95-708E-4CF7-9334-30A8CBF377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8092" y="2413673"/>
                  <a:ext cx="28728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A1DF09-CCF2-47B8-83B5-A0EBD4BBA73A}"/>
              </a:ext>
            </a:extLst>
          </p:cNvPr>
          <p:cNvGrpSpPr/>
          <p:nvPr/>
        </p:nvGrpSpPr>
        <p:grpSpPr>
          <a:xfrm>
            <a:off x="6345572" y="1476593"/>
            <a:ext cx="968760" cy="1022400"/>
            <a:chOff x="6345572" y="1476593"/>
            <a:chExt cx="968760" cy="10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7A74EE-034B-4316-81D4-0555A91F6AE6}"/>
                    </a:ext>
                  </a:extLst>
                </p14:cNvPr>
                <p14:cNvContentPartPr/>
                <p14:nvPr/>
              </p14:nvContentPartPr>
              <p14:xfrm>
                <a:off x="6400652" y="1476593"/>
                <a:ext cx="702000" cy="29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7A74EE-034B-4316-81D4-0555A91F6A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3012" y="1458953"/>
                  <a:ext cx="737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E8916E-29D4-46F6-AC5E-349E6BBB533C}"/>
                    </a:ext>
                  </a:extLst>
                </p14:cNvPr>
                <p14:cNvContentPartPr/>
                <p14:nvPr/>
              </p14:nvContentPartPr>
              <p14:xfrm>
                <a:off x="6345572" y="1580993"/>
                <a:ext cx="817920" cy="337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E8916E-29D4-46F6-AC5E-349E6BBB53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27572" y="1562993"/>
                  <a:ext cx="853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F5315D-D6A7-405E-91F5-9AB8255A7C37}"/>
                    </a:ext>
                  </a:extLst>
                </p14:cNvPr>
                <p14:cNvContentPartPr/>
                <p14:nvPr/>
              </p14:nvContentPartPr>
              <p14:xfrm>
                <a:off x="6399572" y="1719233"/>
                <a:ext cx="787680" cy="34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F5315D-D6A7-405E-91F5-9AB8255A7C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81572" y="1701233"/>
                  <a:ext cx="823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9DC14F-7E10-428D-868A-18593112961C}"/>
                    </a:ext>
                  </a:extLst>
                </p14:cNvPr>
                <p14:cNvContentPartPr/>
                <p14:nvPr/>
              </p14:nvContentPartPr>
              <p14:xfrm>
                <a:off x="6478052" y="1925873"/>
                <a:ext cx="659520" cy="28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9DC14F-7E10-428D-868A-1859311296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60412" y="1907873"/>
                  <a:ext cx="6951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7CA98C-5E84-483E-A933-7E8D617E60AF}"/>
                    </a:ext>
                  </a:extLst>
                </p14:cNvPr>
                <p14:cNvContentPartPr/>
                <p14:nvPr/>
              </p14:nvContentPartPr>
              <p14:xfrm>
                <a:off x="6567692" y="2070233"/>
                <a:ext cx="627840" cy="28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7CA98C-5E84-483E-A933-7E8D617E60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50052" y="2052593"/>
                  <a:ext cx="663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3070F7-9239-488C-B7A2-FDA788F91D1B}"/>
                    </a:ext>
                  </a:extLst>
                </p14:cNvPr>
                <p14:cNvContentPartPr/>
                <p14:nvPr/>
              </p14:nvContentPartPr>
              <p14:xfrm>
                <a:off x="6679652" y="2211713"/>
                <a:ext cx="533520" cy="23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3070F7-9239-488C-B7A2-FDA788F91D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62012" y="2194073"/>
                  <a:ext cx="56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F59800-9B8C-4713-B202-6986F9BB27BB}"/>
                    </a:ext>
                  </a:extLst>
                </p14:cNvPr>
                <p14:cNvContentPartPr/>
                <p14:nvPr/>
              </p14:nvContentPartPr>
              <p14:xfrm>
                <a:off x="6948932" y="2311793"/>
                <a:ext cx="365400" cy="18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F59800-9B8C-4713-B202-6986F9BB27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30932" y="2294153"/>
                  <a:ext cx="401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4F3B5B-5D9B-4A77-A12B-5AD8DC166665}"/>
              </a:ext>
            </a:extLst>
          </p:cNvPr>
          <p:cNvGrpSpPr/>
          <p:nvPr/>
        </p:nvGrpSpPr>
        <p:grpSpPr>
          <a:xfrm>
            <a:off x="6520532" y="3315833"/>
            <a:ext cx="829440" cy="292320"/>
            <a:chOff x="6520532" y="3315833"/>
            <a:chExt cx="8294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A9C19E-C416-4BFA-8DC3-71376951A5BE}"/>
                    </a:ext>
                  </a:extLst>
                </p14:cNvPr>
                <p14:cNvContentPartPr/>
                <p14:nvPr/>
              </p14:nvContentPartPr>
              <p14:xfrm>
                <a:off x="6520532" y="3315833"/>
                <a:ext cx="85320" cy="24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A9C19E-C416-4BFA-8DC3-71376951A5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02532" y="3298193"/>
                  <a:ext cx="120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084E76-CAB3-4465-9A91-17BCBEE8A1CD}"/>
                    </a:ext>
                  </a:extLst>
                </p14:cNvPr>
                <p14:cNvContentPartPr/>
                <p14:nvPr/>
              </p14:nvContentPartPr>
              <p14:xfrm>
                <a:off x="6585332" y="3315833"/>
                <a:ext cx="120960" cy="239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084E76-CAB3-4465-9A91-17BCBEE8A1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67692" y="3297833"/>
                  <a:ext cx="156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E0A1D1-0962-4305-8B0C-0485DAE08EB0}"/>
                    </a:ext>
                  </a:extLst>
                </p14:cNvPr>
                <p14:cNvContentPartPr/>
                <p14:nvPr/>
              </p14:nvContentPartPr>
              <p14:xfrm>
                <a:off x="6549692" y="3438953"/>
                <a:ext cx="154080" cy="2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E0A1D1-0962-4305-8B0C-0485DAE08E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2052" y="3420953"/>
                  <a:ext cx="189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C3FBDC-6E30-4AD1-95C9-CCC6D576747C}"/>
                    </a:ext>
                  </a:extLst>
                </p14:cNvPr>
                <p14:cNvContentPartPr/>
                <p14:nvPr/>
              </p14:nvContentPartPr>
              <p14:xfrm>
                <a:off x="6812492" y="3440393"/>
                <a:ext cx="16560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C3FBDC-6E30-4AD1-95C9-CCC6D57674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94492" y="3422393"/>
                  <a:ext cx="201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8E0EA8-55F3-4A58-8F73-4A6B16C6C2B5}"/>
                    </a:ext>
                  </a:extLst>
                </p14:cNvPr>
                <p14:cNvContentPartPr/>
                <p14:nvPr/>
              </p14:nvContentPartPr>
              <p14:xfrm>
                <a:off x="7118132" y="3338513"/>
                <a:ext cx="33480" cy="23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8E0EA8-55F3-4A58-8F73-4A6B16C6C2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0492" y="3320513"/>
                  <a:ext cx="69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CCA611-3C93-4CA5-A462-A9B32AC5DE73}"/>
                    </a:ext>
                  </a:extLst>
                </p14:cNvPr>
                <p14:cNvContentPartPr/>
                <p14:nvPr/>
              </p14:nvContentPartPr>
              <p14:xfrm>
                <a:off x="7137932" y="3346073"/>
                <a:ext cx="212040" cy="26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CCA611-3C93-4CA5-A462-A9B32AC5DE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0292" y="3328433"/>
                  <a:ext cx="247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6287AE-23FC-4C5F-A2B4-4EC4C0BCE74E}"/>
              </a:ext>
            </a:extLst>
          </p:cNvPr>
          <p:cNvGrpSpPr/>
          <p:nvPr/>
        </p:nvGrpSpPr>
        <p:grpSpPr>
          <a:xfrm>
            <a:off x="8140532" y="3283793"/>
            <a:ext cx="726120" cy="261000"/>
            <a:chOff x="8140532" y="3283793"/>
            <a:chExt cx="7261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9B0220-B88A-4037-8661-7AD3058E438A}"/>
                    </a:ext>
                  </a:extLst>
                </p14:cNvPr>
                <p14:cNvContentPartPr/>
                <p14:nvPr/>
              </p14:nvContentPartPr>
              <p14:xfrm>
                <a:off x="8140532" y="3283793"/>
                <a:ext cx="30960" cy="20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9B0220-B88A-4037-8661-7AD3058E43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2532" y="3265793"/>
                  <a:ext cx="66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7A774B-EC91-4A80-A317-AE770B2AEFE8}"/>
                    </a:ext>
                  </a:extLst>
                </p14:cNvPr>
                <p14:cNvContentPartPr/>
                <p14:nvPr/>
              </p14:nvContentPartPr>
              <p14:xfrm>
                <a:off x="8144852" y="3290993"/>
                <a:ext cx="216720" cy="23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7A774B-EC91-4A80-A317-AE770B2AEF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26852" y="3273353"/>
                  <a:ext cx="252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70440-72E0-47CF-B010-378A15D7123E}"/>
                    </a:ext>
                  </a:extLst>
                </p14:cNvPr>
                <p14:cNvContentPartPr/>
                <p14:nvPr/>
              </p14:nvContentPartPr>
              <p14:xfrm>
                <a:off x="8427092" y="3315113"/>
                <a:ext cx="334800" cy="229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70440-72E0-47CF-B010-378A15D712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09452" y="3297113"/>
                  <a:ext cx="370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F184E0-01B5-4530-9E97-17898FAD0E11}"/>
                    </a:ext>
                  </a:extLst>
                </p14:cNvPr>
                <p14:cNvContentPartPr/>
                <p14:nvPr/>
              </p14:nvContentPartPr>
              <p14:xfrm>
                <a:off x="8770532" y="3322673"/>
                <a:ext cx="96120" cy="20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F184E0-01B5-4530-9E97-17898FAD0E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52532" y="3304673"/>
                  <a:ext cx="131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053CEF4-167D-4CED-A18A-62C1733DC4B7}"/>
                    </a:ext>
                  </a:extLst>
                </p14:cNvPr>
                <p14:cNvContentPartPr/>
                <p14:nvPr/>
              </p14:nvContentPartPr>
              <p14:xfrm>
                <a:off x="8659292" y="3431033"/>
                <a:ext cx="149040" cy="16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053CEF4-167D-4CED-A18A-62C1733DC4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1652" y="3413033"/>
                  <a:ext cx="1846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662D1D-A730-4970-A48C-6A0F330A586F}"/>
              </a:ext>
            </a:extLst>
          </p:cNvPr>
          <p:cNvGrpSpPr/>
          <p:nvPr/>
        </p:nvGrpSpPr>
        <p:grpSpPr>
          <a:xfrm>
            <a:off x="7333412" y="1442393"/>
            <a:ext cx="743040" cy="896400"/>
            <a:chOff x="7333412" y="1442393"/>
            <a:chExt cx="7430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52BA5E-C7B0-4F77-A217-D15B8CC568FB}"/>
                    </a:ext>
                  </a:extLst>
                </p14:cNvPr>
                <p14:cNvContentPartPr/>
                <p14:nvPr/>
              </p14:nvContentPartPr>
              <p14:xfrm>
                <a:off x="7352132" y="1448153"/>
                <a:ext cx="487440" cy="20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52BA5E-C7B0-4F77-A217-D15B8CC568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4132" y="1430153"/>
                  <a:ext cx="523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FA76F6-E9CD-423C-A6F1-C735C25E32D0}"/>
                    </a:ext>
                  </a:extLst>
                </p14:cNvPr>
                <p14:cNvContentPartPr/>
                <p14:nvPr/>
              </p14:nvContentPartPr>
              <p14:xfrm>
                <a:off x="7383452" y="1552553"/>
                <a:ext cx="533880" cy="19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FA76F6-E9CD-423C-A6F1-C735C25E32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65812" y="1534553"/>
                  <a:ext cx="56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95365B-62B7-41D4-BD29-7234100C80F6}"/>
                    </a:ext>
                  </a:extLst>
                </p14:cNvPr>
                <p14:cNvContentPartPr/>
                <p14:nvPr/>
              </p14:nvContentPartPr>
              <p14:xfrm>
                <a:off x="7445012" y="1656953"/>
                <a:ext cx="552600" cy="21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95365B-62B7-41D4-BD29-7234100C80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7012" y="1639313"/>
                  <a:ext cx="588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587DA2-096E-4B68-9897-DCFC92116DDA}"/>
                    </a:ext>
                  </a:extLst>
                </p14:cNvPr>
                <p14:cNvContentPartPr/>
                <p14:nvPr/>
              </p14:nvContentPartPr>
              <p14:xfrm>
                <a:off x="7443572" y="1791953"/>
                <a:ext cx="57672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587DA2-096E-4B68-9897-DCFC92116D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5932" y="1774313"/>
                  <a:ext cx="61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8FDE2F-491F-4D4B-8963-CAF15ACCCF58}"/>
                    </a:ext>
                  </a:extLst>
                </p14:cNvPr>
                <p14:cNvContentPartPr/>
                <p14:nvPr/>
              </p14:nvContentPartPr>
              <p14:xfrm>
                <a:off x="7454012" y="1913273"/>
                <a:ext cx="593640" cy="22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8FDE2F-491F-4D4B-8963-CAF15ACCCF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36012" y="1895633"/>
                  <a:ext cx="629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1BFF90-DE19-44AB-8B1F-CD02BD3206A0}"/>
                    </a:ext>
                  </a:extLst>
                </p14:cNvPr>
                <p14:cNvContentPartPr/>
                <p14:nvPr/>
              </p14:nvContentPartPr>
              <p14:xfrm>
                <a:off x="7406492" y="2041433"/>
                <a:ext cx="619200" cy="24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1BFF90-DE19-44AB-8B1F-CD02BD3206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88492" y="2023793"/>
                  <a:ext cx="654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30DC47-73DE-4702-9495-569F44058395}"/>
                    </a:ext>
                  </a:extLst>
                </p14:cNvPr>
                <p14:cNvContentPartPr/>
                <p14:nvPr/>
              </p14:nvContentPartPr>
              <p14:xfrm>
                <a:off x="7584692" y="2126033"/>
                <a:ext cx="491760" cy="21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30DC47-73DE-4702-9495-569F440583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7052" y="2108393"/>
                  <a:ext cx="527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026D5A-904A-4CE3-AE81-44DF0EDBA05F}"/>
                    </a:ext>
                  </a:extLst>
                </p14:cNvPr>
                <p14:cNvContentPartPr/>
                <p14:nvPr/>
              </p14:nvContentPartPr>
              <p14:xfrm>
                <a:off x="7333412" y="1442393"/>
                <a:ext cx="231480" cy="10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026D5A-904A-4CE3-AE81-44DF0EDBA0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15412" y="1424393"/>
                  <a:ext cx="26712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445B39D-8913-4542-92AD-B89ADB4F81BE}"/>
                  </a:ext>
                </a:extLst>
              </p14:cNvPr>
              <p14:cNvContentPartPr/>
              <p14:nvPr/>
            </p14:nvContentPartPr>
            <p14:xfrm>
              <a:off x="1201172" y="3394673"/>
              <a:ext cx="559440" cy="33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445B39D-8913-4542-92AD-B89ADB4F81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65532" y="3322673"/>
                <a:ext cx="631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60CA6C3-1DC3-4131-84DF-28D999204AA2}"/>
                  </a:ext>
                </a:extLst>
              </p14:cNvPr>
              <p14:cNvContentPartPr/>
              <p14:nvPr/>
            </p14:nvContentPartPr>
            <p14:xfrm>
              <a:off x="1141412" y="3448313"/>
              <a:ext cx="610200" cy="28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60CA6C3-1DC3-4131-84DF-28D999204AA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5772" y="3376313"/>
                <a:ext cx="681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C355600-86AB-469A-B3ED-E438A3A2F724}"/>
                  </a:ext>
                </a:extLst>
              </p14:cNvPr>
              <p14:cNvContentPartPr/>
              <p14:nvPr/>
            </p14:nvContentPartPr>
            <p14:xfrm>
              <a:off x="1113332" y="3496553"/>
              <a:ext cx="677160" cy="39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C355600-86AB-469A-B3ED-E438A3A2F7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7332" y="3424913"/>
                <a:ext cx="748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048153D-9011-4929-954A-3B108482736B}"/>
                  </a:ext>
                </a:extLst>
              </p14:cNvPr>
              <p14:cNvContentPartPr/>
              <p14:nvPr/>
            </p14:nvContentPartPr>
            <p14:xfrm>
              <a:off x="1136372" y="3321593"/>
              <a:ext cx="666360" cy="74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048153D-9011-4929-954A-3B108482736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0732" y="3249953"/>
                <a:ext cx="7380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C061291-4398-484D-9207-EEC04CBADA03}"/>
                  </a:ext>
                </a:extLst>
              </p14:cNvPr>
              <p14:cNvContentPartPr/>
              <p14:nvPr/>
            </p14:nvContentPartPr>
            <p14:xfrm>
              <a:off x="1058612" y="3306473"/>
              <a:ext cx="756720" cy="69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C061291-4398-484D-9207-EEC04CBADA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22972" y="3234473"/>
                <a:ext cx="8283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E62BAFD-126C-43C0-B6F0-75D46F6ED564}"/>
                  </a:ext>
                </a:extLst>
              </p14:cNvPr>
              <p14:cNvContentPartPr/>
              <p14:nvPr/>
            </p14:nvContentPartPr>
            <p14:xfrm>
              <a:off x="1153292" y="3398993"/>
              <a:ext cx="586440" cy="51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E62BAFD-126C-43C0-B6F0-75D46F6ED5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7292" y="3327353"/>
                <a:ext cx="6580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60C037A-F477-492C-822D-A02C983F43CE}"/>
                  </a:ext>
                </a:extLst>
              </p14:cNvPr>
              <p14:cNvContentPartPr/>
              <p14:nvPr/>
            </p14:nvContentPartPr>
            <p14:xfrm>
              <a:off x="3175412" y="1840553"/>
              <a:ext cx="610200" cy="45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60C037A-F477-492C-822D-A02C983F43C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39772" y="1768913"/>
                <a:ext cx="681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298E357-C125-402F-966C-6458EE442E7D}"/>
                  </a:ext>
                </a:extLst>
              </p14:cNvPr>
              <p14:cNvContentPartPr/>
              <p14:nvPr/>
            </p14:nvContentPartPr>
            <p14:xfrm>
              <a:off x="3095132" y="1951433"/>
              <a:ext cx="602280" cy="55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298E357-C125-402F-966C-6458EE442E7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59492" y="1879793"/>
                <a:ext cx="6739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997251-98DA-4FA0-A98C-3BC4E8FC6B24}"/>
                  </a:ext>
                </a:extLst>
              </p14:cNvPr>
              <p14:cNvContentPartPr/>
              <p14:nvPr/>
            </p14:nvContentPartPr>
            <p14:xfrm>
              <a:off x="3207092" y="1980593"/>
              <a:ext cx="573840" cy="50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997251-98DA-4FA0-A98C-3BC4E8FC6B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71092" y="1908953"/>
                <a:ext cx="645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A1B4FA-A8CC-459E-89FA-24A63120FA3D}"/>
                  </a:ext>
                </a:extLst>
              </p14:cNvPr>
              <p14:cNvContentPartPr/>
              <p14:nvPr/>
            </p14:nvContentPartPr>
            <p14:xfrm>
              <a:off x="3144452" y="1783313"/>
              <a:ext cx="561240" cy="128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A1B4FA-A8CC-459E-89FA-24A63120FA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8812" y="1711313"/>
                <a:ext cx="632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400DD66-5E08-48A9-8D2B-6536558639C5}"/>
                  </a:ext>
                </a:extLst>
              </p14:cNvPr>
              <p14:cNvContentPartPr/>
              <p14:nvPr/>
            </p14:nvContentPartPr>
            <p14:xfrm>
              <a:off x="3084332" y="1780073"/>
              <a:ext cx="560880" cy="73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400DD66-5E08-48A9-8D2B-6536558639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48332" y="1708433"/>
                <a:ext cx="632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2B53690-39F0-4ECD-AE8D-C3B72DC045DB}"/>
                  </a:ext>
                </a:extLst>
              </p14:cNvPr>
              <p14:cNvContentPartPr/>
              <p14:nvPr/>
            </p14:nvContentPartPr>
            <p14:xfrm>
              <a:off x="3095132" y="2528513"/>
              <a:ext cx="641520" cy="98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2B53690-39F0-4ECD-AE8D-C3B72DC045D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59132" y="2456873"/>
                <a:ext cx="713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454133-F668-4C7D-AC7A-F8AD74660BE9}"/>
                  </a:ext>
                </a:extLst>
              </p14:cNvPr>
              <p14:cNvContentPartPr/>
              <p14:nvPr/>
            </p14:nvContentPartPr>
            <p14:xfrm>
              <a:off x="3047972" y="2624993"/>
              <a:ext cx="643320" cy="50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454133-F668-4C7D-AC7A-F8AD74660BE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11972" y="2553353"/>
                <a:ext cx="714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0AAC411-07AB-430C-B064-08A365ED09AF}"/>
                  </a:ext>
                </a:extLst>
              </p14:cNvPr>
              <p14:cNvContentPartPr/>
              <p14:nvPr/>
            </p14:nvContentPartPr>
            <p14:xfrm>
              <a:off x="3104492" y="2670713"/>
              <a:ext cx="577080" cy="30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0AAC411-07AB-430C-B064-08A365ED09A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68852" y="2598713"/>
                <a:ext cx="6487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DB5EDFF-5AD3-41EC-A25F-71B37CABED4B}"/>
                  </a:ext>
                </a:extLst>
              </p14:cNvPr>
              <p14:cNvContentPartPr/>
              <p14:nvPr/>
            </p14:nvContentPartPr>
            <p14:xfrm>
              <a:off x="3144452" y="2701673"/>
              <a:ext cx="534960" cy="40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DB5EDFF-5AD3-41EC-A25F-71B37CABED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08812" y="2629673"/>
                <a:ext cx="606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12" name="Ink 13311">
                <a:extLst>
                  <a:ext uri="{FF2B5EF4-FFF2-40B4-BE49-F238E27FC236}">
                    <a16:creationId xmlns:a16="http://schemas.microsoft.com/office/drawing/2014/main" id="{5B2CA753-CCC0-4929-A3FD-BAFC8F2A1E57}"/>
                  </a:ext>
                </a:extLst>
              </p14:cNvPr>
              <p14:cNvContentPartPr/>
              <p14:nvPr/>
            </p14:nvContentPartPr>
            <p14:xfrm>
              <a:off x="3082892" y="2509073"/>
              <a:ext cx="587880" cy="55080"/>
            </p14:xfrm>
          </p:contentPart>
        </mc:Choice>
        <mc:Fallback xmlns="">
          <p:pic>
            <p:nvPicPr>
              <p:cNvPr id="13312" name="Ink 13311">
                <a:extLst>
                  <a:ext uri="{FF2B5EF4-FFF2-40B4-BE49-F238E27FC236}">
                    <a16:creationId xmlns:a16="http://schemas.microsoft.com/office/drawing/2014/main" id="{5B2CA753-CCC0-4929-A3FD-BAFC8F2A1E5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46892" y="2437073"/>
                <a:ext cx="659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314" name="Ink 13313">
                <a:extLst>
                  <a:ext uri="{FF2B5EF4-FFF2-40B4-BE49-F238E27FC236}">
                    <a16:creationId xmlns:a16="http://schemas.microsoft.com/office/drawing/2014/main" id="{CAB9256F-FA94-48EC-A1CB-8BFC1B2A7217}"/>
                  </a:ext>
                </a:extLst>
              </p14:cNvPr>
              <p14:cNvContentPartPr/>
              <p14:nvPr/>
            </p14:nvContentPartPr>
            <p14:xfrm>
              <a:off x="3140852" y="2563793"/>
              <a:ext cx="239760" cy="11160"/>
            </p14:xfrm>
          </p:contentPart>
        </mc:Choice>
        <mc:Fallback xmlns="">
          <p:pic>
            <p:nvPicPr>
              <p:cNvPr id="13314" name="Ink 13313">
                <a:extLst>
                  <a:ext uri="{FF2B5EF4-FFF2-40B4-BE49-F238E27FC236}">
                    <a16:creationId xmlns:a16="http://schemas.microsoft.com/office/drawing/2014/main" id="{CAB9256F-FA94-48EC-A1CB-8BFC1B2A721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04852" y="2491793"/>
                <a:ext cx="31140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29" name="Group 13328">
            <a:extLst>
              <a:ext uri="{FF2B5EF4-FFF2-40B4-BE49-F238E27FC236}">
                <a16:creationId xmlns:a16="http://schemas.microsoft.com/office/drawing/2014/main" id="{A4A11C1A-BB24-4C0A-95DE-6850187B0BC4}"/>
              </a:ext>
            </a:extLst>
          </p:cNvPr>
          <p:cNvGrpSpPr/>
          <p:nvPr/>
        </p:nvGrpSpPr>
        <p:grpSpPr>
          <a:xfrm>
            <a:off x="5814932" y="3814793"/>
            <a:ext cx="2352240" cy="709560"/>
            <a:chOff x="5814932" y="3814793"/>
            <a:chExt cx="235224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15" name="Ink 13314">
                  <a:extLst>
                    <a:ext uri="{FF2B5EF4-FFF2-40B4-BE49-F238E27FC236}">
                      <a16:creationId xmlns:a16="http://schemas.microsoft.com/office/drawing/2014/main" id="{B101F762-CA3A-4A14-A52C-ECD47D352485}"/>
                    </a:ext>
                  </a:extLst>
                </p14:cNvPr>
                <p14:cNvContentPartPr/>
                <p14:nvPr/>
              </p14:nvContentPartPr>
              <p14:xfrm>
                <a:off x="5872892" y="4035113"/>
                <a:ext cx="235440" cy="27000"/>
              </p14:xfrm>
            </p:contentPart>
          </mc:Choice>
          <mc:Fallback xmlns="">
            <p:pic>
              <p:nvPicPr>
                <p:cNvPr id="13315" name="Ink 13314">
                  <a:extLst>
                    <a:ext uri="{FF2B5EF4-FFF2-40B4-BE49-F238E27FC236}">
                      <a16:creationId xmlns:a16="http://schemas.microsoft.com/office/drawing/2014/main" id="{B101F762-CA3A-4A14-A52C-ECD47D3524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5252" y="4017113"/>
                  <a:ext cx="271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16" name="Ink 13315">
                  <a:extLst>
                    <a:ext uri="{FF2B5EF4-FFF2-40B4-BE49-F238E27FC236}">
                      <a16:creationId xmlns:a16="http://schemas.microsoft.com/office/drawing/2014/main" id="{2C8BAC30-16E5-4791-9311-A5C3A685D6B9}"/>
                    </a:ext>
                  </a:extLst>
                </p14:cNvPr>
                <p14:cNvContentPartPr/>
                <p14:nvPr/>
              </p14:nvContentPartPr>
              <p14:xfrm>
                <a:off x="5814932" y="4178033"/>
                <a:ext cx="279000" cy="8280"/>
              </p14:xfrm>
            </p:contentPart>
          </mc:Choice>
          <mc:Fallback xmlns="">
            <p:pic>
              <p:nvPicPr>
                <p:cNvPr id="13316" name="Ink 13315">
                  <a:extLst>
                    <a:ext uri="{FF2B5EF4-FFF2-40B4-BE49-F238E27FC236}">
                      <a16:creationId xmlns:a16="http://schemas.microsoft.com/office/drawing/2014/main" id="{2C8BAC30-16E5-4791-9311-A5C3A685D6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97292" y="4160033"/>
                  <a:ext cx="31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17" name="Ink 13316">
                  <a:extLst>
                    <a:ext uri="{FF2B5EF4-FFF2-40B4-BE49-F238E27FC236}">
                      <a16:creationId xmlns:a16="http://schemas.microsoft.com/office/drawing/2014/main" id="{C9ADC54D-4FB5-4CD8-BED2-0292110647EA}"/>
                    </a:ext>
                  </a:extLst>
                </p14:cNvPr>
                <p14:cNvContentPartPr/>
                <p14:nvPr/>
              </p14:nvContentPartPr>
              <p14:xfrm>
                <a:off x="6296972" y="3992633"/>
                <a:ext cx="118800" cy="283320"/>
              </p14:xfrm>
            </p:contentPart>
          </mc:Choice>
          <mc:Fallback xmlns="">
            <p:pic>
              <p:nvPicPr>
                <p:cNvPr id="13317" name="Ink 13316">
                  <a:extLst>
                    <a:ext uri="{FF2B5EF4-FFF2-40B4-BE49-F238E27FC236}">
                      <a16:creationId xmlns:a16="http://schemas.microsoft.com/office/drawing/2014/main" id="{C9ADC54D-4FB5-4CD8-BED2-0292110647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79332" y="3974993"/>
                  <a:ext cx="154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18" name="Ink 13317">
                  <a:extLst>
                    <a:ext uri="{FF2B5EF4-FFF2-40B4-BE49-F238E27FC236}">
                      <a16:creationId xmlns:a16="http://schemas.microsoft.com/office/drawing/2014/main" id="{51D14C96-2638-44A3-92AC-211886817151}"/>
                    </a:ext>
                  </a:extLst>
                </p14:cNvPr>
                <p14:cNvContentPartPr/>
                <p14:nvPr/>
              </p14:nvContentPartPr>
              <p14:xfrm>
                <a:off x="6341252" y="3999833"/>
                <a:ext cx="180000" cy="276120"/>
              </p14:xfrm>
            </p:contentPart>
          </mc:Choice>
          <mc:Fallback xmlns="">
            <p:pic>
              <p:nvPicPr>
                <p:cNvPr id="13318" name="Ink 13317">
                  <a:extLst>
                    <a:ext uri="{FF2B5EF4-FFF2-40B4-BE49-F238E27FC236}">
                      <a16:creationId xmlns:a16="http://schemas.microsoft.com/office/drawing/2014/main" id="{51D14C96-2638-44A3-92AC-2118868171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3612" y="3981833"/>
                  <a:ext cx="215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19" name="Ink 13318">
                  <a:extLst>
                    <a:ext uri="{FF2B5EF4-FFF2-40B4-BE49-F238E27FC236}">
                      <a16:creationId xmlns:a16="http://schemas.microsoft.com/office/drawing/2014/main" id="{418B95F9-F4AE-4240-97D4-E0490FE9E79E}"/>
                    </a:ext>
                  </a:extLst>
                </p14:cNvPr>
                <p14:cNvContentPartPr/>
                <p14:nvPr/>
              </p14:nvContentPartPr>
              <p14:xfrm>
                <a:off x="6671372" y="4149953"/>
                <a:ext cx="164520" cy="21240"/>
              </p14:xfrm>
            </p:contentPart>
          </mc:Choice>
          <mc:Fallback xmlns="">
            <p:pic>
              <p:nvPicPr>
                <p:cNvPr id="13319" name="Ink 13318">
                  <a:extLst>
                    <a:ext uri="{FF2B5EF4-FFF2-40B4-BE49-F238E27FC236}">
                      <a16:creationId xmlns:a16="http://schemas.microsoft.com/office/drawing/2014/main" id="{418B95F9-F4AE-4240-97D4-E0490FE9E7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53732" y="4131953"/>
                  <a:ext cx="200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20" name="Ink 13319">
                  <a:extLst>
                    <a:ext uri="{FF2B5EF4-FFF2-40B4-BE49-F238E27FC236}">
                      <a16:creationId xmlns:a16="http://schemas.microsoft.com/office/drawing/2014/main" id="{D8B31476-563F-4436-916B-A881EF9E08C7}"/>
                    </a:ext>
                  </a:extLst>
                </p14:cNvPr>
                <p14:cNvContentPartPr/>
                <p14:nvPr/>
              </p14:nvContentPartPr>
              <p14:xfrm>
                <a:off x="7038212" y="3814793"/>
                <a:ext cx="195480" cy="622440"/>
              </p14:xfrm>
            </p:contentPart>
          </mc:Choice>
          <mc:Fallback xmlns="">
            <p:pic>
              <p:nvPicPr>
                <p:cNvPr id="13320" name="Ink 13319">
                  <a:extLst>
                    <a:ext uri="{FF2B5EF4-FFF2-40B4-BE49-F238E27FC236}">
                      <a16:creationId xmlns:a16="http://schemas.microsoft.com/office/drawing/2014/main" id="{D8B31476-563F-4436-916B-A881EF9E08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0212" y="3796793"/>
                  <a:ext cx="23112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21" name="Ink 13320">
                  <a:extLst>
                    <a:ext uri="{FF2B5EF4-FFF2-40B4-BE49-F238E27FC236}">
                      <a16:creationId xmlns:a16="http://schemas.microsoft.com/office/drawing/2014/main" id="{8F658D44-BDC0-4997-B9D8-4E63ACC9750F}"/>
                    </a:ext>
                  </a:extLst>
                </p14:cNvPr>
                <p14:cNvContentPartPr/>
                <p14:nvPr/>
              </p14:nvContentPartPr>
              <p14:xfrm>
                <a:off x="7163492" y="4084073"/>
                <a:ext cx="71640" cy="183600"/>
              </p14:xfrm>
            </p:contentPart>
          </mc:Choice>
          <mc:Fallback xmlns="">
            <p:pic>
              <p:nvPicPr>
                <p:cNvPr id="13321" name="Ink 13320">
                  <a:extLst>
                    <a:ext uri="{FF2B5EF4-FFF2-40B4-BE49-F238E27FC236}">
                      <a16:creationId xmlns:a16="http://schemas.microsoft.com/office/drawing/2014/main" id="{8F658D44-BDC0-4997-B9D8-4E63ACC97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45492" y="4066073"/>
                  <a:ext cx="107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22" name="Ink 13321">
                  <a:extLst>
                    <a:ext uri="{FF2B5EF4-FFF2-40B4-BE49-F238E27FC236}">
                      <a16:creationId xmlns:a16="http://schemas.microsoft.com/office/drawing/2014/main" id="{7D17C81D-2986-4FAF-ABDC-7513DBB3F000}"/>
                    </a:ext>
                  </a:extLst>
                </p14:cNvPr>
                <p14:cNvContentPartPr/>
                <p14:nvPr/>
              </p14:nvContentPartPr>
              <p14:xfrm>
                <a:off x="7235492" y="4025033"/>
                <a:ext cx="107640" cy="268560"/>
              </p14:xfrm>
            </p:contentPart>
          </mc:Choice>
          <mc:Fallback xmlns="">
            <p:pic>
              <p:nvPicPr>
                <p:cNvPr id="13322" name="Ink 13321">
                  <a:extLst>
                    <a:ext uri="{FF2B5EF4-FFF2-40B4-BE49-F238E27FC236}">
                      <a16:creationId xmlns:a16="http://schemas.microsoft.com/office/drawing/2014/main" id="{7D17C81D-2986-4FAF-ABDC-7513DBB3F0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17852" y="4007033"/>
                  <a:ext cx="14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23" name="Ink 13322">
                  <a:extLst>
                    <a:ext uri="{FF2B5EF4-FFF2-40B4-BE49-F238E27FC236}">
                      <a16:creationId xmlns:a16="http://schemas.microsoft.com/office/drawing/2014/main" id="{6940AF54-B7F5-4E66-8E14-A6EA1B53C0FE}"/>
                    </a:ext>
                  </a:extLst>
                </p14:cNvPr>
                <p14:cNvContentPartPr/>
                <p14:nvPr/>
              </p14:nvContentPartPr>
              <p14:xfrm>
                <a:off x="7171052" y="4182353"/>
                <a:ext cx="113040" cy="6120"/>
              </p14:xfrm>
            </p:contentPart>
          </mc:Choice>
          <mc:Fallback xmlns="">
            <p:pic>
              <p:nvPicPr>
                <p:cNvPr id="13323" name="Ink 13322">
                  <a:extLst>
                    <a:ext uri="{FF2B5EF4-FFF2-40B4-BE49-F238E27FC236}">
                      <a16:creationId xmlns:a16="http://schemas.microsoft.com/office/drawing/2014/main" id="{6940AF54-B7F5-4E66-8E14-A6EA1B53C0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53052" y="4164353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25" name="Ink 13324">
                  <a:extLst>
                    <a:ext uri="{FF2B5EF4-FFF2-40B4-BE49-F238E27FC236}">
                      <a16:creationId xmlns:a16="http://schemas.microsoft.com/office/drawing/2014/main" id="{7C4C9667-EB15-4922-A9BA-D4F6C9601CE4}"/>
                    </a:ext>
                  </a:extLst>
                </p14:cNvPr>
                <p14:cNvContentPartPr/>
                <p14:nvPr/>
              </p14:nvContentPartPr>
              <p14:xfrm>
                <a:off x="7505852" y="4060313"/>
                <a:ext cx="151920" cy="283680"/>
              </p14:xfrm>
            </p:contentPart>
          </mc:Choice>
          <mc:Fallback xmlns="">
            <p:pic>
              <p:nvPicPr>
                <p:cNvPr id="13325" name="Ink 13324">
                  <a:extLst>
                    <a:ext uri="{FF2B5EF4-FFF2-40B4-BE49-F238E27FC236}">
                      <a16:creationId xmlns:a16="http://schemas.microsoft.com/office/drawing/2014/main" id="{7C4C9667-EB15-4922-A9BA-D4F6C9601C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88212" y="4042313"/>
                  <a:ext cx="187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26" name="Ink 13325">
                  <a:extLst>
                    <a:ext uri="{FF2B5EF4-FFF2-40B4-BE49-F238E27FC236}">
                      <a16:creationId xmlns:a16="http://schemas.microsoft.com/office/drawing/2014/main" id="{B2E61DE5-6501-4DDD-9DF4-F762EE3A1125}"/>
                    </a:ext>
                  </a:extLst>
                </p14:cNvPr>
                <p14:cNvContentPartPr/>
                <p14:nvPr/>
              </p14:nvContentPartPr>
              <p14:xfrm>
                <a:off x="7837052" y="4056713"/>
                <a:ext cx="4320" cy="235080"/>
              </p14:xfrm>
            </p:contentPart>
          </mc:Choice>
          <mc:Fallback xmlns="">
            <p:pic>
              <p:nvPicPr>
                <p:cNvPr id="13326" name="Ink 13325">
                  <a:extLst>
                    <a:ext uri="{FF2B5EF4-FFF2-40B4-BE49-F238E27FC236}">
                      <a16:creationId xmlns:a16="http://schemas.microsoft.com/office/drawing/2014/main" id="{B2E61DE5-6501-4DDD-9DF4-F762EE3A11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19052" y="4038713"/>
                  <a:ext cx="39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27" name="Ink 13326">
                  <a:extLst>
                    <a:ext uri="{FF2B5EF4-FFF2-40B4-BE49-F238E27FC236}">
                      <a16:creationId xmlns:a16="http://schemas.microsoft.com/office/drawing/2014/main" id="{59AF76AF-BF29-48C5-8367-29B7754604E6}"/>
                    </a:ext>
                  </a:extLst>
                </p14:cNvPr>
                <p14:cNvContentPartPr/>
                <p14:nvPr/>
              </p14:nvContentPartPr>
              <p14:xfrm>
                <a:off x="7835972" y="4067513"/>
                <a:ext cx="211320" cy="232200"/>
              </p14:xfrm>
            </p:contentPart>
          </mc:Choice>
          <mc:Fallback xmlns="">
            <p:pic>
              <p:nvPicPr>
                <p:cNvPr id="13327" name="Ink 13326">
                  <a:extLst>
                    <a:ext uri="{FF2B5EF4-FFF2-40B4-BE49-F238E27FC236}">
                      <a16:creationId xmlns:a16="http://schemas.microsoft.com/office/drawing/2014/main" id="{59AF76AF-BF29-48C5-8367-29B7754604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17972" y="4049513"/>
                  <a:ext cx="246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28" name="Ink 13327">
                  <a:extLst>
                    <a:ext uri="{FF2B5EF4-FFF2-40B4-BE49-F238E27FC236}">
                      <a16:creationId xmlns:a16="http://schemas.microsoft.com/office/drawing/2014/main" id="{7F6AD649-66F9-47B9-B562-D1CE157AC7B0}"/>
                    </a:ext>
                  </a:extLst>
                </p14:cNvPr>
                <p14:cNvContentPartPr/>
                <p14:nvPr/>
              </p14:nvContentPartPr>
              <p14:xfrm>
                <a:off x="8036852" y="3928913"/>
                <a:ext cx="130320" cy="595440"/>
              </p14:xfrm>
            </p:contentPart>
          </mc:Choice>
          <mc:Fallback xmlns="">
            <p:pic>
              <p:nvPicPr>
                <p:cNvPr id="13328" name="Ink 13327">
                  <a:extLst>
                    <a:ext uri="{FF2B5EF4-FFF2-40B4-BE49-F238E27FC236}">
                      <a16:creationId xmlns:a16="http://schemas.microsoft.com/office/drawing/2014/main" id="{7F6AD649-66F9-47B9-B562-D1CE157AC7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18852" y="3911273"/>
                  <a:ext cx="165960" cy="63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501E1BB-D7A7-4061-A0E8-C145EAD1DE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Set Difference Operation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D6D1C31-7298-4713-849F-24FBD1DFC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499225" cy="4916487"/>
          </a:xfrm>
        </p:spPr>
        <p:txBody>
          <a:bodyPr/>
          <a:lstStyle/>
          <a:p>
            <a:pPr marL="341313" indent="-341313">
              <a:spcBef>
                <a:spcPts val="12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Notation </a:t>
            </a:r>
            <a:r>
              <a:rPr lang="en-US" altLang="en-US" sz="1600" i="1"/>
              <a:t>r – s</a:t>
            </a:r>
          </a:p>
          <a:p>
            <a:pPr marL="341313" indent="-341313"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Defined as:</a:t>
            </a:r>
          </a:p>
          <a:p>
            <a:pPr marL="341313" indent="-341313"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		 </a:t>
            </a:r>
            <a:r>
              <a:rPr lang="en-US" altLang="en-US" sz="1600" i="1"/>
              <a:t>r – s</a:t>
            </a:r>
            <a:r>
              <a:rPr lang="en-US" altLang="en-US" sz="1600"/>
              <a:t>  = {</a:t>
            </a:r>
            <a:r>
              <a:rPr lang="en-US" altLang="en-US" sz="1600" i="1"/>
              <a:t>t</a:t>
            </a:r>
            <a:r>
              <a:rPr lang="en-US" altLang="en-US" sz="1600"/>
              <a:t> | </a:t>
            </a:r>
            <a:r>
              <a:rPr lang="en-US" altLang="en-US" sz="1600" i="1"/>
              <a:t>t</a:t>
            </a:r>
            <a:r>
              <a:rPr lang="en-US" altLang="en-US" sz="1600"/>
              <a:t> </a:t>
            </a:r>
            <a:r>
              <a:rPr lang="en-US" altLang="en-US" sz="1600">
                <a:latin typeface="Symbol" panose="05050102010706020507" pitchFamily="18" charset="2"/>
              </a:rPr>
              <a:t></a:t>
            </a:r>
            <a:r>
              <a:rPr lang="en-US" altLang="en-US" sz="1600"/>
              <a:t> </a:t>
            </a:r>
            <a:r>
              <a:rPr lang="en-US" altLang="en-US" sz="1600" i="1"/>
              <a:t>r</a:t>
            </a:r>
            <a:r>
              <a:rPr lang="en-US" altLang="en-US" sz="1600"/>
              <a:t> </a:t>
            </a:r>
            <a:r>
              <a:rPr lang="en-US" altLang="en-US" sz="1600" b="1"/>
              <a:t>and</a:t>
            </a:r>
            <a:r>
              <a:rPr lang="en-US" altLang="en-US" sz="1600"/>
              <a:t> t </a:t>
            </a:r>
            <a:r>
              <a:rPr lang="en-US" altLang="en-US" sz="1600">
                <a:latin typeface="Symbol" panose="05050102010706020507" pitchFamily="18" charset="2"/>
              </a:rPr>
              <a:t></a:t>
            </a:r>
            <a:r>
              <a:rPr lang="en-US" altLang="en-US" sz="1600"/>
              <a:t> </a:t>
            </a:r>
            <a:r>
              <a:rPr lang="en-US" altLang="en-US" sz="1600" i="1"/>
              <a:t>s</a:t>
            </a:r>
            <a:r>
              <a:rPr lang="en-US" altLang="en-US" sz="1600"/>
              <a:t>}</a:t>
            </a:r>
          </a:p>
          <a:p>
            <a:pPr marL="341313" indent="-341313"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600" i="1"/>
          </a:p>
          <a:p>
            <a:pPr marL="341313" indent="-341313"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Set differences must be taken between </a:t>
            </a:r>
            <a:r>
              <a:rPr lang="en-US" altLang="en-US" sz="1600" b="1">
                <a:solidFill>
                  <a:srgbClr val="CC3300"/>
                </a:solidFill>
              </a:rPr>
              <a:t>compatible</a:t>
            </a:r>
            <a:r>
              <a:rPr lang="en-US" altLang="en-US" sz="1600"/>
              <a:t> relations.</a:t>
            </a:r>
          </a:p>
          <a:p>
            <a:pPr marL="741363" lvl="1" indent="-284163">
              <a:spcBef>
                <a:spcPts val="70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 i="1"/>
              <a:t>r</a:t>
            </a:r>
            <a:r>
              <a:rPr lang="en-US" altLang="en-US" sz="1600"/>
              <a:t> and </a:t>
            </a:r>
            <a:r>
              <a:rPr lang="en-US" altLang="en-US" sz="1600" i="1"/>
              <a:t>s</a:t>
            </a:r>
            <a:r>
              <a:rPr lang="en-US" altLang="en-US" sz="1600"/>
              <a:t> must have the </a:t>
            </a:r>
            <a:r>
              <a:rPr lang="en-US" altLang="en-US" sz="1600">
                <a:solidFill>
                  <a:srgbClr val="CC3300"/>
                </a:solidFill>
              </a:rPr>
              <a:t>same</a:t>
            </a:r>
            <a:r>
              <a:rPr lang="en-US" altLang="en-US" sz="1600"/>
              <a:t> arity</a:t>
            </a:r>
          </a:p>
          <a:p>
            <a:pPr marL="741363" lvl="1" indent="-284163">
              <a:spcBef>
                <a:spcPts val="70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attribute domains of </a:t>
            </a:r>
            <a:r>
              <a:rPr lang="en-US" altLang="en-US" sz="1600" i="1"/>
              <a:t>r </a:t>
            </a:r>
            <a:r>
              <a:rPr lang="en-US" altLang="en-US" sz="1600"/>
              <a:t>and </a:t>
            </a:r>
            <a:r>
              <a:rPr lang="en-US" altLang="en-US" sz="1600" i="1"/>
              <a:t>s </a:t>
            </a:r>
            <a:r>
              <a:rPr lang="en-US" altLang="en-US" sz="1600"/>
              <a:t>must be compatible</a:t>
            </a:r>
          </a:p>
          <a:p>
            <a:pPr marL="341313" indent="-341313">
              <a:lnSpc>
                <a:spcPct val="140000"/>
              </a:lnSpc>
              <a:spcBef>
                <a:spcPts val="875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600"/>
              <a:t>Example: to find all courses taught in the Fall 2009 semester, but not in the Spring 2010 semester</a:t>
            </a:r>
            <a:br>
              <a:rPr lang="en-US" altLang="en-US" sz="1600"/>
            </a:br>
            <a:r>
              <a:rPr lang="en-US" altLang="en-US" sz="1600"/>
              <a:t>   </a:t>
            </a: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sz="2400" i="1" baseline="-25000"/>
              <a:t>course_id</a:t>
            </a:r>
            <a:r>
              <a:rPr lang="en-US" altLang="en-US" sz="1600"/>
              <a:t> </a:t>
            </a:r>
            <a:r>
              <a:rPr lang="en-US" altLang="en-US" sz="2000"/>
              <a:t>(</a:t>
            </a:r>
            <a:r>
              <a:rPr lang="en-US" altLang="en-US" sz="2000" i="1">
                <a:latin typeface="Symbol" panose="05050102010706020507" pitchFamily="18" charset="2"/>
              </a:rPr>
              <a:t></a:t>
            </a:r>
            <a:r>
              <a:rPr lang="en-US" altLang="en-US" sz="2000"/>
              <a:t> </a:t>
            </a:r>
            <a:r>
              <a:rPr lang="en-US" altLang="en-US" sz="2400" i="1" baseline="-25000"/>
              <a:t>semester=“Fall”  </a:t>
            </a:r>
            <a:r>
              <a:rPr lang="el-GR" altLang="en-US" sz="2400" i="1" baseline="-25000"/>
              <a:t>Λ</a:t>
            </a:r>
            <a:r>
              <a:rPr lang="en-US" altLang="en-US" sz="2400" i="1" baseline="-25000"/>
              <a:t> year=2009 </a:t>
            </a:r>
            <a:r>
              <a:rPr lang="en-US" altLang="en-US" sz="2000"/>
              <a:t>(</a:t>
            </a:r>
            <a:r>
              <a:rPr lang="en-US" altLang="en-US" sz="2000" i="1"/>
              <a:t>section</a:t>
            </a:r>
            <a:r>
              <a:rPr lang="en-US" altLang="en-US" sz="2000"/>
              <a:t>))  −</a:t>
            </a:r>
            <a:r>
              <a:rPr lang="en-US" altLang="en-US" sz="1600"/>
              <a:t>  </a:t>
            </a:r>
            <a:br>
              <a:rPr lang="en-US" altLang="en-US" sz="1600"/>
            </a:br>
            <a:r>
              <a:rPr lang="en-US" altLang="en-US" sz="1600"/>
              <a:t>   </a:t>
            </a: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sz="2400" i="1" baseline="-25000"/>
              <a:t>course_id</a:t>
            </a:r>
            <a:r>
              <a:rPr lang="en-US" altLang="en-US" sz="1600"/>
              <a:t> </a:t>
            </a:r>
            <a:r>
              <a:rPr lang="en-US" altLang="en-US" sz="2000"/>
              <a:t>(</a:t>
            </a:r>
            <a:r>
              <a:rPr lang="en-US" altLang="en-US" sz="2000" i="1">
                <a:latin typeface="Symbol" panose="05050102010706020507" pitchFamily="18" charset="2"/>
              </a:rPr>
              <a:t></a:t>
            </a:r>
            <a:r>
              <a:rPr lang="en-US" altLang="en-US" sz="2000"/>
              <a:t> </a:t>
            </a:r>
            <a:r>
              <a:rPr lang="en-US" altLang="en-US" sz="2400" i="1" baseline="-25000"/>
              <a:t>semester=“Spring”  </a:t>
            </a:r>
            <a:r>
              <a:rPr lang="el-GR" altLang="en-US" sz="2400" i="1" baseline="-25000"/>
              <a:t>Λ</a:t>
            </a:r>
            <a:r>
              <a:rPr lang="en-US" altLang="en-US" sz="2400" i="1" baseline="-25000"/>
              <a:t> year=2010 </a:t>
            </a:r>
            <a:r>
              <a:rPr lang="en-US" altLang="en-US" sz="2000"/>
              <a:t>(</a:t>
            </a:r>
            <a:r>
              <a:rPr lang="en-US" altLang="en-US" sz="2000" i="1"/>
              <a:t>section</a:t>
            </a:r>
            <a:r>
              <a:rPr lang="en-US" altLang="en-US" sz="2000"/>
              <a:t>))</a:t>
            </a:r>
          </a:p>
          <a:p>
            <a:pPr marL="341313" indent="-341313"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600"/>
          </a:p>
          <a:p>
            <a:pPr marL="341313" indent="-341313"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600"/>
          </a:p>
          <a:p>
            <a:pPr marL="341313" indent="-341313"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600"/>
          </a:p>
          <a:p>
            <a:pPr marL="341313" indent="-341313"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66C6AE-FAD5-4D91-807B-8D218EE1DF90}"/>
                  </a:ext>
                </a:extLst>
              </p14:cNvPr>
              <p14:cNvContentPartPr/>
              <p14:nvPr/>
            </p14:nvContentPartPr>
            <p14:xfrm>
              <a:off x="1821452" y="1958993"/>
              <a:ext cx="2167560" cy="3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66C6AE-FAD5-4D91-807B-8D218EE1DF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5452" y="1887353"/>
                <a:ext cx="2239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DAE88-55BA-49CC-8DBA-93FDD6F53A6E}"/>
                  </a:ext>
                </a:extLst>
              </p14:cNvPr>
              <p14:cNvContentPartPr/>
              <p14:nvPr/>
            </p14:nvContentPartPr>
            <p14:xfrm>
              <a:off x="1774292" y="1910753"/>
              <a:ext cx="2358000" cy="4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DAE88-55BA-49CC-8DBA-93FDD6F53A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8652" y="1839113"/>
                <a:ext cx="2429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F77BDC-4A3B-4C1E-B238-A52BC2E20AEF}"/>
                  </a:ext>
                </a:extLst>
              </p14:cNvPr>
              <p14:cNvContentPartPr/>
              <p14:nvPr/>
            </p14:nvContentPartPr>
            <p14:xfrm>
              <a:off x="1892372" y="1823273"/>
              <a:ext cx="2233800" cy="10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F77BDC-4A3B-4C1E-B238-A52BC2E20A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732" y="1751633"/>
                <a:ext cx="23054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6EE9DB-B585-4EFE-B0FD-4A96EB60DEE9}"/>
                  </a:ext>
                </a:extLst>
              </p14:cNvPr>
              <p14:cNvContentPartPr/>
              <p14:nvPr/>
            </p14:nvContentPartPr>
            <p14:xfrm>
              <a:off x="1688252" y="1918313"/>
              <a:ext cx="2453400" cy="5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6EE9DB-B585-4EFE-B0FD-4A96EB60DE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2252" y="1846673"/>
                <a:ext cx="2525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BD9123-1388-4F44-8490-B42A38C9AD2F}"/>
                  </a:ext>
                </a:extLst>
              </p14:cNvPr>
              <p14:cNvContentPartPr/>
              <p14:nvPr/>
            </p14:nvContentPartPr>
            <p14:xfrm>
              <a:off x="1868252" y="1977713"/>
              <a:ext cx="2283840" cy="49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BD9123-1388-4F44-8490-B42A38C9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32252" y="1906073"/>
                <a:ext cx="2355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079C0E-5CB9-431B-A948-FB1DA8B5BA1F}"/>
                  </a:ext>
                </a:extLst>
              </p14:cNvPr>
              <p14:cNvContentPartPr/>
              <p14:nvPr/>
            </p14:nvContentPartPr>
            <p14:xfrm>
              <a:off x="1610132" y="1928033"/>
              <a:ext cx="2309760" cy="10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079C0E-5CB9-431B-A948-FB1DA8B5BA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4492" y="1856393"/>
                <a:ext cx="2381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4A73D-A771-47B8-B86A-55BE9D8D8D24}"/>
                  </a:ext>
                </a:extLst>
              </p14:cNvPr>
              <p14:cNvContentPartPr/>
              <p14:nvPr/>
            </p14:nvContentPartPr>
            <p14:xfrm>
              <a:off x="1789412" y="1890593"/>
              <a:ext cx="2210760" cy="57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4A73D-A771-47B8-B86A-55BE9D8D8D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53772" y="1818953"/>
                <a:ext cx="22824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857379-D25F-43F8-9BA8-91415E58D338}"/>
                  </a:ext>
                </a:extLst>
              </p14:cNvPr>
              <p14:cNvContentPartPr/>
              <p14:nvPr/>
            </p14:nvContentPartPr>
            <p14:xfrm>
              <a:off x="1675652" y="2877353"/>
              <a:ext cx="2801520" cy="8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857379-D25F-43F8-9BA8-91415E58D3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39652" y="2805353"/>
                <a:ext cx="28731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1BD298-54F5-4E94-874B-CC7464EBAE44}"/>
                  </a:ext>
                </a:extLst>
              </p14:cNvPr>
              <p14:cNvContentPartPr/>
              <p14:nvPr/>
            </p14:nvContentPartPr>
            <p14:xfrm>
              <a:off x="1729652" y="2951153"/>
              <a:ext cx="2807640" cy="5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1BD298-54F5-4E94-874B-CC7464EBAE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4012" y="2879513"/>
                <a:ext cx="2879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A6FD26-A574-42F5-8B51-9B0CD46B9912}"/>
                  </a:ext>
                </a:extLst>
              </p14:cNvPr>
              <p14:cNvContentPartPr/>
              <p14:nvPr/>
            </p14:nvContentPartPr>
            <p14:xfrm>
              <a:off x="1704452" y="3268313"/>
              <a:ext cx="4202640" cy="5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A6FD26-A574-42F5-8B51-9B0CD46B99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68452" y="3196313"/>
                <a:ext cx="4274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EFDB91-3BF9-4BFA-899F-EEA56CBFA42E}"/>
                  </a:ext>
                </a:extLst>
              </p14:cNvPr>
              <p14:cNvContentPartPr/>
              <p14:nvPr/>
            </p14:nvContentPartPr>
            <p14:xfrm>
              <a:off x="1670252" y="3317273"/>
              <a:ext cx="4417200" cy="11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EFDB91-3BF9-4BFA-899F-EEA56CBFA4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34612" y="3245273"/>
                <a:ext cx="4488840" cy="25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F037-49DB-43C9-8080-8FD47A3E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EA08D1-6107-4851-93EA-89ED63A5BC25}"/>
              </a:ext>
            </a:extLst>
          </p:cNvPr>
          <p:cNvGrpSpPr/>
          <p:nvPr/>
        </p:nvGrpSpPr>
        <p:grpSpPr>
          <a:xfrm>
            <a:off x="702572" y="1112273"/>
            <a:ext cx="574920" cy="334080"/>
            <a:chOff x="702572" y="1112273"/>
            <a:chExt cx="5749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C48971-ABD9-4733-B045-C1087C1B2046}"/>
                    </a:ext>
                  </a:extLst>
                </p14:cNvPr>
                <p14:cNvContentPartPr/>
                <p14:nvPr/>
              </p14:nvContentPartPr>
              <p14:xfrm>
                <a:off x="702572" y="1112273"/>
                <a:ext cx="177120" cy="312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C48971-ABD9-4733-B045-C1087C1B20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4572" y="1094273"/>
                  <a:ext cx="212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AB3311-4738-4A3D-A016-593AE8197E73}"/>
                    </a:ext>
                  </a:extLst>
                </p14:cNvPr>
                <p14:cNvContentPartPr/>
                <p14:nvPr/>
              </p14:nvContentPartPr>
              <p14:xfrm>
                <a:off x="943052" y="1286513"/>
                <a:ext cx="153000" cy="15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AB3311-4738-4A3D-A016-593AE8197E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052" y="1268513"/>
                  <a:ext cx="188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1D0C2C-02C5-4EC5-98DE-48AEE3462191}"/>
                    </a:ext>
                  </a:extLst>
                </p14:cNvPr>
                <p14:cNvContentPartPr/>
                <p14:nvPr/>
              </p14:nvContentPartPr>
              <p14:xfrm>
                <a:off x="1167332" y="1119833"/>
                <a:ext cx="53640" cy="29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1D0C2C-02C5-4EC5-98DE-48AEE34621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9332" y="1101833"/>
                  <a:ext cx="89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DD3594-8A15-45F5-9B33-3CAAD2B0E223}"/>
                    </a:ext>
                  </a:extLst>
                </p14:cNvPr>
                <p14:cNvContentPartPr/>
                <p14:nvPr/>
              </p14:nvContentPartPr>
              <p14:xfrm>
                <a:off x="1108652" y="1280393"/>
                <a:ext cx="168840" cy="22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DD3594-8A15-45F5-9B33-3CAAD2B0E2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652" y="1262753"/>
                  <a:ext cx="2044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FBCBBB-8557-4435-8D8E-21B3D61A278E}"/>
              </a:ext>
            </a:extLst>
          </p:cNvPr>
          <p:cNvGrpSpPr/>
          <p:nvPr/>
        </p:nvGrpSpPr>
        <p:grpSpPr>
          <a:xfrm>
            <a:off x="1686092" y="1090313"/>
            <a:ext cx="2110680" cy="369000"/>
            <a:chOff x="1686092" y="1090313"/>
            <a:chExt cx="211068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470F13-6954-4642-8AD2-8657262F93FC}"/>
                    </a:ext>
                  </a:extLst>
                </p14:cNvPr>
                <p14:cNvContentPartPr/>
                <p14:nvPr/>
              </p14:nvContentPartPr>
              <p14:xfrm>
                <a:off x="1741172" y="1166633"/>
                <a:ext cx="34200" cy="25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470F13-6954-4642-8AD2-8657262F93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23172" y="1148993"/>
                  <a:ext cx="69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B381FC-E7CD-4891-9196-0666CDCDBEC3}"/>
                    </a:ext>
                  </a:extLst>
                </p14:cNvPr>
                <p14:cNvContentPartPr/>
                <p14:nvPr/>
              </p14:nvContentPartPr>
              <p14:xfrm>
                <a:off x="1686452" y="1159793"/>
                <a:ext cx="164160" cy="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B381FC-E7CD-4891-9196-0666CDCDBE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8812" y="1141793"/>
                  <a:ext cx="199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AB66CE-F233-4B04-94CE-C76F220460B6}"/>
                    </a:ext>
                  </a:extLst>
                </p14:cNvPr>
                <p14:cNvContentPartPr/>
                <p14:nvPr/>
              </p14:nvContentPartPr>
              <p14:xfrm>
                <a:off x="1686092" y="1438433"/>
                <a:ext cx="18324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AB66CE-F233-4B04-94CE-C76F220460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8092" y="1420793"/>
                  <a:ext cx="218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868D90-42FD-4ED5-AC75-275A8303D113}"/>
                    </a:ext>
                  </a:extLst>
                </p14:cNvPr>
                <p14:cNvContentPartPr/>
                <p14:nvPr/>
              </p14:nvContentPartPr>
              <p14:xfrm>
                <a:off x="1912892" y="1336913"/>
                <a:ext cx="108000" cy="12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868D90-42FD-4ED5-AC75-275A8303D1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4892" y="1319273"/>
                  <a:ext cx="14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A3F610-1199-4509-B117-38AD8C25D739}"/>
                    </a:ext>
                  </a:extLst>
                </p14:cNvPr>
                <p14:cNvContentPartPr/>
                <p14:nvPr/>
              </p14:nvContentPartPr>
              <p14:xfrm>
                <a:off x="2065532" y="1152233"/>
                <a:ext cx="158400" cy="28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A3F610-1199-4509-B117-38AD8C25D7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47532" y="1134233"/>
                  <a:ext cx="194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99C3DB-31E8-42AF-BEEA-C8FEE8DC5E39}"/>
                    </a:ext>
                  </a:extLst>
                </p14:cNvPr>
                <p14:cNvContentPartPr/>
                <p14:nvPr/>
              </p14:nvContentPartPr>
              <p14:xfrm>
                <a:off x="2249132" y="1286153"/>
                <a:ext cx="129600" cy="14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99C3DB-31E8-42AF-BEEA-C8FEE8DC5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1492" y="1268513"/>
                  <a:ext cx="165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155EF3-90D9-4A4C-9572-FC89D6A7B319}"/>
                    </a:ext>
                  </a:extLst>
                </p14:cNvPr>
                <p14:cNvContentPartPr/>
                <p14:nvPr/>
              </p14:nvContentPartPr>
              <p14:xfrm>
                <a:off x="2422292" y="1291193"/>
                <a:ext cx="110880" cy="14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155EF3-90D9-4A4C-9572-FC89D6A7B3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4652" y="1273553"/>
                  <a:ext cx="146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A96F56-AB88-42BC-82A2-A8DADF692E62}"/>
                    </a:ext>
                  </a:extLst>
                </p14:cNvPr>
                <p14:cNvContentPartPr/>
                <p14:nvPr/>
              </p14:nvContentPartPr>
              <p14:xfrm>
                <a:off x="2608772" y="1279313"/>
                <a:ext cx="108000" cy="16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A96F56-AB88-42BC-82A2-A8DADF692E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1132" y="1261673"/>
                  <a:ext cx="143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C435D6-5C4B-48B5-865E-CA42F23FD796}"/>
                    </a:ext>
                  </a:extLst>
                </p14:cNvPr>
                <p14:cNvContentPartPr/>
                <p14:nvPr/>
              </p14:nvContentPartPr>
              <p14:xfrm>
                <a:off x="2799932" y="1276793"/>
                <a:ext cx="14328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C435D6-5C4B-48B5-865E-CA42F23FD7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1932" y="1259153"/>
                  <a:ext cx="17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101B04-6CBA-4E7E-94C4-2F468AC08732}"/>
                    </a:ext>
                  </a:extLst>
                </p14:cNvPr>
                <p14:cNvContentPartPr/>
                <p14:nvPr/>
              </p14:nvContentPartPr>
              <p14:xfrm>
                <a:off x="2973452" y="1279673"/>
                <a:ext cx="117000" cy="130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101B04-6CBA-4E7E-94C4-2F468AC087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5452" y="1262033"/>
                  <a:ext cx="152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2F0E19-A53F-4AAC-957A-DFB9319A1EF9}"/>
                    </a:ext>
                  </a:extLst>
                </p14:cNvPr>
                <p14:cNvContentPartPr/>
                <p14:nvPr/>
              </p14:nvContentPartPr>
              <p14:xfrm>
                <a:off x="3212852" y="1090313"/>
                <a:ext cx="25920" cy="333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2F0E19-A53F-4AAC-957A-DFB9319A1E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5212" y="1072673"/>
                  <a:ext cx="61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ABC6E9-A31C-4414-947D-B5A3D64BC5BE}"/>
                    </a:ext>
                  </a:extLst>
                </p14:cNvPr>
                <p14:cNvContentPartPr/>
                <p14:nvPr/>
              </p14:nvContentPartPr>
              <p14:xfrm>
                <a:off x="3138332" y="1257713"/>
                <a:ext cx="221040" cy="13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ABC6E9-A31C-4414-947D-B5A3D64BC5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20692" y="1239713"/>
                  <a:ext cx="256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6BD002-9687-4F55-8974-9332CE346215}"/>
                    </a:ext>
                  </a:extLst>
                </p14:cNvPr>
                <p14:cNvContentPartPr/>
                <p14:nvPr/>
              </p14:nvContentPartPr>
              <p14:xfrm>
                <a:off x="3352532" y="1165553"/>
                <a:ext cx="16200" cy="18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6BD002-9687-4F55-8974-9332CE3462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4892" y="1147553"/>
                  <a:ext cx="51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47CC0E-100D-4621-9434-7A5780502BDE}"/>
                    </a:ext>
                  </a:extLst>
                </p14:cNvPr>
                <p14:cNvContentPartPr/>
                <p14:nvPr/>
              </p14:nvContentPartPr>
              <p14:xfrm>
                <a:off x="3457292" y="1273193"/>
                <a:ext cx="81360" cy="10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47CC0E-100D-4621-9434-7A5780502B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9652" y="1255553"/>
                  <a:ext cx="11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91CCA0-A192-48F8-B832-B88C4DE88216}"/>
                    </a:ext>
                  </a:extLst>
                </p14:cNvPr>
                <p14:cNvContentPartPr/>
                <p14:nvPr/>
              </p14:nvContentPartPr>
              <p14:xfrm>
                <a:off x="3601292" y="1233593"/>
                <a:ext cx="195480" cy="16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91CCA0-A192-48F8-B832-B88C4DE882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83652" y="1215593"/>
                  <a:ext cx="23112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ACB9BEC-33EA-4881-B839-CB13F80B0B29}"/>
                  </a:ext>
                </a:extLst>
              </p14:cNvPr>
              <p14:cNvContentPartPr/>
              <p14:nvPr/>
            </p14:nvContentPartPr>
            <p14:xfrm>
              <a:off x="542732" y="1589633"/>
              <a:ext cx="3182760" cy="58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ACB9BEC-33EA-4881-B839-CB13F80B0B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4732" y="1571633"/>
                <a:ext cx="32184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727D11-73A1-4BDB-BEC9-BC4090125BE9}"/>
                  </a:ext>
                </a:extLst>
              </p14:cNvPr>
              <p14:cNvContentPartPr/>
              <p14:nvPr/>
            </p14:nvContentPartPr>
            <p14:xfrm>
              <a:off x="1337612" y="2253473"/>
              <a:ext cx="210240" cy="189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727D11-73A1-4BDB-BEC9-BC4090125B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19612" y="2235833"/>
                <a:ext cx="24588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8CF139D-F4A0-48AB-ABD3-6A880FFB26EF}"/>
              </a:ext>
            </a:extLst>
          </p:cNvPr>
          <p:cNvGrpSpPr/>
          <p:nvPr/>
        </p:nvGrpSpPr>
        <p:grpSpPr>
          <a:xfrm>
            <a:off x="1952132" y="1903553"/>
            <a:ext cx="2525400" cy="747360"/>
            <a:chOff x="1952132" y="1903553"/>
            <a:chExt cx="252540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0A29B3-0D79-4399-AF13-05B1C1480BD3}"/>
                    </a:ext>
                  </a:extLst>
                </p14:cNvPr>
                <p14:cNvContentPartPr/>
                <p14:nvPr/>
              </p14:nvContentPartPr>
              <p14:xfrm>
                <a:off x="1952132" y="2122433"/>
                <a:ext cx="292320" cy="318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0A29B3-0D79-4399-AF13-05B1C1480B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34132" y="2104793"/>
                  <a:ext cx="327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A0FC2D-704C-48C2-B9BA-E2256D11CD92}"/>
                    </a:ext>
                  </a:extLst>
                </p14:cNvPr>
                <p14:cNvContentPartPr/>
                <p14:nvPr/>
              </p14:nvContentPartPr>
              <p14:xfrm>
                <a:off x="2500412" y="2215313"/>
                <a:ext cx="177840" cy="20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A0FC2D-704C-48C2-B9BA-E2256D11CD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82772" y="2197313"/>
                  <a:ext cx="213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1DED1D-3F06-4D6D-9225-2E9895923EED}"/>
                    </a:ext>
                  </a:extLst>
                </p14:cNvPr>
                <p14:cNvContentPartPr/>
                <p14:nvPr/>
              </p14:nvContentPartPr>
              <p14:xfrm>
                <a:off x="2730092" y="2277593"/>
                <a:ext cx="231120" cy="4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1DED1D-3F06-4D6D-9225-2E9895923E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12092" y="2259953"/>
                  <a:ext cx="266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D54C6E-90AE-4B16-B8A8-0DDC847F0EDD}"/>
                    </a:ext>
                  </a:extLst>
                </p14:cNvPr>
                <p14:cNvContentPartPr/>
                <p14:nvPr/>
              </p14:nvContentPartPr>
              <p14:xfrm>
                <a:off x="2830172" y="2348153"/>
                <a:ext cx="161280" cy="3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D54C6E-90AE-4B16-B8A8-0DDC847F0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2172" y="2330153"/>
                  <a:ext cx="196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CEFC9A-2B29-43EA-8FA3-7E39C8E88C7B}"/>
                    </a:ext>
                  </a:extLst>
                </p14:cNvPr>
                <p14:cNvContentPartPr/>
                <p14:nvPr/>
              </p14:nvContentPartPr>
              <p14:xfrm>
                <a:off x="3245972" y="1903553"/>
                <a:ext cx="180360" cy="74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CEFC9A-2B29-43EA-8FA3-7E39C8E88C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8332" y="1885913"/>
                  <a:ext cx="21600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E93303-7790-4684-B48A-7FAF39AEFFC3}"/>
                    </a:ext>
                  </a:extLst>
                </p14:cNvPr>
                <p14:cNvContentPartPr/>
                <p14:nvPr/>
              </p14:nvContentPartPr>
              <p14:xfrm>
                <a:off x="3649172" y="2032793"/>
                <a:ext cx="154440" cy="29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E93303-7790-4684-B48A-7FAF39AEFF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31172" y="2014793"/>
                  <a:ext cx="190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659612-9B83-41E9-9CFD-EEA155581A17}"/>
                    </a:ext>
                  </a:extLst>
                </p14:cNvPr>
                <p14:cNvContentPartPr/>
                <p14:nvPr/>
              </p14:nvContentPartPr>
              <p14:xfrm>
                <a:off x="3570692" y="2169953"/>
                <a:ext cx="222120" cy="3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659612-9B83-41E9-9CFD-EEA155581A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52692" y="2151953"/>
                  <a:ext cx="257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6B9DC4-41F4-445D-A6C1-688632E7D4AD}"/>
                    </a:ext>
                  </a:extLst>
                </p14:cNvPr>
                <p14:cNvContentPartPr/>
                <p14:nvPr/>
              </p14:nvContentPartPr>
              <p14:xfrm>
                <a:off x="4005212" y="1970153"/>
                <a:ext cx="31320" cy="540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6B9DC4-41F4-445D-A6C1-688632E7D4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7212" y="1952153"/>
                  <a:ext cx="669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88E5AD-E45D-4723-9701-66EA576B7C5A}"/>
                    </a:ext>
                  </a:extLst>
                </p14:cNvPr>
                <p14:cNvContentPartPr/>
                <p14:nvPr/>
              </p14:nvContentPartPr>
              <p14:xfrm>
                <a:off x="4355132" y="2029193"/>
                <a:ext cx="122400" cy="27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88E5AD-E45D-4723-9701-66EA576B7C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37492" y="2011553"/>
                  <a:ext cx="158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A6325C-91C3-4652-A3CE-7ADED5966F12}"/>
                    </a:ext>
                  </a:extLst>
                </p14:cNvPr>
                <p14:cNvContentPartPr/>
                <p14:nvPr/>
              </p14:nvContentPartPr>
              <p14:xfrm>
                <a:off x="4292492" y="2136833"/>
                <a:ext cx="17280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A6325C-91C3-4652-A3CE-7ADED5966F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74492" y="2118833"/>
                  <a:ext cx="2084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C6C9AB-F6C2-470A-BD2D-A172304F5130}"/>
              </a:ext>
            </a:extLst>
          </p:cNvPr>
          <p:cNvGrpSpPr/>
          <p:nvPr/>
        </p:nvGrpSpPr>
        <p:grpSpPr>
          <a:xfrm>
            <a:off x="4884332" y="2033153"/>
            <a:ext cx="185400" cy="213120"/>
            <a:chOff x="4884332" y="2033153"/>
            <a:chExt cx="1854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B57B1C-0190-4009-8AF1-BF9F9C4BA341}"/>
                    </a:ext>
                  </a:extLst>
                </p14:cNvPr>
                <p14:cNvContentPartPr/>
                <p14:nvPr/>
              </p14:nvContentPartPr>
              <p14:xfrm>
                <a:off x="4884332" y="2033153"/>
                <a:ext cx="185400" cy="21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B57B1C-0190-4009-8AF1-BF9F9C4BA3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6692" y="2015153"/>
                  <a:ext cx="221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8B02F4-45C7-441F-87B7-EBCB5670B554}"/>
                    </a:ext>
                  </a:extLst>
                </p14:cNvPr>
                <p14:cNvContentPartPr/>
                <p14:nvPr/>
              </p14:nvContentPartPr>
              <p14:xfrm>
                <a:off x="4896932" y="2154113"/>
                <a:ext cx="155520" cy="36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8B02F4-45C7-441F-87B7-EBCB5670B5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79292" y="2136473"/>
                  <a:ext cx="19116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F78933-A168-43E3-B37C-CCF78E17D24D}"/>
                  </a:ext>
                </a:extLst>
              </p14:cNvPr>
              <p14:cNvContentPartPr/>
              <p14:nvPr/>
            </p14:nvContentPartPr>
            <p14:xfrm>
              <a:off x="5281772" y="2046833"/>
              <a:ext cx="187200" cy="181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F78933-A168-43E3-B37C-CCF78E17D2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63772" y="2029193"/>
                <a:ext cx="22284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52118BC-BC1D-4892-8D4E-11483E0178F4}"/>
              </a:ext>
            </a:extLst>
          </p:cNvPr>
          <p:cNvGrpSpPr/>
          <p:nvPr/>
        </p:nvGrpSpPr>
        <p:grpSpPr>
          <a:xfrm>
            <a:off x="5846612" y="1911113"/>
            <a:ext cx="663120" cy="306720"/>
            <a:chOff x="5846612" y="1911113"/>
            <a:chExt cx="6631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BCDAA4-13FD-48F5-A50A-E163655662AB}"/>
                    </a:ext>
                  </a:extLst>
                </p14:cNvPr>
                <p14:cNvContentPartPr/>
                <p14:nvPr/>
              </p14:nvContentPartPr>
              <p14:xfrm>
                <a:off x="5846612" y="2072393"/>
                <a:ext cx="200160" cy="13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BCDAA4-13FD-48F5-A50A-E163655662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28612" y="2054393"/>
                  <a:ext cx="235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90817E-E726-463C-94D7-A03E511B4FB7}"/>
                    </a:ext>
                  </a:extLst>
                </p14:cNvPr>
                <p14:cNvContentPartPr/>
                <p14:nvPr/>
              </p14:nvContentPartPr>
              <p14:xfrm>
                <a:off x="6085652" y="2082113"/>
                <a:ext cx="157680" cy="13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90817E-E726-463C-94D7-A03E511B4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8012" y="2064113"/>
                  <a:ext cx="193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B25BA8-2C0C-4B32-8081-58AC0852B7CE}"/>
                    </a:ext>
                  </a:extLst>
                </p14:cNvPr>
                <p14:cNvContentPartPr/>
                <p14:nvPr/>
              </p14:nvContentPartPr>
              <p14:xfrm>
                <a:off x="6359612" y="1911113"/>
                <a:ext cx="150120" cy="29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B25BA8-2C0C-4B32-8081-58AC0852B7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41612" y="1893473"/>
                  <a:ext cx="1857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20DAB0-85D5-4076-8F93-CA0F3394511E}"/>
              </a:ext>
            </a:extLst>
          </p:cNvPr>
          <p:cNvGrpSpPr/>
          <p:nvPr/>
        </p:nvGrpSpPr>
        <p:grpSpPr>
          <a:xfrm>
            <a:off x="6930572" y="1914713"/>
            <a:ext cx="223200" cy="234000"/>
            <a:chOff x="6930572" y="1914713"/>
            <a:chExt cx="2232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95B93C-5D5B-4348-A4F9-AD794A21F401}"/>
                    </a:ext>
                  </a:extLst>
                </p14:cNvPr>
                <p14:cNvContentPartPr/>
                <p14:nvPr/>
              </p14:nvContentPartPr>
              <p14:xfrm>
                <a:off x="7019492" y="1914713"/>
                <a:ext cx="126360" cy="23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95B93C-5D5B-4348-A4F9-AD794A21F4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01852" y="1897073"/>
                  <a:ext cx="162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49441B-53AE-4FBA-9C0A-EEF46262FDCA}"/>
                    </a:ext>
                  </a:extLst>
                </p14:cNvPr>
                <p14:cNvContentPartPr/>
                <p14:nvPr/>
              </p14:nvContentPartPr>
              <p14:xfrm>
                <a:off x="6930572" y="2016593"/>
                <a:ext cx="223200" cy="1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49441B-53AE-4FBA-9C0A-EEF46262FD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12932" y="1998593"/>
                  <a:ext cx="2588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6CAD65-4DA7-4F5E-96F7-6F7A76E4C1BE}"/>
              </a:ext>
            </a:extLst>
          </p:cNvPr>
          <p:cNvGrpSpPr/>
          <p:nvPr/>
        </p:nvGrpSpPr>
        <p:grpSpPr>
          <a:xfrm>
            <a:off x="7422692" y="1746593"/>
            <a:ext cx="752760" cy="870840"/>
            <a:chOff x="7422692" y="1746593"/>
            <a:chExt cx="75276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EC5AB8-84FA-459C-A64C-22E9112C530B}"/>
                    </a:ext>
                  </a:extLst>
                </p14:cNvPr>
                <p14:cNvContentPartPr/>
                <p14:nvPr/>
              </p14:nvContentPartPr>
              <p14:xfrm>
                <a:off x="7443212" y="1982753"/>
                <a:ext cx="15300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EC5AB8-84FA-459C-A64C-22E9112C53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25212" y="1964753"/>
                  <a:ext cx="18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233803-ECD8-413C-90A1-839AAB7FFF8C}"/>
                    </a:ext>
                  </a:extLst>
                </p14:cNvPr>
                <p14:cNvContentPartPr/>
                <p14:nvPr/>
              </p14:nvContentPartPr>
              <p14:xfrm>
                <a:off x="7422692" y="2097593"/>
                <a:ext cx="166680" cy="13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233803-ECD8-413C-90A1-839AAB7FFF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5052" y="2079953"/>
                  <a:ext cx="202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F7E97F-83A0-43FC-82F9-90D4F0A13A61}"/>
                    </a:ext>
                  </a:extLst>
                </p14:cNvPr>
                <p14:cNvContentPartPr/>
                <p14:nvPr/>
              </p14:nvContentPartPr>
              <p14:xfrm>
                <a:off x="7768292" y="1997153"/>
                <a:ext cx="12312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F7E97F-83A0-43FC-82F9-90D4F0A13A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50292" y="1979513"/>
                  <a:ext cx="158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07BEAB-3D5C-4BF8-ABA5-F7708C9CBA64}"/>
                    </a:ext>
                  </a:extLst>
                </p14:cNvPr>
                <p14:cNvContentPartPr/>
                <p14:nvPr/>
              </p14:nvContentPartPr>
              <p14:xfrm>
                <a:off x="7997612" y="1746593"/>
                <a:ext cx="177840" cy="87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07BEAB-3D5C-4BF8-ABA5-F7708C9CBA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79612" y="1728593"/>
                  <a:ext cx="213480" cy="90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F90328-7B81-42FE-ADFB-0A0F01BED2F0}"/>
                  </a:ext>
                </a:extLst>
              </p14:cNvPr>
              <p14:cNvContentPartPr/>
              <p14:nvPr/>
            </p14:nvContentPartPr>
            <p14:xfrm>
              <a:off x="1519412" y="2888873"/>
              <a:ext cx="1314000" cy="1446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F90328-7B81-42FE-ADFB-0A0F01BED2F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01412" y="2870873"/>
                <a:ext cx="1349640" cy="14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E599B29-E279-4D80-8548-E450A3577C3A}"/>
                  </a:ext>
                </a:extLst>
              </p14:cNvPr>
              <p14:cNvContentPartPr/>
              <p14:nvPr/>
            </p14:nvContentPartPr>
            <p14:xfrm>
              <a:off x="2441372" y="3132953"/>
              <a:ext cx="1284480" cy="1011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E599B29-E279-4D80-8548-E450A3577C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23372" y="3114953"/>
                <a:ext cx="132012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FB3EB57-263C-4D69-9B0B-1380E5FCFA21}"/>
                  </a:ext>
                </a:extLst>
              </p14:cNvPr>
              <p14:cNvContentPartPr/>
              <p14:nvPr/>
            </p14:nvContentPartPr>
            <p14:xfrm>
              <a:off x="2021612" y="4575113"/>
              <a:ext cx="190080" cy="199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FB3EB57-263C-4D69-9B0B-1380E5FCFA2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03972" y="4557113"/>
                <a:ext cx="225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3EBCB66-F6C5-4556-9395-14C8DB84F375}"/>
                  </a:ext>
                </a:extLst>
              </p14:cNvPr>
              <p14:cNvContentPartPr/>
              <p14:nvPr/>
            </p14:nvContentPartPr>
            <p14:xfrm>
              <a:off x="3355412" y="4460273"/>
              <a:ext cx="150480" cy="200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3EBCB66-F6C5-4556-9395-14C8DB84F37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37412" y="4442273"/>
                <a:ext cx="18612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6210862-4839-43EB-9166-45712B48C0FF}"/>
              </a:ext>
            </a:extLst>
          </p:cNvPr>
          <p:cNvGrpSpPr/>
          <p:nvPr/>
        </p:nvGrpSpPr>
        <p:grpSpPr>
          <a:xfrm>
            <a:off x="2419772" y="3362993"/>
            <a:ext cx="414360" cy="654480"/>
            <a:chOff x="2419772" y="3362993"/>
            <a:chExt cx="41436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F7B927-3A1C-4710-AA41-AE8769394BAB}"/>
                    </a:ext>
                  </a:extLst>
                </p14:cNvPr>
                <p14:cNvContentPartPr/>
                <p14:nvPr/>
              </p14:nvContentPartPr>
              <p14:xfrm>
                <a:off x="2467652" y="3362993"/>
                <a:ext cx="302760" cy="13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F7B927-3A1C-4710-AA41-AE8769394B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49652" y="3344993"/>
                  <a:ext cx="33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BA71EA3-7F24-4E54-AA04-882C9EB57391}"/>
                    </a:ext>
                  </a:extLst>
                </p14:cNvPr>
                <p14:cNvContentPartPr/>
                <p14:nvPr/>
              </p14:nvContentPartPr>
              <p14:xfrm>
                <a:off x="2419772" y="3448313"/>
                <a:ext cx="38880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BA71EA3-7F24-4E54-AA04-882C9EB573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1772" y="3430673"/>
                  <a:ext cx="424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9BCFAB-58C9-43BD-ACCD-31DE6A2DE920}"/>
                    </a:ext>
                  </a:extLst>
                </p14:cNvPr>
                <p14:cNvContentPartPr/>
                <p14:nvPr/>
              </p14:nvContentPartPr>
              <p14:xfrm>
                <a:off x="2429852" y="3565673"/>
                <a:ext cx="371880" cy="18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9BCFAB-58C9-43BD-ACCD-31DE6A2DE9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12212" y="3548033"/>
                  <a:ext cx="407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4FF520-9AE7-480D-8E70-EC67C3940DF4}"/>
                    </a:ext>
                  </a:extLst>
                </p14:cNvPr>
                <p14:cNvContentPartPr/>
                <p14:nvPr/>
              </p14:nvContentPartPr>
              <p14:xfrm>
                <a:off x="2474132" y="3684833"/>
                <a:ext cx="360000" cy="172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4FF520-9AE7-480D-8E70-EC67C3940D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6492" y="3666833"/>
                  <a:ext cx="39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806B07-21F5-472C-9EDB-D0532E8AE52D}"/>
                    </a:ext>
                  </a:extLst>
                </p14:cNvPr>
                <p14:cNvContentPartPr/>
                <p14:nvPr/>
              </p14:nvContentPartPr>
              <p14:xfrm>
                <a:off x="2551532" y="3807953"/>
                <a:ext cx="221760" cy="11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806B07-21F5-472C-9EDB-D0532E8AE5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33892" y="3790313"/>
                  <a:ext cx="257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893567-90A3-4FC2-A4F0-D89028A424A9}"/>
                    </a:ext>
                  </a:extLst>
                </p14:cNvPr>
                <p14:cNvContentPartPr/>
                <p14:nvPr/>
              </p14:nvContentPartPr>
              <p14:xfrm>
                <a:off x="2573492" y="3932513"/>
                <a:ext cx="214920" cy="8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893567-90A3-4FC2-A4F0-D89028A424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55852" y="3914513"/>
                  <a:ext cx="2505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41277F-0E9E-4B4A-84DB-57DA70A9BA63}"/>
              </a:ext>
            </a:extLst>
          </p:cNvPr>
          <p:cNvGrpSpPr/>
          <p:nvPr/>
        </p:nvGrpSpPr>
        <p:grpSpPr>
          <a:xfrm>
            <a:off x="2569532" y="2574953"/>
            <a:ext cx="826200" cy="309600"/>
            <a:chOff x="2569532" y="2574953"/>
            <a:chExt cx="8262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E32558-0044-444B-BD94-81FCB586D387}"/>
                    </a:ext>
                  </a:extLst>
                </p14:cNvPr>
                <p14:cNvContentPartPr/>
                <p14:nvPr/>
              </p14:nvContentPartPr>
              <p14:xfrm>
                <a:off x="2569532" y="2680793"/>
                <a:ext cx="180360" cy="19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E32558-0044-444B-BD94-81FCB586D3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51532" y="2662793"/>
                  <a:ext cx="21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310F96-6429-4124-B63B-1EC75BECA99E}"/>
                    </a:ext>
                  </a:extLst>
                </p14:cNvPr>
                <p14:cNvContentPartPr/>
                <p14:nvPr/>
              </p14:nvContentPartPr>
              <p14:xfrm>
                <a:off x="2907212" y="2574953"/>
                <a:ext cx="237240" cy="309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310F96-6429-4124-B63B-1EC75BECA9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9572" y="2556953"/>
                  <a:ext cx="272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11F376-49EE-4868-81BF-71D886E7D042}"/>
                    </a:ext>
                  </a:extLst>
                </p14:cNvPr>
                <p14:cNvContentPartPr/>
                <p14:nvPr/>
              </p14:nvContentPartPr>
              <p14:xfrm>
                <a:off x="3239492" y="2675393"/>
                <a:ext cx="156240" cy="194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11F376-49EE-4868-81BF-71D886E7D0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1852" y="2657393"/>
                  <a:ext cx="19188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DCECD31-25B8-42F2-B361-48399A903B0B}"/>
                  </a:ext>
                </a:extLst>
              </p14:cNvPr>
              <p14:cNvContentPartPr/>
              <p14:nvPr/>
            </p14:nvContentPartPr>
            <p14:xfrm>
              <a:off x="4621532" y="3286673"/>
              <a:ext cx="227520" cy="233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DCECD31-25B8-42F2-B361-48399A903B0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03892" y="3269033"/>
                <a:ext cx="2631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9AF598A-3895-4C90-B10A-1D8572897166}"/>
              </a:ext>
            </a:extLst>
          </p:cNvPr>
          <p:cNvGrpSpPr/>
          <p:nvPr/>
        </p:nvGrpSpPr>
        <p:grpSpPr>
          <a:xfrm>
            <a:off x="5174132" y="3258953"/>
            <a:ext cx="632880" cy="308880"/>
            <a:chOff x="5174132" y="3258953"/>
            <a:chExt cx="6328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7D4811-D898-418D-A654-DC9C49EC207D}"/>
                    </a:ext>
                  </a:extLst>
                </p14:cNvPr>
                <p14:cNvContentPartPr/>
                <p14:nvPr/>
              </p14:nvContentPartPr>
              <p14:xfrm>
                <a:off x="5174132" y="3258953"/>
                <a:ext cx="256680" cy="308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7D4811-D898-418D-A654-DC9C49EC20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56132" y="3241313"/>
                  <a:ext cx="292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7087BC-B4B2-4EDC-85E4-B41752054885}"/>
                    </a:ext>
                  </a:extLst>
                </p14:cNvPr>
                <p14:cNvContentPartPr/>
                <p14:nvPr/>
              </p14:nvContentPartPr>
              <p14:xfrm>
                <a:off x="5661572" y="3346433"/>
                <a:ext cx="145440" cy="20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7087BC-B4B2-4EDC-85E4-B417520548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3932" y="3328433"/>
                  <a:ext cx="1810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EA9C8F0-AA15-49D9-AD1D-5834CA93AADA}"/>
                  </a:ext>
                </a:extLst>
              </p14:cNvPr>
              <p14:cNvContentPartPr/>
              <p14:nvPr/>
            </p14:nvContentPartPr>
            <p14:xfrm>
              <a:off x="1824332" y="5175551"/>
              <a:ext cx="1365120" cy="1540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EA9C8F0-AA15-49D9-AD1D-5834CA93AAD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06692" y="5157551"/>
                <a:ext cx="1400760" cy="157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3CE6782-47C6-4154-A7AE-19B826874772}"/>
              </a:ext>
            </a:extLst>
          </p:cNvPr>
          <p:cNvGrpSpPr/>
          <p:nvPr/>
        </p:nvGrpSpPr>
        <p:grpSpPr>
          <a:xfrm>
            <a:off x="2743772" y="4739231"/>
            <a:ext cx="1613520" cy="1764360"/>
            <a:chOff x="2743772" y="4739231"/>
            <a:chExt cx="1613520" cy="17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4588C9-58DF-4D66-B38D-1ED8348BADEF}"/>
                    </a:ext>
                  </a:extLst>
                </p14:cNvPr>
                <p14:cNvContentPartPr/>
                <p14:nvPr/>
              </p14:nvContentPartPr>
              <p14:xfrm>
                <a:off x="3218972" y="6181391"/>
                <a:ext cx="720" cy="3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4588C9-58DF-4D66-B38D-1ED8348BAD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01332" y="6163391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CB6B17-03E8-4F8D-977F-7B11BA98C425}"/>
                    </a:ext>
                  </a:extLst>
                </p14:cNvPr>
                <p14:cNvContentPartPr/>
                <p14:nvPr/>
              </p14:nvContentPartPr>
              <p14:xfrm>
                <a:off x="3196292" y="6302711"/>
                <a:ext cx="36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CB6B17-03E8-4F8D-977F-7B11BA98C4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8652" y="6285071"/>
                  <a:ext cx="36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D42AFF-2B62-4486-8E99-03939D34177F}"/>
                    </a:ext>
                  </a:extLst>
                </p14:cNvPr>
                <p14:cNvContentPartPr/>
                <p14:nvPr/>
              </p14:nvContentPartPr>
              <p14:xfrm>
                <a:off x="2922332" y="5335751"/>
                <a:ext cx="37800" cy="4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D42AFF-2B62-4486-8E99-03939D3417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04332" y="5318111"/>
                  <a:ext cx="73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981327-276C-4744-A9C7-342041DE50E2}"/>
                    </a:ext>
                  </a:extLst>
                </p14:cNvPr>
                <p14:cNvContentPartPr/>
                <p14:nvPr/>
              </p14:nvContentPartPr>
              <p14:xfrm>
                <a:off x="2787332" y="5384711"/>
                <a:ext cx="101880" cy="127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981327-276C-4744-A9C7-342041DE50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69692" y="5367071"/>
                  <a:ext cx="137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2551D8-537E-42A1-AB51-8FCE17D4A308}"/>
                    </a:ext>
                  </a:extLst>
                </p14:cNvPr>
                <p14:cNvContentPartPr/>
                <p14:nvPr/>
              </p14:nvContentPartPr>
              <p14:xfrm>
                <a:off x="2743772" y="5606111"/>
                <a:ext cx="34920" cy="136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2551D8-537E-42A1-AB51-8FCE17D4A3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25772" y="5588111"/>
                  <a:ext cx="7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177333-2BC6-48E0-9FBC-F92512549A77}"/>
                    </a:ext>
                  </a:extLst>
                </p14:cNvPr>
                <p14:cNvContentPartPr/>
                <p14:nvPr/>
              </p14:nvContentPartPr>
              <p14:xfrm>
                <a:off x="2760692" y="5854511"/>
                <a:ext cx="41760" cy="15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0177333-2BC6-48E0-9FBC-F92512549A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43052" y="5836511"/>
                  <a:ext cx="77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6CCE22-944D-4FC9-ACF7-6690B73295A2}"/>
                    </a:ext>
                  </a:extLst>
                </p14:cNvPr>
                <p14:cNvContentPartPr/>
                <p14:nvPr/>
              </p14:nvContentPartPr>
              <p14:xfrm>
                <a:off x="2816852" y="6120911"/>
                <a:ext cx="142200" cy="83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6CCE22-944D-4FC9-ACF7-6690B73295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98852" y="6103271"/>
                  <a:ext cx="17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BDDDE1-0589-4805-B69C-6456D8970494}"/>
                    </a:ext>
                  </a:extLst>
                </p14:cNvPr>
                <p14:cNvContentPartPr/>
                <p14:nvPr/>
              </p14:nvContentPartPr>
              <p14:xfrm>
                <a:off x="3016652" y="6282551"/>
                <a:ext cx="88200" cy="43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BDDDE1-0589-4805-B69C-6456D897049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99012" y="6264551"/>
                  <a:ext cx="12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EF9172B-49B4-440D-9014-612FEF139CBB}"/>
                    </a:ext>
                  </a:extLst>
                </p14:cNvPr>
                <p14:cNvContentPartPr/>
                <p14:nvPr/>
              </p14:nvContentPartPr>
              <p14:xfrm>
                <a:off x="3197372" y="6297671"/>
                <a:ext cx="3600" cy="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EF9172B-49B4-440D-9014-612FEF139C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79372" y="6279671"/>
                  <a:ext cx="39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D2455A-89E2-49A0-966C-2B588CB6CB5D}"/>
                    </a:ext>
                  </a:extLst>
                </p14:cNvPr>
                <p14:cNvContentPartPr/>
                <p14:nvPr/>
              </p14:nvContentPartPr>
              <p14:xfrm>
                <a:off x="2965532" y="5185631"/>
                <a:ext cx="1391760" cy="131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D2455A-89E2-49A0-966C-2B588CB6CB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47892" y="5167631"/>
                  <a:ext cx="142740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0A254C-7109-4E54-B1A2-A03BE1CB13F0}"/>
                    </a:ext>
                  </a:extLst>
                </p14:cNvPr>
                <p14:cNvContentPartPr/>
                <p14:nvPr/>
              </p14:nvContentPartPr>
              <p14:xfrm>
                <a:off x="2973092" y="5375351"/>
                <a:ext cx="1296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0A254C-7109-4E54-B1A2-A03BE1CB13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55452" y="5357351"/>
                  <a:ext cx="4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F46E09-C323-496A-90CE-134AF76E23CB}"/>
                    </a:ext>
                  </a:extLst>
                </p14:cNvPr>
                <p14:cNvContentPartPr/>
                <p14:nvPr/>
              </p14:nvContentPartPr>
              <p14:xfrm>
                <a:off x="2979212" y="5365631"/>
                <a:ext cx="95040" cy="63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F46E09-C323-496A-90CE-134AF76E23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61572" y="5347991"/>
                  <a:ext cx="130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74C39E-67DB-479C-879D-14DE1ADBD193}"/>
                    </a:ext>
                  </a:extLst>
                </p14:cNvPr>
                <p14:cNvContentPartPr/>
                <p14:nvPr/>
              </p14:nvContentPartPr>
              <p14:xfrm>
                <a:off x="3142292" y="5482991"/>
                <a:ext cx="79200" cy="17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74C39E-67DB-479C-879D-14DE1ADBD1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24292" y="5465351"/>
                  <a:ext cx="114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AC50E8-F9EA-42C3-8EC8-21DE610820E1}"/>
                    </a:ext>
                  </a:extLst>
                </p14:cNvPr>
                <p14:cNvContentPartPr/>
                <p14:nvPr/>
              </p14:nvContentPartPr>
              <p14:xfrm>
                <a:off x="3262892" y="5757311"/>
                <a:ext cx="28440" cy="107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AC50E8-F9EA-42C3-8EC8-21DE610820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44892" y="5739311"/>
                  <a:ext cx="6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D07893-6C55-41C7-96D0-71771A3584CC}"/>
                    </a:ext>
                  </a:extLst>
                </p14:cNvPr>
                <p14:cNvContentPartPr/>
                <p14:nvPr/>
              </p14:nvContentPartPr>
              <p14:xfrm>
                <a:off x="3258212" y="5970071"/>
                <a:ext cx="34200" cy="135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D07893-6C55-41C7-96D0-71771A3584C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40212" y="5952071"/>
                  <a:ext cx="69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4BD7E9-5793-491E-A597-F5E560940789}"/>
                    </a:ext>
                  </a:extLst>
                </p14:cNvPr>
                <p14:cNvContentPartPr/>
                <p14:nvPr/>
              </p14:nvContentPartPr>
              <p14:xfrm>
                <a:off x="3193412" y="6176351"/>
                <a:ext cx="30600" cy="159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4BD7E9-5793-491E-A597-F5E5609407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75772" y="6158711"/>
                  <a:ext cx="66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7ABDC19-995E-4E24-8E04-674F356A6091}"/>
                    </a:ext>
                  </a:extLst>
                </p14:cNvPr>
                <p14:cNvContentPartPr/>
                <p14:nvPr/>
              </p14:nvContentPartPr>
              <p14:xfrm>
                <a:off x="2990732" y="5365631"/>
                <a:ext cx="276840" cy="1017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7ABDC19-995E-4E24-8E04-674F356A60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3092" y="5347631"/>
                  <a:ext cx="3124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E1F86E-8A08-4ECC-9A51-97A4EED9DBE5}"/>
                    </a:ext>
                  </a:extLst>
                </p14:cNvPr>
                <p14:cNvContentPartPr/>
                <p14:nvPr/>
              </p14:nvContentPartPr>
              <p14:xfrm>
                <a:off x="2940692" y="5020391"/>
                <a:ext cx="266400" cy="62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E1F86E-8A08-4ECC-9A51-97A4EED9DB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23052" y="5002391"/>
                  <a:ext cx="3020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1A099F0-1599-496F-AD30-BFD28E4BCF08}"/>
                    </a:ext>
                  </a:extLst>
                </p14:cNvPr>
                <p14:cNvContentPartPr/>
                <p14:nvPr/>
              </p14:nvContentPartPr>
              <p14:xfrm>
                <a:off x="3135452" y="4991231"/>
                <a:ext cx="119160" cy="9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1A099F0-1599-496F-AD30-BFD28E4BCF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17812" y="4973591"/>
                  <a:ext cx="154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98F62A-F3DD-4466-95B4-4F61F70E04EA}"/>
                    </a:ext>
                  </a:extLst>
                </p14:cNvPr>
                <p14:cNvContentPartPr/>
                <p14:nvPr/>
              </p14:nvContentPartPr>
              <p14:xfrm>
                <a:off x="3382772" y="4845791"/>
                <a:ext cx="116640" cy="174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98F62A-F3DD-4466-95B4-4F61F70E04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65132" y="4827791"/>
                  <a:ext cx="15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EC809C7-C386-411F-B03C-80CB20A1C69B}"/>
                    </a:ext>
                  </a:extLst>
                </p14:cNvPr>
                <p14:cNvContentPartPr/>
                <p14:nvPr/>
              </p14:nvContentPartPr>
              <p14:xfrm>
                <a:off x="3648812" y="4739231"/>
                <a:ext cx="164880" cy="260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EC809C7-C386-411F-B03C-80CB20A1C6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30812" y="4721231"/>
                  <a:ext cx="200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658816-1FAB-4C7A-8B64-C0576AC9432F}"/>
                    </a:ext>
                  </a:extLst>
                </p14:cNvPr>
                <p14:cNvContentPartPr/>
                <p14:nvPr/>
              </p14:nvContentPartPr>
              <p14:xfrm>
                <a:off x="3923852" y="4789631"/>
                <a:ext cx="132120" cy="214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658816-1FAB-4C7A-8B64-C0576AC943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05852" y="4771991"/>
                  <a:ext cx="1677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C355D8-694C-474D-B5CA-940346068106}"/>
              </a:ext>
            </a:extLst>
          </p:cNvPr>
          <p:cNvGrpSpPr/>
          <p:nvPr/>
        </p:nvGrpSpPr>
        <p:grpSpPr>
          <a:xfrm>
            <a:off x="5242892" y="5346191"/>
            <a:ext cx="759960" cy="273240"/>
            <a:chOff x="5242892" y="5346191"/>
            <a:chExt cx="759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54361B3-5FD3-4D74-8DB2-213555E3E6BC}"/>
                    </a:ext>
                  </a:extLst>
                </p14:cNvPr>
                <p14:cNvContentPartPr/>
                <p14:nvPr/>
              </p14:nvContentPartPr>
              <p14:xfrm>
                <a:off x="5242892" y="5346191"/>
                <a:ext cx="339840" cy="273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54361B3-5FD3-4D74-8DB2-213555E3E6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24892" y="5328551"/>
                  <a:ext cx="375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C114452-C8C1-4E9A-B3F2-A831A38F8AF6}"/>
                    </a:ext>
                  </a:extLst>
                </p14:cNvPr>
                <p14:cNvContentPartPr/>
                <p14:nvPr/>
              </p14:nvContentPartPr>
              <p14:xfrm>
                <a:off x="5719172" y="5495951"/>
                <a:ext cx="283680" cy="12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C114452-C8C1-4E9A-B3F2-A831A38F8A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01172" y="5477951"/>
                  <a:ext cx="3193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46E1C3D-F308-492B-B565-8C728DBFB998}"/>
              </a:ext>
            </a:extLst>
          </p:cNvPr>
          <p:cNvGrpSpPr/>
          <p:nvPr/>
        </p:nvGrpSpPr>
        <p:grpSpPr>
          <a:xfrm>
            <a:off x="1858892" y="5218391"/>
            <a:ext cx="1216440" cy="1452600"/>
            <a:chOff x="1858892" y="5218391"/>
            <a:chExt cx="1216440" cy="14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B0EB72-E347-4E9E-8453-33960D0B6DDC}"/>
                    </a:ext>
                  </a:extLst>
                </p14:cNvPr>
                <p14:cNvContentPartPr/>
                <p14:nvPr/>
              </p14:nvContentPartPr>
              <p14:xfrm>
                <a:off x="1984892" y="5323871"/>
                <a:ext cx="880560" cy="99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B0EB72-E347-4E9E-8453-33960D0B6D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66892" y="5305871"/>
                  <a:ext cx="916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680822-FA34-4BB2-A309-54162BF2360C}"/>
                    </a:ext>
                  </a:extLst>
                </p14:cNvPr>
                <p14:cNvContentPartPr/>
                <p14:nvPr/>
              </p14:nvContentPartPr>
              <p14:xfrm>
                <a:off x="1906412" y="5526191"/>
                <a:ext cx="86652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680822-FA34-4BB2-A309-54162BF236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88772" y="5508551"/>
                  <a:ext cx="902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2646F30-7365-4AAC-90DF-C17411D39DA3}"/>
                    </a:ext>
                  </a:extLst>
                </p14:cNvPr>
                <p14:cNvContentPartPr/>
                <p14:nvPr/>
              </p14:nvContentPartPr>
              <p14:xfrm>
                <a:off x="1858892" y="5678831"/>
                <a:ext cx="852840" cy="83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2646F30-7365-4AAC-90DF-C17411D39D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41252" y="5661191"/>
                  <a:ext cx="888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DC922AE-34D3-4174-866B-303A73B9A0E8}"/>
                    </a:ext>
                  </a:extLst>
                </p14:cNvPr>
                <p14:cNvContentPartPr/>
                <p14:nvPr/>
              </p14:nvContentPartPr>
              <p14:xfrm>
                <a:off x="1863572" y="5854871"/>
                <a:ext cx="891360" cy="92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DC922AE-34D3-4174-866B-303A73B9A0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45572" y="5837231"/>
                  <a:ext cx="92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FFE82C-42FE-438E-9877-515E05B46B9E}"/>
                    </a:ext>
                  </a:extLst>
                </p14:cNvPr>
                <p14:cNvContentPartPr/>
                <p14:nvPr/>
              </p14:nvContentPartPr>
              <p14:xfrm>
                <a:off x="1908212" y="6054671"/>
                <a:ext cx="907560" cy="7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FFE82C-42FE-438E-9877-515E05B46B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90572" y="6037031"/>
                  <a:ext cx="943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78496E-D134-4178-B77D-5F50016D5886}"/>
                    </a:ext>
                  </a:extLst>
                </p14:cNvPr>
                <p14:cNvContentPartPr/>
                <p14:nvPr/>
              </p14:nvContentPartPr>
              <p14:xfrm>
                <a:off x="1984172" y="6222431"/>
                <a:ext cx="906840" cy="9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78496E-D134-4178-B77D-5F50016D58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6532" y="6204791"/>
                  <a:ext cx="942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9405A5-BC58-420B-BC0A-CCC5B203DA0F}"/>
                    </a:ext>
                  </a:extLst>
                </p14:cNvPr>
                <p14:cNvContentPartPr/>
                <p14:nvPr/>
              </p14:nvContentPartPr>
              <p14:xfrm>
                <a:off x="2145092" y="6401351"/>
                <a:ext cx="930240" cy="12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9405A5-BC58-420B-BC0A-CCC5B203DA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27452" y="6383711"/>
                  <a:ext cx="965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1A9A5B-D9D9-45EE-83A5-E5B7893D5266}"/>
                    </a:ext>
                  </a:extLst>
                </p14:cNvPr>
                <p14:cNvContentPartPr/>
                <p14:nvPr/>
              </p14:nvContentPartPr>
              <p14:xfrm>
                <a:off x="2441012" y="6584591"/>
                <a:ext cx="581400" cy="86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1A9A5B-D9D9-45EE-83A5-E5B7893D52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23012" y="6566591"/>
                  <a:ext cx="617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0BF168-50EF-4F78-AA6C-4BB68D7C557E}"/>
                    </a:ext>
                  </a:extLst>
                </p14:cNvPr>
                <p14:cNvContentPartPr/>
                <p14:nvPr/>
              </p14:nvContentPartPr>
              <p14:xfrm>
                <a:off x="2264972" y="5218391"/>
                <a:ext cx="390960" cy="18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0BF168-50EF-4F78-AA6C-4BB68D7C55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47332" y="5200751"/>
                  <a:ext cx="4266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DDCF3DC-F35F-4924-8F41-12A9B7E94404}"/>
              </a:ext>
            </a:extLst>
          </p:cNvPr>
          <p:cNvGrpSpPr/>
          <p:nvPr/>
        </p:nvGrpSpPr>
        <p:grpSpPr>
          <a:xfrm>
            <a:off x="1342652" y="5298311"/>
            <a:ext cx="566280" cy="256680"/>
            <a:chOff x="1342652" y="5298311"/>
            <a:chExt cx="5662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24AAD5-416B-4CA2-B851-23ED2F17D44F}"/>
                    </a:ext>
                  </a:extLst>
                </p14:cNvPr>
                <p14:cNvContentPartPr/>
                <p14:nvPr/>
              </p14:nvContentPartPr>
              <p14:xfrm>
                <a:off x="1423292" y="5410271"/>
                <a:ext cx="485640" cy="80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24AAD5-416B-4CA2-B851-23ED2F17D4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05652" y="5392631"/>
                  <a:ext cx="521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B70367-6976-4FA0-B0AF-051B5C9B814A}"/>
                    </a:ext>
                  </a:extLst>
                </p14:cNvPr>
                <p14:cNvContentPartPr/>
                <p14:nvPr/>
              </p14:nvContentPartPr>
              <p14:xfrm>
                <a:off x="1342652" y="5298311"/>
                <a:ext cx="118440" cy="173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B70367-6976-4FA0-B0AF-051B5C9B81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24652" y="5280671"/>
                  <a:ext cx="154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1E5EEA-54AB-4CEF-9F06-41D47179C747}"/>
                    </a:ext>
                  </a:extLst>
                </p14:cNvPr>
                <p14:cNvContentPartPr/>
                <p14:nvPr/>
              </p14:nvContentPartPr>
              <p14:xfrm>
                <a:off x="1352012" y="5473271"/>
                <a:ext cx="131400" cy="81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1E5EEA-54AB-4CEF-9F06-41D47179C7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4372" y="5455271"/>
                  <a:ext cx="1670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BCC0B05-8737-460B-8D5A-CF7A07CB66B8}"/>
              </a:ext>
            </a:extLst>
          </p:cNvPr>
          <p:cNvGrpSpPr/>
          <p:nvPr/>
        </p:nvGrpSpPr>
        <p:grpSpPr>
          <a:xfrm>
            <a:off x="268412" y="5236751"/>
            <a:ext cx="726840" cy="262440"/>
            <a:chOff x="268412" y="5236751"/>
            <a:chExt cx="726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66C9454-4600-42D4-B0C8-B1BB7FAC5123}"/>
                    </a:ext>
                  </a:extLst>
                </p14:cNvPr>
                <p14:cNvContentPartPr/>
                <p14:nvPr/>
              </p14:nvContentPartPr>
              <p14:xfrm>
                <a:off x="268412" y="5251871"/>
                <a:ext cx="165960" cy="16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66C9454-4600-42D4-B0C8-B1BB7FAC512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0772" y="5234231"/>
                  <a:ext cx="201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5A8BB9-FC39-43AC-A55B-A62D9C63D1F5}"/>
                    </a:ext>
                  </a:extLst>
                </p14:cNvPr>
                <p14:cNvContentPartPr/>
                <p14:nvPr/>
              </p14:nvContentPartPr>
              <p14:xfrm>
                <a:off x="547772" y="5349791"/>
                <a:ext cx="138960" cy="27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5A8BB9-FC39-43AC-A55B-A62D9C63D1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9772" y="5331791"/>
                  <a:ext cx="17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70322D-C70B-4668-96D4-B5F15FDECF64}"/>
                    </a:ext>
                  </a:extLst>
                </p14:cNvPr>
                <p14:cNvContentPartPr/>
                <p14:nvPr/>
              </p14:nvContentPartPr>
              <p14:xfrm>
                <a:off x="792212" y="5236751"/>
                <a:ext cx="203040" cy="262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70322D-C70B-4668-96D4-B5F15FDECF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4572" y="5218751"/>
                  <a:ext cx="2386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40D36B3-0638-45C1-95D8-86982CC31568}"/>
              </a:ext>
            </a:extLst>
          </p:cNvPr>
          <p:cNvGrpSpPr/>
          <p:nvPr/>
        </p:nvGrpSpPr>
        <p:grpSpPr>
          <a:xfrm>
            <a:off x="6252332" y="5115071"/>
            <a:ext cx="1303200" cy="866160"/>
            <a:chOff x="6252332" y="5115071"/>
            <a:chExt cx="1303200" cy="86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FE2984-2324-422D-A79B-2F4F4BA5D42E}"/>
                    </a:ext>
                  </a:extLst>
                </p14:cNvPr>
                <p14:cNvContentPartPr/>
                <p14:nvPr/>
              </p14:nvContentPartPr>
              <p14:xfrm>
                <a:off x="6252332" y="5115071"/>
                <a:ext cx="233640" cy="838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FE2984-2324-422D-A79B-2F4F4BA5D4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34692" y="5097071"/>
                  <a:ext cx="26928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DFDC2A-1D37-49DB-ABF3-388564015A74}"/>
                    </a:ext>
                  </a:extLst>
                </p14:cNvPr>
                <p14:cNvContentPartPr/>
                <p14:nvPr/>
              </p14:nvContentPartPr>
              <p14:xfrm>
                <a:off x="6506492" y="5403791"/>
                <a:ext cx="134640" cy="221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DFDC2A-1D37-49DB-ABF3-388564015A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88492" y="5385791"/>
                  <a:ext cx="170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BFBB9A-DFF0-409F-A8BB-19003AF75E79}"/>
                    </a:ext>
                  </a:extLst>
                </p14:cNvPr>
                <p14:cNvContentPartPr/>
                <p14:nvPr/>
              </p14:nvContentPartPr>
              <p14:xfrm>
                <a:off x="6797372" y="5510351"/>
                <a:ext cx="224640" cy="21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BFBB9A-DFF0-409F-A8BB-19003AF75E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79732" y="5492351"/>
                  <a:ext cx="260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AA78A3-73D4-42A4-811F-68CF806D1BF8}"/>
                    </a:ext>
                  </a:extLst>
                </p14:cNvPr>
                <p14:cNvContentPartPr/>
                <p14:nvPr/>
              </p14:nvContentPartPr>
              <p14:xfrm>
                <a:off x="7179332" y="5424311"/>
                <a:ext cx="160200" cy="209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AA78A3-73D4-42A4-811F-68CF806D1B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61692" y="5406311"/>
                  <a:ext cx="195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DE8503-2E34-4362-9376-9496D9BE7653}"/>
                    </a:ext>
                  </a:extLst>
                </p14:cNvPr>
                <p14:cNvContentPartPr/>
                <p14:nvPr/>
              </p14:nvContentPartPr>
              <p14:xfrm>
                <a:off x="7434572" y="5218031"/>
                <a:ext cx="120960" cy="763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DE8503-2E34-4362-9376-9496D9BE76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6932" y="5200391"/>
                  <a:ext cx="156600" cy="79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746893B-70C7-4E36-825D-69D5199BC67E}"/>
              </a:ext>
            </a:extLst>
          </p:cNvPr>
          <p:cNvGrpSpPr/>
          <p:nvPr/>
        </p:nvGrpSpPr>
        <p:grpSpPr>
          <a:xfrm>
            <a:off x="5209412" y="6131351"/>
            <a:ext cx="190800" cy="134640"/>
            <a:chOff x="5209412" y="6131351"/>
            <a:chExt cx="19080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B55A09D-3322-4E74-A328-C81519DCCEC7}"/>
                    </a:ext>
                  </a:extLst>
                </p14:cNvPr>
                <p14:cNvContentPartPr/>
                <p14:nvPr/>
              </p14:nvContentPartPr>
              <p14:xfrm>
                <a:off x="5242892" y="6131351"/>
                <a:ext cx="118440" cy="16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B55A09D-3322-4E74-A328-C81519DCCE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24892" y="6113711"/>
                  <a:ext cx="154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7E16E9-4CA5-4A26-8BB3-DD22C2B4A081}"/>
                    </a:ext>
                  </a:extLst>
                </p14:cNvPr>
                <p14:cNvContentPartPr/>
                <p14:nvPr/>
              </p14:nvContentPartPr>
              <p14:xfrm>
                <a:off x="5209412" y="6224951"/>
                <a:ext cx="190800" cy="41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7E16E9-4CA5-4A26-8BB3-DD22C2B4A08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91772" y="6206951"/>
                  <a:ext cx="22644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2F14DBE-5382-489A-91C6-DD77B190EA08}"/>
              </a:ext>
            </a:extLst>
          </p:cNvPr>
          <p:cNvGrpSpPr/>
          <p:nvPr/>
        </p:nvGrpSpPr>
        <p:grpSpPr>
          <a:xfrm>
            <a:off x="5608652" y="6066911"/>
            <a:ext cx="500760" cy="257040"/>
            <a:chOff x="5608652" y="6066911"/>
            <a:chExt cx="500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018DA2C-C083-4E56-9311-1AC095825569}"/>
                    </a:ext>
                  </a:extLst>
                </p14:cNvPr>
                <p14:cNvContentPartPr/>
                <p14:nvPr/>
              </p14:nvContentPartPr>
              <p14:xfrm>
                <a:off x="5608652" y="6066911"/>
                <a:ext cx="208080" cy="257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018DA2C-C083-4E56-9311-1AC0958255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90652" y="6048911"/>
                  <a:ext cx="243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E53D88-2DD9-497D-BD1F-94CFB3DE6F0C}"/>
                    </a:ext>
                  </a:extLst>
                </p14:cNvPr>
                <p14:cNvContentPartPr/>
                <p14:nvPr/>
              </p14:nvContentPartPr>
              <p14:xfrm>
                <a:off x="5966132" y="6223871"/>
                <a:ext cx="143280" cy="28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E53D88-2DD9-497D-BD1F-94CFB3DE6F0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48132" y="6206231"/>
                  <a:ext cx="1789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44B542-08F5-4816-9A18-395F9EF141DA}"/>
              </a:ext>
            </a:extLst>
          </p:cNvPr>
          <p:cNvGrpSpPr/>
          <p:nvPr/>
        </p:nvGrpSpPr>
        <p:grpSpPr>
          <a:xfrm>
            <a:off x="6469412" y="5871071"/>
            <a:ext cx="1249560" cy="639720"/>
            <a:chOff x="6469412" y="5871071"/>
            <a:chExt cx="124956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9489B9-0697-4DA5-915B-2E1DFB382F54}"/>
                    </a:ext>
                  </a:extLst>
                </p14:cNvPr>
                <p14:cNvContentPartPr/>
                <p14:nvPr/>
              </p14:nvContentPartPr>
              <p14:xfrm>
                <a:off x="6469412" y="5871071"/>
                <a:ext cx="223920" cy="53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9489B9-0697-4DA5-915B-2E1DFB382F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51772" y="5853431"/>
                  <a:ext cx="2595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86C8E2-EA3A-421B-8061-D9172EBCD9DE}"/>
                    </a:ext>
                  </a:extLst>
                </p14:cNvPr>
                <p14:cNvContentPartPr/>
                <p14:nvPr/>
              </p14:nvContentPartPr>
              <p14:xfrm>
                <a:off x="6666692" y="6062591"/>
                <a:ext cx="106920" cy="196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86C8E2-EA3A-421B-8061-D9172EBCD9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49052" y="6044591"/>
                  <a:ext cx="142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EC8099E-E4C2-478B-BCE6-A369BA78689A}"/>
                    </a:ext>
                  </a:extLst>
                </p14:cNvPr>
                <p14:cNvContentPartPr/>
                <p14:nvPr/>
              </p14:nvContentPartPr>
              <p14:xfrm>
                <a:off x="6932012" y="6178871"/>
                <a:ext cx="198720" cy="22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EC8099E-E4C2-478B-BCE6-A369BA7868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14372" y="6161231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6E31D65-38E3-490A-8203-08EBFBDD9305}"/>
                    </a:ext>
                  </a:extLst>
                </p14:cNvPr>
                <p14:cNvContentPartPr/>
                <p14:nvPr/>
              </p14:nvContentPartPr>
              <p14:xfrm>
                <a:off x="7324052" y="6123071"/>
                <a:ext cx="187920" cy="15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6E31D65-38E3-490A-8203-08EBFBDD930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06052" y="6105431"/>
                  <a:ext cx="223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51096F9-645D-4AA8-A2BE-635125F9442D}"/>
                    </a:ext>
                  </a:extLst>
                </p14:cNvPr>
                <p14:cNvContentPartPr/>
                <p14:nvPr/>
              </p14:nvContentPartPr>
              <p14:xfrm>
                <a:off x="7517732" y="5960351"/>
                <a:ext cx="201240" cy="550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51096F9-645D-4AA8-A2BE-635125F944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9732" y="5942711"/>
                  <a:ext cx="236880" cy="58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538EAC-8E52-4781-9013-4A5200D4556D}"/>
              </a:ext>
            </a:extLst>
          </p:cNvPr>
          <p:cNvGrpSpPr/>
          <p:nvPr/>
        </p:nvGrpSpPr>
        <p:grpSpPr>
          <a:xfrm>
            <a:off x="3137612" y="5272031"/>
            <a:ext cx="2143800" cy="375120"/>
            <a:chOff x="3137612" y="5272031"/>
            <a:chExt cx="2143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D7E287-5111-4138-82AF-5844CA5DD6A9}"/>
                    </a:ext>
                  </a:extLst>
                </p14:cNvPr>
                <p14:cNvContentPartPr/>
                <p14:nvPr/>
              </p14:nvContentPartPr>
              <p14:xfrm>
                <a:off x="4400852" y="5367791"/>
                <a:ext cx="137160" cy="189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D7E287-5111-4138-82AF-5844CA5DD6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82852" y="5349791"/>
                  <a:ext cx="172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A7ED1D1-F277-44E2-B852-97C16071AD43}"/>
                    </a:ext>
                  </a:extLst>
                </p14:cNvPr>
                <p14:cNvContentPartPr/>
                <p14:nvPr/>
              </p14:nvContentPartPr>
              <p14:xfrm>
                <a:off x="4661492" y="5272031"/>
                <a:ext cx="162360" cy="322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A7ED1D1-F277-44E2-B852-97C16071AD4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43852" y="5254391"/>
                  <a:ext cx="198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0752C9-F989-4A5C-85BE-BE9D06E575FD}"/>
                    </a:ext>
                  </a:extLst>
                </p14:cNvPr>
                <p14:cNvContentPartPr/>
                <p14:nvPr/>
              </p14:nvContentPartPr>
              <p14:xfrm>
                <a:off x="4901972" y="5399471"/>
                <a:ext cx="129240" cy="19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0752C9-F989-4A5C-85BE-BE9D06E575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83972" y="5381471"/>
                  <a:ext cx="16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F8EAAF-5F39-4031-8ADD-37C1D74CA124}"/>
                    </a:ext>
                  </a:extLst>
                </p14:cNvPr>
                <p14:cNvContentPartPr/>
                <p14:nvPr/>
              </p14:nvContentPartPr>
              <p14:xfrm>
                <a:off x="5118692" y="5477231"/>
                <a:ext cx="126360" cy="2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F8EAAF-5F39-4031-8ADD-37C1D74CA12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01052" y="5459591"/>
                  <a:ext cx="162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2762630-B1B5-41DD-BF4F-B76A2B946D47}"/>
                    </a:ext>
                  </a:extLst>
                </p14:cNvPr>
                <p14:cNvContentPartPr/>
                <p14:nvPr/>
              </p14:nvContentPartPr>
              <p14:xfrm>
                <a:off x="5123012" y="5562911"/>
                <a:ext cx="158400" cy="21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2762630-B1B5-41DD-BF4F-B76A2B946D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05372" y="5544911"/>
                  <a:ext cx="194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9E55E2-2A49-492C-AC03-79BEC70E3C1D}"/>
                    </a:ext>
                  </a:extLst>
                </p14:cNvPr>
                <p14:cNvContentPartPr/>
                <p14:nvPr/>
              </p14:nvContentPartPr>
              <p14:xfrm>
                <a:off x="3137612" y="5390111"/>
                <a:ext cx="1040040" cy="10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9E55E2-2A49-492C-AC03-79BEC70E3C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19612" y="5372111"/>
                  <a:ext cx="107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1A7DAB-6B4B-4485-9E7B-6DD952F83E11}"/>
                    </a:ext>
                  </a:extLst>
                </p14:cNvPr>
                <p14:cNvContentPartPr/>
                <p14:nvPr/>
              </p14:nvContentPartPr>
              <p14:xfrm>
                <a:off x="3200252" y="5557151"/>
                <a:ext cx="1120320" cy="90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1A7DAB-6B4B-4485-9E7B-6DD952F83E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82252" y="5539511"/>
                  <a:ext cx="11559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9818EA2-C09F-49A6-A5E2-D7766B96EDAC}"/>
              </a:ext>
            </a:extLst>
          </p:cNvPr>
          <p:cNvGrpSpPr/>
          <p:nvPr/>
        </p:nvGrpSpPr>
        <p:grpSpPr>
          <a:xfrm>
            <a:off x="2765012" y="5353391"/>
            <a:ext cx="2405520" cy="1302840"/>
            <a:chOff x="2765012" y="5353391"/>
            <a:chExt cx="2405520" cy="13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19E712-8288-41CC-B0E6-043D107CC543}"/>
                    </a:ext>
                  </a:extLst>
                </p14:cNvPr>
                <p14:cNvContentPartPr/>
                <p14:nvPr/>
              </p14:nvContentPartPr>
              <p14:xfrm>
                <a:off x="2765012" y="5364911"/>
                <a:ext cx="397440" cy="977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19E712-8288-41CC-B0E6-043D107CC54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47372" y="5346911"/>
                  <a:ext cx="43308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08A57B-0699-45B6-826D-B3488331ADBF}"/>
                    </a:ext>
                  </a:extLst>
                </p14:cNvPr>
                <p14:cNvContentPartPr/>
                <p14:nvPr/>
              </p14:nvContentPartPr>
              <p14:xfrm>
                <a:off x="2950412" y="5353391"/>
                <a:ext cx="330120" cy="101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08A57B-0699-45B6-826D-B3488331AD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32412" y="5335751"/>
                  <a:ext cx="36576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7DCAA4-44BF-44B7-A4E4-425D14E131BC}"/>
                    </a:ext>
                  </a:extLst>
                </p14:cNvPr>
                <p14:cNvContentPartPr/>
                <p14:nvPr/>
              </p14:nvContentPartPr>
              <p14:xfrm>
                <a:off x="3304652" y="5737511"/>
                <a:ext cx="1139760" cy="9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7DCAA4-44BF-44B7-A4E4-425D14E131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86652" y="5719871"/>
                  <a:ext cx="117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9624E65-8C64-44BE-8BE9-6267B363978B}"/>
                    </a:ext>
                  </a:extLst>
                </p14:cNvPr>
                <p14:cNvContentPartPr/>
                <p14:nvPr/>
              </p14:nvContentPartPr>
              <p14:xfrm>
                <a:off x="3351092" y="5932271"/>
                <a:ext cx="1098720" cy="85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9624E65-8C64-44BE-8BE9-6267B36397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33092" y="5914631"/>
                  <a:ext cx="1134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AF602C-AE3D-4DA1-9D39-A9F335F090F5}"/>
                    </a:ext>
                  </a:extLst>
                </p14:cNvPr>
                <p14:cNvContentPartPr/>
                <p14:nvPr/>
              </p14:nvContentPartPr>
              <p14:xfrm>
                <a:off x="3292772" y="6138551"/>
                <a:ext cx="1041480" cy="46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AF602C-AE3D-4DA1-9D39-A9F335F090F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74772" y="6120551"/>
                  <a:ext cx="1077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61DB28-14D1-4E7E-BCE9-635EBC08952B}"/>
                    </a:ext>
                  </a:extLst>
                </p14:cNvPr>
                <p14:cNvContentPartPr/>
                <p14:nvPr/>
              </p14:nvContentPartPr>
              <p14:xfrm>
                <a:off x="3389612" y="6343031"/>
                <a:ext cx="798480" cy="1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61DB28-14D1-4E7E-BCE9-635EBC08952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71612" y="6325391"/>
                  <a:ext cx="834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3F17ED-1D34-432D-892D-056E8E220696}"/>
                    </a:ext>
                  </a:extLst>
                </p14:cNvPr>
                <p14:cNvContentPartPr/>
                <p14:nvPr/>
              </p14:nvContentPartPr>
              <p14:xfrm>
                <a:off x="3992612" y="6449591"/>
                <a:ext cx="528840" cy="139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3F17ED-1D34-432D-892D-056E8E22069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74972" y="6431591"/>
                  <a:ext cx="564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4AB60EB-C2E9-4B05-99CC-7A11D16CB613}"/>
                    </a:ext>
                  </a:extLst>
                </p14:cNvPr>
                <p14:cNvContentPartPr/>
                <p14:nvPr/>
              </p14:nvContentPartPr>
              <p14:xfrm>
                <a:off x="4409852" y="6519791"/>
                <a:ext cx="78480" cy="11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4AB60EB-C2E9-4B05-99CC-7A11D16CB6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92212" y="6502151"/>
                  <a:ext cx="114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78E8D63-855A-4057-83B7-8EA8F0FDEDD4}"/>
                    </a:ext>
                  </a:extLst>
                </p14:cNvPr>
                <p14:cNvContentPartPr/>
                <p14:nvPr/>
              </p14:nvContentPartPr>
              <p14:xfrm>
                <a:off x="4628012" y="6487751"/>
                <a:ext cx="104040" cy="168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78E8D63-855A-4057-83B7-8EA8F0FDED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10012" y="6470111"/>
                  <a:ext cx="139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A34F897-8C08-4239-AC0D-7D1E81A3B48F}"/>
                    </a:ext>
                  </a:extLst>
                </p14:cNvPr>
                <p14:cNvContentPartPr/>
                <p14:nvPr/>
              </p14:nvContentPartPr>
              <p14:xfrm>
                <a:off x="4820972" y="6589631"/>
                <a:ext cx="104400" cy="13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A34F897-8C08-4239-AC0D-7D1E81A3B4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03332" y="6571991"/>
                  <a:ext cx="140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08DA0C-0C06-4417-AE78-1234D96ADBC7}"/>
                    </a:ext>
                  </a:extLst>
                </p14:cNvPr>
                <p14:cNvContentPartPr/>
                <p14:nvPr/>
              </p14:nvContentPartPr>
              <p14:xfrm>
                <a:off x="4977212" y="6525551"/>
                <a:ext cx="193320" cy="12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08DA0C-0C06-4417-AE78-1234D96ADBC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59572" y="6507911"/>
                  <a:ext cx="228960" cy="16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246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DF66C499-4CEA-4E8D-8DAB-1D6E72B5A5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193675"/>
            <a:ext cx="8229600" cy="503238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Cartesian-Product Operation –  Example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550650E-BD55-4DAA-A7E8-072C922A2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10779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Relations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r, 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742A098-80D1-4CB4-A50A-968BE6FF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1353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Font typeface="Monotype Sorts" charset="2"/>
              <a:buChar char=""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x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19461" name="Picture 4">
            <a:extLst>
              <a:ext uri="{FF2B5EF4-FFF2-40B4-BE49-F238E27FC236}">
                <a16:creationId xmlns:a16="http://schemas.microsoft.com/office/drawing/2014/main" id="{341EE3B8-0471-4B3A-9DD6-6F3DD751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1076325"/>
            <a:ext cx="243205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525B51-CF7A-497B-8D09-487DF3A8B7EC}"/>
                  </a:ext>
                </a:extLst>
              </p14:cNvPr>
              <p14:cNvContentPartPr/>
              <p14:nvPr/>
            </p14:nvContentPartPr>
            <p14:xfrm>
              <a:off x="6253412" y="1555666"/>
              <a:ext cx="214920" cy="22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525B51-CF7A-497B-8D09-487DF3A8B7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5772" y="1538026"/>
                <a:ext cx="25056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8B1F2FD-BA1A-4583-AAB7-70CB46139506}"/>
              </a:ext>
            </a:extLst>
          </p:cNvPr>
          <p:cNvGrpSpPr/>
          <p:nvPr/>
        </p:nvGrpSpPr>
        <p:grpSpPr>
          <a:xfrm>
            <a:off x="6821132" y="1659346"/>
            <a:ext cx="439920" cy="163800"/>
            <a:chOff x="6821132" y="1659346"/>
            <a:chExt cx="43992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6B1F3F-9F8D-4302-A967-8849AD468511}"/>
                    </a:ext>
                  </a:extLst>
                </p14:cNvPr>
                <p14:cNvContentPartPr/>
                <p14:nvPr/>
              </p14:nvContentPartPr>
              <p14:xfrm>
                <a:off x="6821132" y="1710106"/>
                <a:ext cx="439920" cy="25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6B1F3F-9F8D-4302-A967-8849AD4685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3492" y="1692106"/>
                  <a:ext cx="475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AD0F2D-C206-45AA-BA99-5F275DB5EE50}"/>
                    </a:ext>
                  </a:extLst>
                </p14:cNvPr>
                <p14:cNvContentPartPr/>
                <p14:nvPr/>
              </p14:nvContentPartPr>
              <p14:xfrm>
                <a:off x="7081412" y="1659346"/>
                <a:ext cx="163800" cy="16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AD0F2D-C206-45AA-BA99-5F275DB5EE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3412" y="1641346"/>
                  <a:ext cx="19944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26BA41-DF4A-4655-ADC4-146C1CA53B14}"/>
                  </a:ext>
                </a:extLst>
              </p14:cNvPr>
              <p14:cNvContentPartPr/>
              <p14:nvPr/>
            </p14:nvContentPartPr>
            <p14:xfrm>
              <a:off x="7804652" y="1593826"/>
              <a:ext cx="318240" cy="16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26BA41-DF4A-4655-ADC4-146C1CA53B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6652" y="1575826"/>
                <a:ext cx="3538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D1A2B3-3170-4C24-B3C6-7B01226BA839}"/>
                  </a:ext>
                </a:extLst>
              </p14:cNvPr>
              <p14:cNvContentPartPr/>
              <p14:nvPr/>
            </p14:nvContentPartPr>
            <p14:xfrm>
              <a:off x="6271772" y="2168026"/>
              <a:ext cx="167400" cy="23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D1A2B3-3170-4C24-B3C6-7B01226BA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3772" y="2150026"/>
                <a:ext cx="20304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39B8F4E-A950-4699-A4B5-FCAB5C09A586}"/>
              </a:ext>
            </a:extLst>
          </p:cNvPr>
          <p:cNvGrpSpPr/>
          <p:nvPr/>
        </p:nvGrpSpPr>
        <p:grpSpPr>
          <a:xfrm>
            <a:off x="6848492" y="2243266"/>
            <a:ext cx="460440" cy="99360"/>
            <a:chOff x="6848492" y="2243266"/>
            <a:chExt cx="46044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999E36-9A1F-49AB-A3B1-3B84213529FE}"/>
                    </a:ext>
                  </a:extLst>
                </p14:cNvPr>
                <p14:cNvContentPartPr/>
                <p14:nvPr/>
              </p14:nvContentPartPr>
              <p14:xfrm>
                <a:off x="6848492" y="2260906"/>
                <a:ext cx="4456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999E36-9A1F-49AB-A3B1-3B84213529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30492" y="2243266"/>
                  <a:ext cx="481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0E3803-CCC4-4534-9FE4-AA39D30273D6}"/>
                    </a:ext>
                  </a:extLst>
                </p14:cNvPr>
                <p14:cNvContentPartPr/>
                <p14:nvPr/>
              </p14:nvContentPartPr>
              <p14:xfrm>
                <a:off x="7139732" y="2243266"/>
                <a:ext cx="16920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0E3803-CCC4-4534-9FE4-AA39D30273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1732" y="2225626"/>
                  <a:ext cx="2048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B76D11-ADEA-4916-AF36-E12C073C72C6}"/>
                  </a:ext>
                </a:extLst>
              </p14:cNvPr>
              <p14:cNvContentPartPr/>
              <p14:nvPr/>
            </p14:nvContentPartPr>
            <p14:xfrm>
              <a:off x="7831292" y="2161546"/>
              <a:ext cx="211680" cy="193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B76D11-ADEA-4916-AF36-E12C073C72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13292" y="2143906"/>
                <a:ext cx="24732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AB96856-F21E-4491-B3DD-2BCC42B16579}"/>
              </a:ext>
            </a:extLst>
          </p:cNvPr>
          <p:cNvGrpSpPr/>
          <p:nvPr/>
        </p:nvGrpSpPr>
        <p:grpSpPr>
          <a:xfrm>
            <a:off x="5674532" y="2844826"/>
            <a:ext cx="910440" cy="281520"/>
            <a:chOff x="5674532" y="2844826"/>
            <a:chExt cx="91044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D79E8E-AE7F-4E94-AF93-51BA2E846983}"/>
                    </a:ext>
                  </a:extLst>
                </p14:cNvPr>
                <p14:cNvContentPartPr/>
                <p14:nvPr/>
              </p14:nvContentPartPr>
              <p14:xfrm>
                <a:off x="5674532" y="2877226"/>
                <a:ext cx="20592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D79E8E-AE7F-4E94-AF93-51BA2E8469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56532" y="2859226"/>
                  <a:ext cx="24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FC50BD-2AA2-48F7-B499-443290C5A8EA}"/>
                    </a:ext>
                  </a:extLst>
                </p14:cNvPr>
                <p14:cNvContentPartPr/>
                <p14:nvPr/>
              </p14:nvContentPartPr>
              <p14:xfrm>
                <a:off x="6042092" y="2918986"/>
                <a:ext cx="18324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FC50BD-2AA2-48F7-B499-443290C5A8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24452" y="2901346"/>
                  <a:ext cx="218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627788-DCF6-4EA2-8514-428AFBCBACD4}"/>
                    </a:ext>
                  </a:extLst>
                </p14:cNvPr>
                <p14:cNvContentPartPr/>
                <p14:nvPr/>
              </p14:nvContentPartPr>
              <p14:xfrm>
                <a:off x="6048932" y="2844826"/>
                <a:ext cx="172440" cy="28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627788-DCF6-4EA2-8514-428AFBCBAC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0932" y="2826826"/>
                  <a:ext cx="208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71FF73-022F-4923-82A2-2F0B6E1F588A}"/>
                    </a:ext>
                  </a:extLst>
                </p14:cNvPr>
                <p14:cNvContentPartPr/>
                <p14:nvPr/>
              </p14:nvContentPartPr>
              <p14:xfrm>
                <a:off x="6408212" y="2855986"/>
                <a:ext cx="176760" cy="23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71FF73-022F-4923-82A2-2F0B6E1F58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90572" y="2838346"/>
                  <a:ext cx="2124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F1BD0-64EB-47E6-A8B6-0378066888DF}"/>
              </a:ext>
            </a:extLst>
          </p:cNvPr>
          <p:cNvGrpSpPr/>
          <p:nvPr/>
        </p:nvGrpSpPr>
        <p:grpSpPr>
          <a:xfrm>
            <a:off x="7023812" y="2909986"/>
            <a:ext cx="504720" cy="128880"/>
            <a:chOff x="7023812" y="2909986"/>
            <a:chExt cx="50472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EFBADC-BD6C-4119-BAD4-B192E25F5327}"/>
                    </a:ext>
                  </a:extLst>
                </p14:cNvPr>
                <p14:cNvContentPartPr/>
                <p14:nvPr/>
              </p14:nvContentPartPr>
              <p14:xfrm>
                <a:off x="7023812" y="2949586"/>
                <a:ext cx="480960" cy="1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EFBADC-BD6C-4119-BAD4-B192E25F53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5812" y="2931946"/>
                  <a:ext cx="516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B2658A-044B-4C3B-A579-F0A17F5E9F38}"/>
                    </a:ext>
                  </a:extLst>
                </p14:cNvPr>
                <p14:cNvContentPartPr/>
                <p14:nvPr/>
              </p14:nvContentPartPr>
              <p14:xfrm>
                <a:off x="7382012" y="2909986"/>
                <a:ext cx="146520" cy="128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B2658A-044B-4C3B-A579-F0A17F5E9F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64012" y="2891986"/>
                  <a:ext cx="1821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C0716-C7F2-4162-88FE-F73322F5BBA7}"/>
              </a:ext>
            </a:extLst>
          </p:cNvPr>
          <p:cNvGrpSpPr/>
          <p:nvPr/>
        </p:nvGrpSpPr>
        <p:grpSpPr>
          <a:xfrm>
            <a:off x="7927052" y="2705506"/>
            <a:ext cx="1090800" cy="612720"/>
            <a:chOff x="7927052" y="2705506"/>
            <a:chExt cx="109080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03AFB6-7780-4EE9-91A9-09BAC87545C0}"/>
                    </a:ext>
                  </a:extLst>
                </p14:cNvPr>
                <p14:cNvContentPartPr/>
                <p14:nvPr/>
              </p14:nvContentPartPr>
              <p14:xfrm>
                <a:off x="8035052" y="2851666"/>
                <a:ext cx="326160" cy="169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03AFB6-7780-4EE9-91A9-09BAC87545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17052" y="2833666"/>
                  <a:ext cx="361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3D623A-20A2-4E60-ABE4-D6C8EE0B435E}"/>
                    </a:ext>
                  </a:extLst>
                </p14:cNvPr>
                <p14:cNvContentPartPr/>
                <p14:nvPr/>
              </p14:nvContentPartPr>
              <p14:xfrm>
                <a:off x="8506652" y="2869666"/>
                <a:ext cx="124920" cy="11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3D623A-20A2-4E60-ABE4-D6C8EE0B43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88652" y="2851666"/>
                  <a:ext cx="160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C429F1-52EE-4E43-A6CA-F12153B0B730}"/>
                    </a:ext>
                  </a:extLst>
                </p14:cNvPr>
                <p14:cNvContentPartPr/>
                <p14:nvPr/>
              </p14:nvContentPartPr>
              <p14:xfrm>
                <a:off x="8504132" y="2857066"/>
                <a:ext cx="133920" cy="19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C429F1-52EE-4E43-A6CA-F12153B0B7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86492" y="2839066"/>
                  <a:ext cx="169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773146-3D2F-43D4-A9CE-F5459CDD3726}"/>
                    </a:ext>
                  </a:extLst>
                </p14:cNvPr>
                <p14:cNvContentPartPr/>
                <p14:nvPr/>
              </p14:nvContentPartPr>
              <p14:xfrm>
                <a:off x="8736332" y="2881906"/>
                <a:ext cx="141120" cy="13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773146-3D2F-43D4-A9CE-F5459CDD37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18692" y="2863906"/>
                  <a:ext cx="176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5DFB3F-D04F-4DA8-BD9F-8935F6E704B2}"/>
                    </a:ext>
                  </a:extLst>
                </p14:cNvPr>
                <p14:cNvContentPartPr/>
                <p14:nvPr/>
              </p14:nvContentPartPr>
              <p14:xfrm>
                <a:off x="8797172" y="2776426"/>
                <a:ext cx="220680" cy="54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5DFB3F-D04F-4DA8-BD9F-8935F6E704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9532" y="2758426"/>
                  <a:ext cx="2563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1E556D-9D1E-4F40-807B-D65EFB143E08}"/>
                    </a:ext>
                  </a:extLst>
                </p14:cNvPr>
                <p14:cNvContentPartPr/>
                <p14:nvPr/>
              </p14:nvContentPartPr>
              <p14:xfrm>
                <a:off x="7927052" y="2705506"/>
                <a:ext cx="180720" cy="59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1E556D-9D1E-4F40-807B-D65EFB143E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9412" y="2687866"/>
                  <a:ext cx="21636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027D0B-A41A-495E-9AD7-D3A76D25347F}"/>
              </a:ext>
            </a:extLst>
          </p:cNvPr>
          <p:cNvGrpSpPr/>
          <p:nvPr/>
        </p:nvGrpSpPr>
        <p:grpSpPr>
          <a:xfrm>
            <a:off x="3042572" y="2407426"/>
            <a:ext cx="456480" cy="154440"/>
            <a:chOff x="3042572" y="2407426"/>
            <a:chExt cx="45648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69E79B-E48F-4016-9853-5902F411F07C}"/>
                    </a:ext>
                  </a:extLst>
                </p14:cNvPr>
                <p14:cNvContentPartPr/>
                <p14:nvPr/>
              </p14:nvContentPartPr>
              <p14:xfrm>
                <a:off x="3055892" y="2419306"/>
                <a:ext cx="122040" cy="1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69E79B-E48F-4016-9853-5902F411F0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37892" y="2401306"/>
                  <a:ext cx="157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976FF0-26A7-4717-B20F-97FD63964D35}"/>
                    </a:ext>
                  </a:extLst>
                </p14:cNvPr>
                <p14:cNvContentPartPr/>
                <p14:nvPr/>
              </p14:nvContentPartPr>
              <p14:xfrm>
                <a:off x="3042572" y="2445226"/>
                <a:ext cx="313920" cy="9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976FF0-26A7-4717-B20F-97FD63964D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24572" y="2427586"/>
                  <a:ext cx="349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165234-C77B-4C6D-A3C9-88A4E4FFDB2D}"/>
                    </a:ext>
                  </a:extLst>
                </p14:cNvPr>
                <p14:cNvContentPartPr/>
                <p14:nvPr/>
              </p14:nvContentPartPr>
              <p14:xfrm>
                <a:off x="3320132" y="2407426"/>
                <a:ext cx="178920" cy="15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165234-C77B-4C6D-A3C9-88A4E4FFDB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02492" y="2389786"/>
                  <a:ext cx="2145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12AB49-4C3A-4F42-AB87-8EB76597624A}"/>
              </a:ext>
            </a:extLst>
          </p:cNvPr>
          <p:cNvGrpSpPr/>
          <p:nvPr/>
        </p:nvGrpSpPr>
        <p:grpSpPr>
          <a:xfrm>
            <a:off x="4781732" y="2991706"/>
            <a:ext cx="368280" cy="252000"/>
            <a:chOff x="4781732" y="2991706"/>
            <a:chExt cx="3682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2F9DC9-65D8-4A44-99FF-9BDDBD378B1C}"/>
                    </a:ext>
                  </a:extLst>
                </p14:cNvPr>
                <p14:cNvContentPartPr/>
                <p14:nvPr/>
              </p14:nvContentPartPr>
              <p14:xfrm>
                <a:off x="4781732" y="3041746"/>
                <a:ext cx="10800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2F9DC9-65D8-4A44-99FF-9BDDBD378B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63732" y="3024106"/>
                  <a:ext cx="143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C4256E-021D-4637-89C5-907E97D8D952}"/>
                    </a:ext>
                  </a:extLst>
                </p14:cNvPr>
                <p14:cNvContentPartPr/>
                <p14:nvPr/>
              </p14:nvContentPartPr>
              <p14:xfrm>
                <a:off x="4799372" y="3086026"/>
                <a:ext cx="101520" cy="1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C4256E-021D-4637-89C5-907E97D8D9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81372" y="3068026"/>
                  <a:ext cx="137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375872-3A9F-4FAE-A90D-E03699230DBA}"/>
                    </a:ext>
                  </a:extLst>
                </p14:cNvPr>
                <p14:cNvContentPartPr/>
                <p14:nvPr/>
              </p14:nvContentPartPr>
              <p14:xfrm>
                <a:off x="5021852" y="2991706"/>
                <a:ext cx="123840" cy="10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375872-3A9F-4FAE-A90D-E03699230D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4212" y="2973706"/>
                  <a:ext cx="159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B008B1-448C-46C8-8FB8-14D9DBDB1557}"/>
                    </a:ext>
                  </a:extLst>
                </p14:cNvPr>
                <p14:cNvContentPartPr/>
                <p14:nvPr/>
              </p14:nvContentPartPr>
              <p14:xfrm>
                <a:off x="5133092" y="3003586"/>
                <a:ext cx="16920" cy="24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B008B1-448C-46C8-8FB8-14D9DBDB15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15092" y="2985946"/>
                  <a:ext cx="525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963EF2-6380-4F56-AC63-97751C33ADE4}"/>
              </a:ext>
            </a:extLst>
          </p:cNvPr>
          <p:cNvGrpSpPr/>
          <p:nvPr/>
        </p:nvGrpSpPr>
        <p:grpSpPr>
          <a:xfrm>
            <a:off x="4872812" y="4556880"/>
            <a:ext cx="644400" cy="630360"/>
            <a:chOff x="4872812" y="4556880"/>
            <a:chExt cx="64440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CD927D-EF1C-4566-B22F-F6E7B731BBAF}"/>
                    </a:ext>
                  </a:extLst>
                </p14:cNvPr>
                <p14:cNvContentPartPr/>
                <p14:nvPr/>
              </p14:nvContentPartPr>
              <p14:xfrm>
                <a:off x="4936172" y="4572360"/>
                <a:ext cx="141480" cy="13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CD927D-EF1C-4566-B22F-F6E7B731BB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8532" y="4554360"/>
                  <a:ext cx="177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47F97F-6E40-49C5-830D-B6F754687BA4}"/>
                    </a:ext>
                  </a:extLst>
                </p14:cNvPr>
                <p14:cNvContentPartPr/>
                <p14:nvPr/>
              </p14:nvContentPartPr>
              <p14:xfrm>
                <a:off x="5163332" y="4623480"/>
                <a:ext cx="162720" cy="8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47F97F-6E40-49C5-830D-B6F754687B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45692" y="4605840"/>
                  <a:ext cx="198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F382C2-A671-4729-8FC4-4CED4E79AE56}"/>
                    </a:ext>
                  </a:extLst>
                </p14:cNvPr>
                <p14:cNvContentPartPr/>
                <p14:nvPr/>
              </p14:nvContentPartPr>
              <p14:xfrm>
                <a:off x="5198612" y="4584960"/>
                <a:ext cx="131400" cy="15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BF382C2-A671-4729-8FC4-4CED4E79AE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80972" y="4567320"/>
                  <a:ext cx="16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DA9F39-2181-46BA-88F9-6AA26C29A129}"/>
                    </a:ext>
                  </a:extLst>
                </p14:cNvPr>
                <p14:cNvContentPartPr/>
                <p14:nvPr/>
              </p14:nvContentPartPr>
              <p14:xfrm>
                <a:off x="5392292" y="4556880"/>
                <a:ext cx="124920" cy="10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DA9F39-2181-46BA-88F9-6AA26C29A1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74292" y="4539240"/>
                  <a:ext cx="160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B53527-7ABB-4BDD-BE41-98551E4A84A3}"/>
                    </a:ext>
                  </a:extLst>
                </p14:cNvPr>
                <p14:cNvContentPartPr/>
                <p14:nvPr/>
              </p14:nvContentPartPr>
              <p14:xfrm>
                <a:off x="5476532" y="4577400"/>
                <a:ext cx="18360" cy="28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B53527-7ABB-4BDD-BE41-98551E4A84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58532" y="4559760"/>
                  <a:ext cx="54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6B5F58-9799-495B-BA71-E2410B00D758}"/>
                    </a:ext>
                  </a:extLst>
                </p14:cNvPr>
                <p14:cNvContentPartPr/>
                <p14:nvPr/>
              </p14:nvContentPartPr>
              <p14:xfrm>
                <a:off x="4872812" y="5041080"/>
                <a:ext cx="183240" cy="7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6B5F58-9799-495B-BA71-E2410B00D7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55172" y="5023080"/>
                  <a:ext cx="218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BF1542-0AFC-4DED-A204-2EF3CEA4B94C}"/>
                    </a:ext>
                  </a:extLst>
                </p14:cNvPr>
                <p14:cNvContentPartPr/>
                <p14:nvPr/>
              </p14:nvContentPartPr>
              <p14:xfrm>
                <a:off x="5187092" y="4927320"/>
                <a:ext cx="176040" cy="25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BF1542-0AFC-4DED-A204-2EF3CEA4B9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69452" y="4909320"/>
                  <a:ext cx="2116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0E210A-6461-4709-9ECB-6CCAF336B6DB}"/>
              </a:ext>
            </a:extLst>
          </p:cNvPr>
          <p:cNvGrpSpPr/>
          <p:nvPr/>
        </p:nvGrpSpPr>
        <p:grpSpPr>
          <a:xfrm>
            <a:off x="7519172" y="3794760"/>
            <a:ext cx="1463400" cy="1024200"/>
            <a:chOff x="7519172" y="3794760"/>
            <a:chExt cx="1463400" cy="10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D2002A-035D-4A37-8131-578B20960B70}"/>
                    </a:ext>
                  </a:extLst>
                </p14:cNvPr>
                <p14:cNvContentPartPr/>
                <p14:nvPr/>
              </p14:nvContentPartPr>
              <p14:xfrm>
                <a:off x="8189852" y="4111200"/>
                <a:ext cx="239400" cy="204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D2002A-035D-4A37-8131-578B20960B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71852" y="4093200"/>
                  <a:ext cx="27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93B666-8432-47DA-9C81-8C7C1D489F00}"/>
                    </a:ext>
                  </a:extLst>
                </p14:cNvPr>
                <p14:cNvContentPartPr/>
                <p14:nvPr/>
              </p14:nvContentPartPr>
              <p14:xfrm>
                <a:off x="8231612" y="4104000"/>
                <a:ext cx="128520" cy="20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93B666-8432-47DA-9C81-8C7C1D489F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13612" y="4086000"/>
                  <a:ext cx="164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1E90FE-824E-4DE1-AEF5-63861C560EE7}"/>
                    </a:ext>
                  </a:extLst>
                </p14:cNvPr>
                <p14:cNvContentPartPr/>
                <p14:nvPr/>
              </p14:nvContentPartPr>
              <p14:xfrm>
                <a:off x="8555252" y="4092840"/>
                <a:ext cx="190440" cy="218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1E90FE-824E-4DE1-AEF5-63861C560E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7612" y="4075200"/>
                  <a:ext cx="226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03764A-685B-45BA-ACD9-6DE57411F42C}"/>
                    </a:ext>
                  </a:extLst>
                </p14:cNvPr>
                <p14:cNvContentPartPr/>
                <p14:nvPr/>
              </p14:nvContentPartPr>
              <p14:xfrm>
                <a:off x="8855492" y="3908160"/>
                <a:ext cx="127080" cy="703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03764A-685B-45BA-ACD9-6DE57411F4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37852" y="3890520"/>
                  <a:ext cx="1627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864DC5-B326-4929-B4B7-A6EEE900EC82}"/>
                    </a:ext>
                  </a:extLst>
                </p14:cNvPr>
                <p14:cNvContentPartPr/>
                <p14:nvPr/>
              </p14:nvContentPartPr>
              <p14:xfrm>
                <a:off x="7741292" y="4036320"/>
                <a:ext cx="210240" cy="28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864DC5-B326-4929-B4B7-A6EEE900EC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23652" y="4018320"/>
                  <a:ext cx="245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D9EE55-0FB5-42A4-B508-24422C5CAE63}"/>
                    </a:ext>
                  </a:extLst>
                </p14:cNvPr>
                <p14:cNvContentPartPr/>
                <p14:nvPr/>
              </p14:nvContentPartPr>
              <p14:xfrm>
                <a:off x="7519172" y="3794760"/>
                <a:ext cx="316800" cy="102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D9EE55-0FB5-42A4-B508-24422C5CAE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01172" y="3777120"/>
                  <a:ext cx="352440" cy="10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4A04A79-9194-47C4-A9A1-38D5CCEC8302}"/>
                  </a:ext>
                </a:extLst>
              </p14:cNvPr>
              <p14:cNvContentPartPr/>
              <p14:nvPr/>
            </p14:nvContentPartPr>
            <p14:xfrm>
              <a:off x="5725292" y="3943800"/>
              <a:ext cx="614160" cy="495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4A04A79-9194-47C4-A9A1-38D5CCEC83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07292" y="3926160"/>
                <a:ext cx="64980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60" name="Group 15359">
            <a:extLst>
              <a:ext uri="{FF2B5EF4-FFF2-40B4-BE49-F238E27FC236}">
                <a16:creationId xmlns:a16="http://schemas.microsoft.com/office/drawing/2014/main" id="{92E9E8DF-6983-450B-8B40-4D29989DF5A2}"/>
              </a:ext>
            </a:extLst>
          </p:cNvPr>
          <p:cNvGrpSpPr/>
          <p:nvPr/>
        </p:nvGrpSpPr>
        <p:grpSpPr>
          <a:xfrm>
            <a:off x="6074852" y="4366080"/>
            <a:ext cx="1386360" cy="278640"/>
            <a:chOff x="6074852" y="4366080"/>
            <a:chExt cx="13863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C0D84F-291C-40B9-9327-E1B74D0D7386}"/>
                    </a:ext>
                  </a:extLst>
                </p14:cNvPr>
                <p14:cNvContentPartPr/>
                <p14:nvPr/>
              </p14:nvContentPartPr>
              <p14:xfrm>
                <a:off x="6074852" y="4451040"/>
                <a:ext cx="179280" cy="19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C0D84F-291C-40B9-9327-E1B74D0D73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57212" y="4433400"/>
                  <a:ext cx="214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095DD8-AECD-49D9-85BE-A044316975F4}"/>
                    </a:ext>
                  </a:extLst>
                </p14:cNvPr>
                <p14:cNvContentPartPr/>
                <p14:nvPr/>
              </p14:nvContentPartPr>
              <p14:xfrm>
                <a:off x="6291932" y="4601520"/>
                <a:ext cx="5760" cy="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095DD8-AECD-49D9-85BE-A044316975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73932" y="4583880"/>
                  <a:ext cx="4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4FDAAA-1DE3-463B-BD03-3BE196F3C416}"/>
                    </a:ext>
                  </a:extLst>
                </p14:cNvPr>
                <p14:cNvContentPartPr/>
                <p14:nvPr/>
              </p14:nvContentPartPr>
              <p14:xfrm>
                <a:off x="6384092" y="4382280"/>
                <a:ext cx="109080" cy="221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4FDAAA-1DE3-463B-BD03-3BE196F3C4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6092" y="4364280"/>
                  <a:ext cx="144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A1AD80-F0BB-4FEF-B0C8-F3187F9177CC}"/>
                    </a:ext>
                  </a:extLst>
                </p14:cNvPr>
                <p14:cNvContentPartPr/>
                <p14:nvPr/>
              </p14:nvContentPartPr>
              <p14:xfrm>
                <a:off x="6421532" y="4378680"/>
                <a:ext cx="155520" cy="23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A1AD80-F0BB-4FEF-B0C8-F3187F9177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3892" y="4360680"/>
                  <a:ext cx="191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7755AC-EB67-47A3-B67B-128855FF525E}"/>
                    </a:ext>
                  </a:extLst>
                </p14:cNvPr>
                <p14:cNvContentPartPr/>
                <p14:nvPr/>
              </p14:nvContentPartPr>
              <p14:xfrm>
                <a:off x="6672812" y="4485240"/>
                <a:ext cx="122400" cy="9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7755AC-EB67-47A3-B67B-128855FF52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5172" y="4467600"/>
                  <a:ext cx="15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F83512-5266-4713-9F42-D0BB83FA20EF}"/>
                    </a:ext>
                  </a:extLst>
                </p14:cNvPr>
                <p14:cNvContentPartPr/>
                <p14:nvPr/>
              </p14:nvContentPartPr>
              <p14:xfrm>
                <a:off x="6956852" y="4422960"/>
                <a:ext cx="102600" cy="17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F83512-5266-4713-9F42-D0BB83FA20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38852" y="4405320"/>
                  <a:ext cx="138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A523D2-B716-4AA8-945C-1B0C270C89D6}"/>
                    </a:ext>
                  </a:extLst>
                </p14:cNvPr>
                <p14:cNvContentPartPr/>
                <p14:nvPr/>
              </p14:nvContentPartPr>
              <p14:xfrm>
                <a:off x="7158812" y="4557600"/>
                <a:ext cx="14760" cy="1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A523D2-B716-4AA8-945C-1B0C270C89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40812" y="4539600"/>
                  <a:ext cx="50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E06133-9271-42D2-96FA-3A48331683CE}"/>
                    </a:ext>
                  </a:extLst>
                </p14:cNvPr>
                <p14:cNvContentPartPr/>
                <p14:nvPr/>
              </p14:nvContentPartPr>
              <p14:xfrm>
                <a:off x="7286972" y="4366080"/>
                <a:ext cx="174240" cy="21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E06133-9271-42D2-96FA-3A48331683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68972" y="4348080"/>
                  <a:ext cx="20988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362" name="Ink 15361">
                <a:extLst>
                  <a:ext uri="{FF2B5EF4-FFF2-40B4-BE49-F238E27FC236}">
                    <a16:creationId xmlns:a16="http://schemas.microsoft.com/office/drawing/2014/main" id="{FCEE1750-B66F-464F-86DA-07271E611E52}"/>
                  </a:ext>
                </a:extLst>
              </p14:cNvPr>
              <p14:cNvContentPartPr/>
              <p14:nvPr/>
            </p14:nvContentPartPr>
            <p14:xfrm>
              <a:off x="5900612" y="4762440"/>
              <a:ext cx="1592640" cy="29880"/>
            </p14:xfrm>
          </p:contentPart>
        </mc:Choice>
        <mc:Fallback xmlns="">
          <p:pic>
            <p:nvPicPr>
              <p:cNvPr id="15362" name="Ink 15361">
                <a:extLst>
                  <a:ext uri="{FF2B5EF4-FFF2-40B4-BE49-F238E27FC236}">
                    <a16:creationId xmlns:a16="http://schemas.microsoft.com/office/drawing/2014/main" id="{FCEE1750-B66F-464F-86DA-07271E611E5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82972" y="4744440"/>
                <a:ext cx="1628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363" name="Ink 15362">
                <a:extLst>
                  <a:ext uri="{FF2B5EF4-FFF2-40B4-BE49-F238E27FC236}">
                    <a16:creationId xmlns:a16="http://schemas.microsoft.com/office/drawing/2014/main" id="{224ED7DB-E7A7-4A44-A276-358FD58E73E1}"/>
                  </a:ext>
                </a:extLst>
              </p14:cNvPr>
              <p14:cNvContentPartPr/>
              <p14:nvPr/>
            </p14:nvContentPartPr>
            <p14:xfrm>
              <a:off x="3013412" y="3533760"/>
              <a:ext cx="1425960" cy="55440"/>
            </p14:xfrm>
          </p:contentPart>
        </mc:Choice>
        <mc:Fallback xmlns="">
          <p:pic>
            <p:nvPicPr>
              <p:cNvPr id="15363" name="Ink 15362">
                <a:extLst>
                  <a:ext uri="{FF2B5EF4-FFF2-40B4-BE49-F238E27FC236}">
                    <a16:creationId xmlns:a16="http://schemas.microsoft.com/office/drawing/2014/main" id="{224ED7DB-E7A7-4A44-A276-358FD58E73E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77772" y="3462120"/>
                <a:ext cx="14976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64" name="Ink 15363">
                <a:extLst>
                  <a:ext uri="{FF2B5EF4-FFF2-40B4-BE49-F238E27FC236}">
                    <a16:creationId xmlns:a16="http://schemas.microsoft.com/office/drawing/2014/main" id="{62AA04B6-C5ED-4433-BB34-A68E5FFF38A5}"/>
                  </a:ext>
                </a:extLst>
              </p14:cNvPr>
              <p14:cNvContentPartPr/>
              <p14:nvPr/>
            </p14:nvContentPartPr>
            <p14:xfrm>
              <a:off x="2936372" y="3593880"/>
              <a:ext cx="1540440" cy="50040"/>
            </p14:xfrm>
          </p:contentPart>
        </mc:Choice>
        <mc:Fallback xmlns="">
          <p:pic>
            <p:nvPicPr>
              <p:cNvPr id="15364" name="Ink 15363">
                <a:extLst>
                  <a:ext uri="{FF2B5EF4-FFF2-40B4-BE49-F238E27FC236}">
                    <a16:creationId xmlns:a16="http://schemas.microsoft.com/office/drawing/2014/main" id="{62AA04B6-C5ED-4433-BB34-A68E5FFF38A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00372" y="3522240"/>
                <a:ext cx="16120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365" name="Ink 15364">
                <a:extLst>
                  <a:ext uri="{FF2B5EF4-FFF2-40B4-BE49-F238E27FC236}">
                    <a16:creationId xmlns:a16="http://schemas.microsoft.com/office/drawing/2014/main" id="{1C02237C-5C88-4DB1-9AEC-78E1FA212846}"/>
                  </a:ext>
                </a:extLst>
              </p14:cNvPr>
              <p14:cNvContentPartPr/>
              <p14:nvPr/>
            </p14:nvContentPartPr>
            <p14:xfrm>
              <a:off x="2993252" y="3486960"/>
              <a:ext cx="1463400" cy="99720"/>
            </p14:xfrm>
          </p:contentPart>
        </mc:Choice>
        <mc:Fallback xmlns="">
          <p:pic>
            <p:nvPicPr>
              <p:cNvPr id="15365" name="Ink 15364">
                <a:extLst>
                  <a:ext uri="{FF2B5EF4-FFF2-40B4-BE49-F238E27FC236}">
                    <a16:creationId xmlns:a16="http://schemas.microsoft.com/office/drawing/2014/main" id="{1C02237C-5C88-4DB1-9AEC-78E1FA21284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57612" y="3415320"/>
                <a:ext cx="1535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366" name="Ink 15365">
                <a:extLst>
                  <a:ext uri="{FF2B5EF4-FFF2-40B4-BE49-F238E27FC236}">
                    <a16:creationId xmlns:a16="http://schemas.microsoft.com/office/drawing/2014/main" id="{0B234961-F9F5-4CB9-B12D-C043225AFABA}"/>
                  </a:ext>
                </a:extLst>
              </p14:cNvPr>
              <p14:cNvContentPartPr/>
              <p14:nvPr/>
            </p14:nvContentPartPr>
            <p14:xfrm>
              <a:off x="2984252" y="4942800"/>
              <a:ext cx="1535040" cy="33480"/>
            </p14:xfrm>
          </p:contentPart>
        </mc:Choice>
        <mc:Fallback xmlns="">
          <p:pic>
            <p:nvPicPr>
              <p:cNvPr id="15366" name="Ink 15365">
                <a:extLst>
                  <a:ext uri="{FF2B5EF4-FFF2-40B4-BE49-F238E27FC236}">
                    <a16:creationId xmlns:a16="http://schemas.microsoft.com/office/drawing/2014/main" id="{0B234961-F9F5-4CB9-B12D-C043225AFA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48612" y="4870800"/>
                <a:ext cx="1606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367" name="Ink 15366">
                <a:extLst>
                  <a:ext uri="{FF2B5EF4-FFF2-40B4-BE49-F238E27FC236}">
                    <a16:creationId xmlns:a16="http://schemas.microsoft.com/office/drawing/2014/main" id="{C148CAC9-D22B-4D3A-A983-7A9886BA4C28}"/>
                  </a:ext>
                </a:extLst>
              </p14:cNvPr>
              <p14:cNvContentPartPr/>
              <p14:nvPr/>
            </p14:nvContentPartPr>
            <p14:xfrm>
              <a:off x="3013412" y="5040000"/>
              <a:ext cx="1500120" cy="21240"/>
            </p14:xfrm>
          </p:contentPart>
        </mc:Choice>
        <mc:Fallback xmlns="">
          <p:pic>
            <p:nvPicPr>
              <p:cNvPr id="15367" name="Ink 15366">
                <a:extLst>
                  <a:ext uri="{FF2B5EF4-FFF2-40B4-BE49-F238E27FC236}">
                    <a16:creationId xmlns:a16="http://schemas.microsoft.com/office/drawing/2014/main" id="{C148CAC9-D22B-4D3A-A983-7A9886BA4C2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77772" y="4968360"/>
                <a:ext cx="1571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368" name="Ink 15367">
                <a:extLst>
                  <a:ext uri="{FF2B5EF4-FFF2-40B4-BE49-F238E27FC236}">
                    <a16:creationId xmlns:a16="http://schemas.microsoft.com/office/drawing/2014/main" id="{9C05847E-18D6-4709-B895-5553112929B6}"/>
                  </a:ext>
                </a:extLst>
              </p14:cNvPr>
              <p14:cNvContentPartPr/>
              <p14:nvPr/>
            </p14:nvContentPartPr>
            <p14:xfrm>
              <a:off x="3035372" y="4955040"/>
              <a:ext cx="1475280" cy="30960"/>
            </p14:xfrm>
          </p:contentPart>
        </mc:Choice>
        <mc:Fallback xmlns="">
          <p:pic>
            <p:nvPicPr>
              <p:cNvPr id="15368" name="Ink 15367">
                <a:extLst>
                  <a:ext uri="{FF2B5EF4-FFF2-40B4-BE49-F238E27FC236}">
                    <a16:creationId xmlns:a16="http://schemas.microsoft.com/office/drawing/2014/main" id="{9C05847E-18D6-4709-B895-5553112929B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99372" y="4883400"/>
                <a:ext cx="1546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369" name="Ink 15368">
                <a:extLst>
                  <a:ext uri="{FF2B5EF4-FFF2-40B4-BE49-F238E27FC236}">
                    <a16:creationId xmlns:a16="http://schemas.microsoft.com/office/drawing/2014/main" id="{7DE784B8-F8D2-4688-BF11-977179A3651D}"/>
                  </a:ext>
                </a:extLst>
              </p14:cNvPr>
              <p14:cNvContentPartPr/>
              <p14:nvPr/>
            </p14:nvContentPartPr>
            <p14:xfrm>
              <a:off x="2923052" y="5180760"/>
              <a:ext cx="1436040" cy="92880"/>
            </p14:xfrm>
          </p:contentPart>
        </mc:Choice>
        <mc:Fallback xmlns="">
          <p:pic>
            <p:nvPicPr>
              <p:cNvPr id="15369" name="Ink 15368">
                <a:extLst>
                  <a:ext uri="{FF2B5EF4-FFF2-40B4-BE49-F238E27FC236}">
                    <a16:creationId xmlns:a16="http://schemas.microsoft.com/office/drawing/2014/main" id="{7DE784B8-F8D2-4688-BF11-977179A3651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87412" y="5109120"/>
                <a:ext cx="1507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70" name="Ink 15369">
                <a:extLst>
                  <a:ext uri="{FF2B5EF4-FFF2-40B4-BE49-F238E27FC236}">
                    <a16:creationId xmlns:a16="http://schemas.microsoft.com/office/drawing/2014/main" id="{947D904F-EE09-4F8A-A3AF-D859BE67CBFD}"/>
                  </a:ext>
                </a:extLst>
              </p14:cNvPr>
              <p14:cNvContentPartPr/>
              <p14:nvPr/>
            </p14:nvContentPartPr>
            <p14:xfrm>
              <a:off x="3004772" y="5253840"/>
              <a:ext cx="1464480" cy="44640"/>
            </p14:xfrm>
          </p:contentPart>
        </mc:Choice>
        <mc:Fallback xmlns="">
          <p:pic>
            <p:nvPicPr>
              <p:cNvPr id="15370" name="Ink 15369">
                <a:extLst>
                  <a:ext uri="{FF2B5EF4-FFF2-40B4-BE49-F238E27FC236}">
                    <a16:creationId xmlns:a16="http://schemas.microsoft.com/office/drawing/2014/main" id="{947D904F-EE09-4F8A-A3AF-D859BE67CBF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69132" y="5181840"/>
                <a:ext cx="1536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71" name="Ink 15370">
                <a:extLst>
                  <a:ext uri="{FF2B5EF4-FFF2-40B4-BE49-F238E27FC236}">
                    <a16:creationId xmlns:a16="http://schemas.microsoft.com/office/drawing/2014/main" id="{D8D9B6C7-EED3-46F9-AB83-9079D53AC188}"/>
                  </a:ext>
                </a:extLst>
              </p14:cNvPr>
              <p14:cNvContentPartPr/>
              <p14:nvPr/>
            </p14:nvContentPartPr>
            <p14:xfrm>
              <a:off x="3020972" y="5312880"/>
              <a:ext cx="1478520" cy="33840"/>
            </p14:xfrm>
          </p:contentPart>
        </mc:Choice>
        <mc:Fallback xmlns="">
          <p:pic>
            <p:nvPicPr>
              <p:cNvPr id="15371" name="Ink 15370">
                <a:extLst>
                  <a:ext uri="{FF2B5EF4-FFF2-40B4-BE49-F238E27FC236}">
                    <a16:creationId xmlns:a16="http://schemas.microsoft.com/office/drawing/2014/main" id="{D8D9B6C7-EED3-46F9-AB83-9079D53AC18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984972" y="5241240"/>
                <a:ext cx="1550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372" name="Ink 15371">
                <a:extLst>
                  <a:ext uri="{FF2B5EF4-FFF2-40B4-BE49-F238E27FC236}">
                    <a16:creationId xmlns:a16="http://schemas.microsoft.com/office/drawing/2014/main" id="{4014DFF8-ECE3-4F52-A831-587C0A435015}"/>
                  </a:ext>
                </a:extLst>
              </p14:cNvPr>
              <p14:cNvContentPartPr/>
              <p14:nvPr/>
            </p14:nvContentPartPr>
            <p14:xfrm>
              <a:off x="3047612" y="5150160"/>
              <a:ext cx="1481040" cy="45720"/>
            </p14:xfrm>
          </p:contentPart>
        </mc:Choice>
        <mc:Fallback xmlns="">
          <p:pic>
            <p:nvPicPr>
              <p:cNvPr id="15372" name="Ink 15371">
                <a:extLst>
                  <a:ext uri="{FF2B5EF4-FFF2-40B4-BE49-F238E27FC236}">
                    <a16:creationId xmlns:a16="http://schemas.microsoft.com/office/drawing/2014/main" id="{4014DFF8-ECE3-4F52-A831-587C0A43501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11612" y="5078160"/>
                <a:ext cx="1552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373" name="Ink 15372">
                <a:extLst>
                  <a:ext uri="{FF2B5EF4-FFF2-40B4-BE49-F238E27FC236}">
                    <a16:creationId xmlns:a16="http://schemas.microsoft.com/office/drawing/2014/main" id="{533B3B49-DB79-485D-B1F5-CC74D71CB458}"/>
                  </a:ext>
                </a:extLst>
              </p14:cNvPr>
              <p14:cNvContentPartPr/>
              <p14:nvPr/>
            </p14:nvContentPartPr>
            <p14:xfrm>
              <a:off x="3956972" y="5237640"/>
              <a:ext cx="514800" cy="29160"/>
            </p14:xfrm>
          </p:contentPart>
        </mc:Choice>
        <mc:Fallback xmlns="">
          <p:pic>
            <p:nvPicPr>
              <p:cNvPr id="15373" name="Ink 15372">
                <a:extLst>
                  <a:ext uri="{FF2B5EF4-FFF2-40B4-BE49-F238E27FC236}">
                    <a16:creationId xmlns:a16="http://schemas.microsoft.com/office/drawing/2014/main" id="{533B3B49-DB79-485D-B1F5-CC74D71CB45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21332" y="5165640"/>
                <a:ext cx="586440" cy="17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0546D280-E8BF-4FDD-B5E4-957F90BB3B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Cartesian-Product Operation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04E7A19-60AA-4BBD-A8BD-198032D4E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9013" y="1077913"/>
            <a:ext cx="5621337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Notation</a:t>
            </a:r>
            <a:r>
              <a:rPr lang="en-US" sz="1800" i="1"/>
              <a:t> r </a:t>
            </a:r>
            <a:r>
              <a:rPr lang="en-US" sz="1800"/>
              <a:t>x</a:t>
            </a:r>
            <a:r>
              <a:rPr lang="en-US" sz="1800" i="1"/>
              <a:t> 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Defined as: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  <a:r>
              <a:rPr lang="en-US" sz="1800" i="1"/>
              <a:t>r</a:t>
            </a:r>
            <a:r>
              <a:rPr lang="en-US" sz="1800"/>
              <a:t> x </a:t>
            </a:r>
            <a:r>
              <a:rPr lang="en-US" sz="1800" i="1"/>
              <a:t>s</a:t>
            </a:r>
            <a:r>
              <a:rPr lang="en-US" sz="1800"/>
              <a:t> = {</a:t>
            </a:r>
            <a:r>
              <a:rPr lang="en-US" sz="1800" i="1"/>
              <a:t>t q </a:t>
            </a:r>
            <a:r>
              <a:rPr lang="en-US" sz="1800"/>
              <a:t>|</a:t>
            </a:r>
            <a:r>
              <a:rPr lang="en-US" sz="1800" i="1"/>
              <a:t> t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 i="1"/>
              <a:t> r </a:t>
            </a:r>
            <a:r>
              <a:rPr lang="en-US" sz="1800" b="1"/>
              <a:t>and </a:t>
            </a:r>
            <a:r>
              <a:rPr lang="en-US" sz="1800" i="1"/>
              <a:t>q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s</a:t>
            </a:r>
            <a:r>
              <a:rPr lang="en-US" sz="1800"/>
              <a:t>}</a:t>
            </a:r>
            <a:br>
              <a:rPr lang="en-US" sz="1800"/>
            </a:b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Assume that attributes of r(R) and s(S) are disjoint. (That is, </a:t>
            </a:r>
            <a:r>
              <a:rPr lang="en-US" sz="1800" i="1"/>
              <a:t>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</a:t>
            </a:r>
            <a:r>
              <a:rPr lang="en-US" sz="1800" i="1"/>
              <a:t> S</a:t>
            </a:r>
            <a:r>
              <a:rPr lang="en-US" sz="1800"/>
              <a:t> = </a:t>
            </a:r>
            <a:r>
              <a:rPr lang="en-US" sz="1800" i="1">
                <a:latin typeface="Symbol" pitchFamily="16" charset="2"/>
                <a:ea typeface="Symbol" pitchFamily="16" charset="2"/>
                <a:cs typeface="Symbol" pitchFamily="16" charset="2"/>
              </a:rPr>
              <a:t></a:t>
            </a:r>
            <a:r>
              <a:rPr lang="en-US" sz="1800"/>
              <a:t>).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If attributes of </a:t>
            </a:r>
            <a:r>
              <a:rPr lang="en-US" sz="1800" i="1"/>
              <a:t>r(R)</a:t>
            </a:r>
            <a:r>
              <a:rPr lang="en-US" sz="1800"/>
              <a:t> and </a:t>
            </a:r>
            <a:r>
              <a:rPr lang="en-US" sz="1800" i="1"/>
              <a:t>s(S</a:t>
            </a:r>
            <a:r>
              <a:rPr lang="en-US" sz="1800"/>
              <a:t>) are not disjoint, then renaming must be used.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9751C063-E135-4244-80EA-647D48FE8D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Composition of Operations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13C28B75-0BF1-46E2-AFBE-E462477F3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762000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Can build expressions using multiple operations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Example: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 baseline="-25000"/>
              <a:t>A=C</a:t>
            </a:r>
            <a:r>
              <a:rPr lang="en-US" sz="1800"/>
              <a:t>(</a:t>
            </a:r>
            <a:r>
              <a:rPr lang="en-US" sz="1800" i="1"/>
              <a:t>r x s</a:t>
            </a:r>
            <a:r>
              <a:rPr lang="en-US" sz="1800"/>
              <a:t>)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r x 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i="1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 baseline="-25000"/>
              <a:t>A=C</a:t>
            </a:r>
            <a:r>
              <a:rPr lang="en-US" sz="1800"/>
              <a:t>(</a:t>
            </a:r>
            <a:r>
              <a:rPr lang="en-US" sz="1800" i="1"/>
              <a:t>r x s</a:t>
            </a:r>
            <a:r>
              <a:rPr lang="en-US" sz="1800"/>
              <a:t>)</a:t>
            </a:r>
          </a:p>
        </p:txBody>
      </p:sp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ADC23FF2-BCA5-443C-9C32-BCD8F7BF3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1225" y="2916238"/>
          <a:ext cx="13970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4" imgW="72360" imgH="171000" progId="">
                  <p:embed/>
                </p:oleObj>
              </mc:Choice>
              <mc:Fallback>
                <p:oleObj r:id="rId4" imgW="72360" imgH="17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2916238"/>
                        <a:ext cx="139700" cy="2905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4">
            <a:extLst>
              <a:ext uri="{FF2B5EF4-FFF2-40B4-BE49-F238E27FC236}">
                <a16:creationId xmlns:a16="http://schemas.microsoft.com/office/drawing/2014/main" id="{6B12F355-9389-4246-A3DC-F1FB0A6E4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610225"/>
            <a:ext cx="184150" cy="366713"/>
          </a:xfrm>
          <a:prstGeom prst="rect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2055" name="Picture 5">
            <a:extLst>
              <a:ext uri="{FF2B5EF4-FFF2-40B4-BE49-F238E27FC236}">
                <a16:creationId xmlns:a16="http://schemas.microsoft.com/office/drawing/2014/main" id="{ABF11C12-8633-46A4-BF85-531AAA21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949450"/>
            <a:ext cx="1757362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A1CCAE4-87C4-48B7-9AD2-DF5B721336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Rename Operation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A7C63455-893E-4FEE-9FCB-57E7734B1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Allows us to name, and therefore to refer to, the results of relational-algebra expressions.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Allows us to refer to a relation by more than one name.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Example: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				</a:t>
            </a:r>
            <a:r>
              <a:rPr lang="en-US" sz="2000" i="1">
                <a:latin typeface="Symbol" pitchFamily="16" charset="2"/>
                <a:ea typeface="Symbol" pitchFamily="16" charset="2"/>
                <a:cs typeface="Symbol" pitchFamily="16" charset="2"/>
              </a:rPr>
              <a:t></a:t>
            </a:r>
            <a:r>
              <a:rPr lang="en-US" sz="1800" i="1"/>
              <a:t> </a:t>
            </a:r>
            <a:r>
              <a:rPr lang="en-US" sz="2400" i="1" baseline="-25000"/>
              <a:t>x</a:t>
            </a:r>
            <a:r>
              <a:rPr lang="en-US" sz="1800"/>
              <a:t> (</a:t>
            </a:r>
            <a:r>
              <a:rPr lang="en-US" sz="1800" i="1"/>
              <a:t>E</a:t>
            </a:r>
            <a:r>
              <a:rPr lang="en-US" sz="1800"/>
              <a:t>)</a:t>
            </a:r>
            <a:br>
              <a:rPr lang="en-US" sz="1800"/>
            </a:br>
            <a:endParaRPr lang="en-US" sz="1800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returns the expression </a:t>
            </a:r>
            <a:r>
              <a:rPr lang="en-US" sz="1800" i="1"/>
              <a:t>E</a:t>
            </a:r>
            <a:r>
              <a:rPr lang="en-US" sz="1800"/>
              <a:t> under the name </a:t>
            </a:r>
            <a:r>
              <a:rPr lang="en-US" sz="1800" i="1"/>
              <a:t>X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If a relational-algebra expression </a:t>
            </a:r>
            <a:r>
              <a:rPr lang="en-US" sz="1800" i="1"/>
              <a:t>E</a:t>
            </a:r>
            <a:r>
              <a:rPr lang="en-US" sz="1800"/>
              <a:t> has arity </a:t>
            </a:r>
            <a:r>
              <a:rPr lang="en-US" sz="1800" i="1"/>
              <a:t>n</a:t>
            </a:r>
            <a:r>
              <a:rPr lang="en-US" sz="1800"/>
              <a:t>, then 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                                      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returns the result of expression </a:t>
            </a:r>
            <a:r>
              <a:rPr lang="en-US" sz="1800" i="1"/>
              <a:t>E</a:t>
            </a:r>
            <a:r>
              <a:rPr lang="en-US" sz="1800"/>
              <a:t> under the name </a:t>
            </a:r>
            <a:r>
              <a:rPr lang="en-US" sz="1800" i="1"/>
              <a:t>X</a:t>
            </a:r>
            <a:r>
              <a:rPr lang="en-US" sz="1800"/>
              <a:t>, and with the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attributes renamed to </a:t>
            </a:r>
            <a:r>
              <a:rPr lang="en-US" sz="2000" i="1"/>
              <a:t>A</a:t>
            </a:r>
            <a:r>
              <a:rPr lang="en-US" sz="2400" i="1" baseline="-25000"/>
              <a:t>1</a:t>
            </a:r>
            <a:r>
              <a:rPr lang="en-US" sz="1800" i="1" baseline="-25000"/>
              <a:t> </a:t>
            </a:r>
            <a:r>
              <a:rPr lang="en-US" sz="2000" i="1"/>
              <a:t>, A</a:t>
            </a:r>
            <a:r>
              <a:rPr lang="en-US" sz="2400" i="1" baseline="-25000"/>
              <a:t>2</a:t>
            </a:r>
            <a:r>
              <a:rPr lang="en-US" sz="2000" i="1" baseline="-25000"/>
              <a:t> </a:t>
            </a:r>
            <a:r>
              <a:rPr lang="en-US" sz="2000" i="1"/>
              <a:t>, …., A</a:t>
            </a:r>
            <a:r>
              <a:rPr lang="en-US" sz="2400" i="1" baseline="-25000"/>
              <a:t>n</a:t>
            </a:r>
            <a:r>
              <a:rPr lang="en-US" sz="1800" i="1" baseline="-25000"/>
              <a:t> </a:t>
            </a:r>
            <a:r>
              <a:rPr lang="en-US" sz="1800"/>
              <a:t>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</p:txBody>
      </p:sp>
      <p:graphicFrame>
        <p:nvGraphicFramePr>
          <p:cNvPr id="3074" name="Object 3">
            <a:extLst>
              <a:ext uri="{FF2B5EF4-FFF2-40B4-BE49-F238E27FC236}">
                <a16:creationId xmlns:a16="http://schemas.microsoft.com/office/drawing/2014/main" id="{F8B1FE14-78E7-49E7-95AB-09FA9C172E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1763" y="3944938"/>
          <a:ext cx="29797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4" imgW="1149840" imgH="225360" progId="">
                  <p:embed/>
                </p:oleObj>
              </mc:Choice>
              <mc:Fallback>
                <p:oleObj r:id="rId4" imgW="1149840" imgH="225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63" y="3944938"/>
                        <a:ext cx="2979737" cy="6651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66A0B7BF-8CF1-4F71-99D4-126C1F523F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7700" y="42863"/>
            <a:ext cx="83820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/>
              <a:t>Chapter 6:  Formal  Relational Query Languages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C91DFB0-63CF-4764-A580-76EF32E89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highlight>
                  <a:srgbClr val="FFFF00"/>
                </a:highlight>
              </a:rPr>
              <a:t>Relational Algebra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Tuple Relational Calculus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Domain Relational Calculus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6736F44-BB90-4FCC-BC65-52A40A23C1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Query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0FF9DF0-A3D9-4F97-B45C-DA91F80D6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pPr marL="341313" indent="-341313">
              <a:spcBef>
                <a:spcPts val="875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Find the largest salary in the university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Step 1: find instructor salaries that are less than some other instructor salary (i.e. not maximum)</a:t>
            </a:r>
          </a:p>
          <a:p>
            <a:pPr marL="1427163" lvl="3" indent="-227013">
              <a:spcBef>
                <a:spcPts val="875"/>
              </a:spcBef>
              <a:buClr>
                <a:srgbClr val="FF99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using a copy of </a:t>
            </a:r>
            <a:r>
              <a:rPr lang="en-US" altLang="en-US" i="1"/>
              <a:t>instructor </a:t>
            </a:r>
            <a:r>
              <a:rPr lang="en-US" altLang="en-US"/>
              <a:t>under a new name </a:t>
            </a:r>
            <a:r>
              <a:rPr lang="en-US" altLang="en-US" i="1"/>
              <a:t>d</a:t>
            </a:r>
          </a:p>
          <a:p>
            <a:pPr marL="1084263" lvl="2" indent="-227013">
              <a:spcBef>
                <a:spcPts val="875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i="1" baseline="-25000"/>
              <a:t>instructor.salary</a:t>
            </a:r>
            <a:r>
              <a:rPr lang="en-US" altLang="en-US" sz="1600"/>
              <a:t> </a:t>
            </a:r>
            <a:r>
              <a:rPr lang="en-US" altLang="en-US" sz="2000"/>
              <a:t>(</a:t>
            </a:r>
            <a:r>
              <a:rPr lang="en-US" altLang="en-US" sz="2000" i="1">
                <a:latin typeface="Symbol" panose="05050102010706020507" pitchFamily="18" charset="2"/>
              </a:rPr>
              <a:t></a:t>
            </a:r>
            <a:r>
              <a:rPr lang="en-US" altLang="en-US" sz="2000"/>
              <a:t> </a:t>
            </a:r>
            <a:r>
              <a:rPr lang="en-US" altLang="en-US" i="1" baseline="-25000"/>
              <a:t>instructor.salary &lt; d,salary  </a:t>
            </a:r>
            <a:br>
              <a:rPr lang="en-US" altLang="en-US" i="1" baseline="-25000"/>
            </a:br>
            <a:r>
              <a:rPr lang="en-US" altLang="en-US" i="1" baseline="-25000"/>
              <a:t>                                      </a:t>
            </a:r>
            <a:r>
              <a:rPr lang="en-US" altLang="en-US" sz="2000"/>
              <a:t>(</a:t>
            </a:r>
            <a:r>
              <a:rPr lang="en-US" altLang="en-US" sz="2000" i="1"/>
              <a:t>instructor x </a:t>
            </a:r>
            <a:r>
              <a:rPr lang="en-US" altLang="en-US" i="1">
                <a:latin typeface="Symbol" panose="05050102010706020507" pitchFamily="18" charset="2"/>
              </a:rPr>
              <a:t></a:t>
            </a:r>
            <a:r>
              <a:rPr lang="en-US" altLang="en-US" sz="2800" i="1" baseline="-25000"/>
              <a:t>d</a:t>
            </a:r>
            <a:r>
              <a:rPr lang="en-US" altLang="en-US" sz="1600"/>
              <a:t> </a:t>
            </a:r>
            <a:r>
              <a:rPr lang="en-US" altLang="en-US" sz="2000" i="1"/>
              <a:t>(instructor</a:t>
            </a:r>
            <a:r>
              <a:rPr lang="en-US" altLang="en-US" sz="2000"/>
              <a:t>)))  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Step 2: Find the largest salary</a:t>
            </a:r>
          </a:p>
          <a:p>
            <a:pPr marL="1084263" lvl="2" indent="-227013">
              <a:spcBef>
                <a:spcPts val="875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i="1" baseline="-25000"/>
              <a:t>salary </a:t>
            </a:r>
            <a:r>
              <a:rPr lang="en-US" altLang="en-US" sz="2000" i="1"/>
              <a:t>(instructor) – </a:t>
            </a:r>
            <a:br>
              <a:rPr lang="en-US" altLang="en-US" sz="2000" i="1"/>
            </a:br>
            <a:r>
              <a:rPr lang="en-US" altLang="en-US" sz="2000" i="1"/>
              <a:t>   </a:t>
            </a: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i="1" baseline="-25000"/>
              <a:t>instructor.salary</a:t>
            </a:r>
            <a:r>
              <a:rPr lang="en-US" altLang="en-US" sz="1600"/>
              <a:t> </a:t>
            </a:r>
            <a:r>
              <a:rPr lang="en-US" altLang="en-US" sz="2000"/>
              <a:t>(</a:t>
            </a:r>
            <a:r>
              <a:rPr lang="en-US" altLang="en-US" sz="2000" i="1">
                <a:latin typeface="Symbol" panose="05050102010706020507" pitchFamily="18" charset="2"/>
              </a:rPr>
              <a:t></a:t>
            </a:r>
            <a:r>
              <a:rPr lang="en-US" altLang="en-US" sz="2000"/>
              <a:t> </a:t>
            </a:r>
            <a:r>
              <a:rPr lang="en-US" altLang="en-US" i="1" baseline="-25000"/>
              <a:t>instructor.salary &lt; d,salary  </a:t>
            </a:r>
            <a:br>
              <a:rPr lang="en-US" altLang="en-US" i="1" baseline="-25000"/>
            </a:br>
            <a:r>
              <a:rPr lang="en-US" altLang="en-US" i="1" baseline="-25000"/>
              <a:t>                                       </a:t>
            </a:r>
            <a:r>
              <a:rPr lang="en-US" altLang="en-US" sz="2000"/>
              <a:t>(</a:t>
            </a:r>
            <a:r>
              <a:rPr lang="en-US" altLang="en-US" sz="2000" i="1"/>
              <a:t>instructor x </a:t>
            </a:r>
            <a:r>
              <a:rPr lang="en-US" altLang="en-US" i="1">
                <a:latin typeface="Symbol" panose="05050102010706020507" pitchFamily="18" charset="2"/>
              </a:rPr>
              <a:t></a:t>
            </a:r>
            <a:r>
              <a:rPr lang="en-US" altLang="en-US" sz="2800" i="1" baseline="-25000"/>
              <a:t>d</a:t>
            </a:r>
            <a:r>
              <a:rPr lang="en-US" altLang="en-US" sz="1600"/>
              <a:t> </a:t>
            </a:r>
            <a:r>
              <a:rPr lang="en-US" altLang="en-US" sz="2000" i="1"/>
              <a:t>(instructor</a:t>
            </a:r>
            <a:r>
              <a:rPr lang="en-US" altLang="en-US" sz="2000"/>
              <a:t>)))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05FB5F3-B977-4E70-ADDB-933811B529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D346852-D2BE-46BE-9D67-AA4813F6A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Find the names of all instructors in the Physics department, along with the </a:t>
            </a:r>
            <a:r>
              <a:rPr lang="en-US" altLang="en-US" sz="1800" i="1"/>
              <a:t>course_id</a:t>
            </a:r>
            <a:r>
              <a:rPr lang="en-US" altLang="en-US" sz="1800"/>
              <a:t> of all courses they have taught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390C3122-DEBF-4704-A79D-712533AF5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1841500"/>
            <a:ext cx="86614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 marL="792163" indent="-334963"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lvl="1">
              <a:lnSpc>
                <a:spcPct val="120000"/>
              </a:lnSpc>
              <a:spcBef>
                <a:spcPts val="875"/>
              </a:spcBef>
              <a:buClr>
                <a:srgbClr val="FF9900"/>
              </a:buClr>
              <a:buSzPct val="80000"/>
              <a:buFont typeface="Monotype Sorts" charset="2"/>
              <a:buChar char="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Query 1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instructor.ID,course_id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dept_name=“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Physics”</a:t>
            </a:r>
            <a:r>
              <a:rPr lang="en-US" altLang="en-US" sz="2800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b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instructor.ID=teaches.ID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instructor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x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teaches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)))</a:t>
            </a:r>
          </a:p>
          <a:p>
            <a:pPr>
              <a:buClrTx/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B141866B-C27D-4A92-8CB1-48990094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427413"/>
            <a:ext cx="86614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 marL="792163" indent="-334963"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92163" algn="l"/>
                <a:tab pos="1706563" algn="l"/>
                <a:tab pos="2620963" algn="l"/>
                <a:tab pos="3535363" algn="l"/>
                <a:tab pos="4449763" algn="l"/>
                <a:tab pos="5364163" algn="l"/>
                <a:tab pos="6278563" algn="l"/>
                <a:tab pos="7192963" algn="l"/>
                <a:tab pos="8107363" algn="l"/>
                <a:tab pos="9021763" algn="l"/>
                <a:tab pos="9936163" algn="l"/>
                <a:tab pos="108505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lvl="1">
              <a:lnSpc>
                <a:spcPct val="120000"/>
              </a:lnSpc>
              <a:spcBef>
                <a:spcPts val="875"/>
              </a:spcBef>
              <a:buClr>
                <a:srgbClr val="FF9900"/>
              </a:buClr>
              <a:buSzPct val="80000"/>
              <a:buFont typeface="Monotype Sorts" charset="2"/>
              <a:buChar char="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Query 2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instructor.ID,course_id</a:t>
            </a:r>
            <a:r>
              <a:rPr lang="en-US" altLang="en-US" sz="2800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instructor.ID=teaches.ID</a:t>
            </a:r>
            <a:r>
              <a:rPr lang="en-US" altLang="en-US" sz="2800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b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dept_name=“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Physics”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instructor)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x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teaches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))</a:t>
            </a:r>
          </a:p>
          <a:p>
            <a:pPr>
              <a:buClrTx/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3E389CC5-CCCD-4C1F-A86D-C6559E01AB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Formal Definition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1154B19-0519-4EE7-85CA-EC6A2DAE7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lnSpc>
                <a:spcPct val="11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 basic expression in the relational algebra consists of either one of the following:</a:t>
            </a:r>
          </a:p>
          <a:p>
            <a:pPr marL="741363" lvl="1" indent="-284163">
              <a:lnSpc>
                <a:spcPct val="110000"/>
              </a:lnSpc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 relation in the database</a:t>
            </a:r>
          </a:p>
          <a:p>
            <a:pPr marL="741363" lvl="1" indent="-284163">
              <a:lnSpc>
                <a:spcPct val="110000"/>
              </a:lnSpc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 constant relation</a:t>
            </a:r>
          </a:p>
          <a:p>
            <a:pPr marL="341313" indent="-341313">
              <a:lnSpc>
                <a:spcPct val="11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Let </a:t>
            </a:r>
            <a:r>
              <a:rPr lang="en-US" altLang="en-US" sz="1800" i="1"/>
              <a:t>E</a:t>
            </a:r>
            <a:r>
              <a:rPr lang="en-US" altLang="en-US" sz="1800" i="1" baseline="-25000"/>
              <a:t>1</a:t>
            </a:r>
            <a:r>
              <a:rPr lang="en-US" altLang="en-US" sz="1800"/>
              <a:t> and </a:t>
            </a:r>
            <a:r>
              <a:rPr lang="en-US" altLang="en-US" sz="1800" i="1"/>
              <a:t>E</a:t>
            </a:r>
            <a:r>
              <a:rPr lang="en-US" altLang="en-US" sz="1800" i="1" baseline="-25000"/>
              <a:t>2</a:t>
            </a:r>
            <a:r>
              <a:rPr lang="en-US" altLang="en-US" sz="1800"/>
              <a:t>  be relational-algebra expressions; the following are all relational-algebra expressions: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</a:t>
            </a:r>
            <a:r>
              <a:rPr lang="en-US" altLang="en-US" sz="1800"/>
              <a:t>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2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 –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2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 x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2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>
                <a:latin typeface="Symbol" panose="05050102010706020507" pitchFamily="18" charset="2"/>
              </a:rPr>
              <a:t></a:t>
            </a:r>
            <a:r>
              <a:rPr lang="en-US" altLang="en-US" sz="2400" i="1" baseline="-25000"/>
              <a:t>p</a:t>
            </a:r>
            <a:r>
              <a:rPr lang="en-US" altLang="en-US" sz="1800"/>
              <a:t> (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), </a:t>
            </a:r>
            <a:r>
              <a:rPr lang="en-US" altLang="en-US" sz="1800" i="1"/>
              <a:t>P</a:t>
            </a:r>
            <a:r>
              <a:rPr lang="en-US" altLang="en-US" sz="1800"/>
              <a:t> is a predicate on attributes in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>
                <a:latin typeface="Symbol" panose="05050102010706020507" pitchFamily="18" charset="2"/>
              </a:rPr>
              <a:t></a:t>
            </a:r>
            <a:r>
              <a:rPr lang="en-US" altLang="en-US" sz="2400" i="1" baseline="-25000"/>
              <a:t>s</a:t>
            </a:r>
            <a:r>
              <a:rPr lang="en-US" altLang="en-US" sz="1800"/>
              <a:t>(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), </a:t>
            </a:r>
            <a:r>
              <a:rPr lang="en-US" altLang="en-US" sz="1800" i="1"/>
              <a:t>S</a:t>
            </a:r>
            <a:r>
              <a:rPr lang="en-US" altLang="en-US" sz="1800"/>
              <a:t> is a list consisting of some of the attributes in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</a:p>
          <a:p>
            <a:pPr marL="741363" lvl="1" indent="-284163">
              <a:lnSpc>
                <a:spcPct val="110000"/>
              </a:lnSpc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i="1">
                <a:latin typeface="Symbol" panose="05050102010706020507" pitchFamily="18" charset="2"/>
              </a:rPr>
              <a:t></a:t>
            </a:r>
            <a:r>
              <a:rPr lang="en-US" altLang="en-US" sz="1800" i="1"/>
              <a:t> </a:t>
            </a:r>
            <a:r>
              <a:rPr lang="en-US" altLang="en-US" sz="2400" i="1" baseline="-25000"/>
              <a:t>x</a:t>
            </a:r>
            <a:r>
              <a:rPr lang="en-US" altLang="en-US" sz="1800" i="1"/>
              <a:t> </a:t>
            </a:r>
            <a:r>
              <a:rPr lang="en-US" altLang="en-US" sz="1800"/>
              <a:t>(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  <a:r>
              <a:rPr lang="en-US" altLang="en-US" sz="1800"/>
              <a:t>), x is the new name for the result of </a:t>
            </a:r>
            <a:r>
              <a:rPr lang="en-US" altLang="en-US" sz="1800" i="1"/>
              <a:t>E</a:t>
            </a:r>
            <a:r>
              <a:rPr lang="en-US" altLang="en-US" sz="2400" i="1" baseline="-25000"/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21758A0-A36E-4D30-ACCE-78B46E1BED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Additional Operations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C9CA42C-E67F-4E7C-A0E4-5AEBA227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3078162"/>
          </a:xfrm>
        </p:spPr>
        <p:txBody>
          <a:bodyPr/>
          <a:lstStyle/>
          <a:p>
            <a:pPr indent="-341313">
              <a:buClrTx/>
              <a:buSzPct val="90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We define additional operations that do not add any power to the</a:t>
            </a:r>
          </a:p>
          <a:p>
            <a:pPr indent="-341313">
              <a:buClrTx/>
              <a:buSzPct val="90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relational algebra, but that simplify common queries.</a:t>
            </a:r>
          </a:p>
          <a:p>
            <a:pPr marL="341313" indent="-339725">
              <a:lnSpc>
                <a:spcPct val="16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Set intersection</a:t>
            </a:r>
          </a:p>
          <a:p>
            <a:pPr marL="341313" indent="-339725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Natural join</a:t>
            </a:r>
          </a:p>
          <a:p>
            <a:pPr marL="341313" indent="-339725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Assignment</a:t>
            </a:r>
          </a:p>
          <a:p>
            <a:pPr marL="341313" indent="-339725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Outer join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BCEC7-CEF0-451E-BF10-EDE2BB3B671E}"/>
                  </a:ext>
                </a:extLst>
              </p14:cNvPr>
              <p14:cNvContentPartPr/>
              <p14:nvPr/>
            </p14:nvContentPartPr>
            <p14:xfrm>
              <a:off x="1191092" y="2045266"/>
              <a:ext cx="1276560" cy="15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BCEC7-CEF0-451E-BF10-EDE2BB3B6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452" y="1973266"/>
                <a:ext cx="13482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7C180C-3D14-4944-92E2-FE49C4839362}"/>
                  </a:ext>
                </a:extLst>
              </p14:cNvPr>
              <p14:cNvContentPartPr/>
              <p14:nvPr/>
            </p14:nvContentPartPr>
            <p14:xfrm>
              <a:off x="1232132" y="2106826"/>
              <a:ext cx="1398960" cy="11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7C180C-3D14-4944-92E2-FE49C48393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132" y="2035186"/>
                <a:ext cx="14706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91263-A16B-4015-8D9E-8407F7A29663}"/>
                  </a:ext>
                </a:extLst>
              </p14:cNvPr>
              <p14:cNvContentPartPr/>
              <p14:nvPr/>
            </p14:nvContentPartPr>
            <p14:xfrm>
              <a:off x="1424012" y="2177746"/>
              <a:ext cx="1299960" cy="9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91263-A16B-4015-8D9E-8407F7A296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8012" y="2105746"/>
                <a:ext cx="13716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5548E3-B2AF-438A-B63D-37DBFE23F52A}"/>
                  </a:ext>
                </a:extLst>
              </p14:cNvPr>
              <p14:cNvContentPartPr/>
              <p14:nvPr/>
            </p14:nvContentPartPr>
            <p14:xfrm>
              <a:off x="1192172" y="2017186"/>
              <a:ext cx="1600560" cy="23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5548E3-B2AF-438A-B63D-37DBFE23F5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6532" y="1945186"/>
                <a:ext cx="16722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C943AD-F28D-41A0-AAE9-4C02B26E48BA}"/>
                  </a:ext>
                </a:extLst>
              </p14:cNvPr>
              <p14:cNvContentPartPr/>
              <p14:nvPr/>
            </p14:nvContentPartPr>
            <p14:xfrm>
              <a:off x="1212692" y="2498146"/>
              <a:ext cx="1158480" cy="21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C943AD-F28D-41A0-AAE9-4C02B26E48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6692" y="2426506"/>
                <a:ext cx="1230120" cy="35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A989E3F6-5FE4-4CC3-B7BA-F1CE833C60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Set-Intersection Operation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90BEA86-34C4-4D0B-98AB-5E52D8538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Notation: </a:t>
            </a: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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Defined as: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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= { </a:t>
            </a:r>
            <a:r>
              <a:rPr lang="en-US" altLang="en-US" sz="1800" i="1"/>
              <a:t>t </a:t>
            </a:r>
            <a:r>
              <a:rPr lang="en-US" altLang="en-US" sz="1800"/>
              <a:t>| </a:t>
            </a:r>
            <a:r>
              <a:rPr lang="en-US" altLang="en-US" sz="1800" i="1"/>
              <a:t>t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</a:t>
            </a:r>
            <a:r>
              <a:rPr lang="en-US" altLang="en-US" sz="1800"/>
              <a:t> </a:t>
            </a: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 b="1"/>
              <a:t>and</a:t>
            </a:r>
            <a:r>
              <a:rPr lang="en-US" altLang="en-US" sz="1800"/>
              <a:t> </a:t>
            </a:r>
            <a:r>
              <a:rPr lang="en-US" altLang="en-US" sz="1800" i="1"/>
              <a:t>t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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}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Assume: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r</a:t>
            </a:r>
            <a:r>
              <a:rPr lang="en-US" altLang="en-US" sz="1800"/>
              <a:t>, </a:t>
            </a:r>
            <a:r>
              <a:rPr lang="en-US" altLang="en-US" sz="1800" i="1"/>
              <a:t>s</a:t>
            </a:r>
            <a:r>
              <a:rPr lang="en-US" altLang="en-US" sz="1800"/>
              <a:t> have the </a:t>
            </a:r>
            <a:r>
              <a:rPr lang="en-US" altLang="en-US" sz="1800" i="1"/>
              <a:t>same arity</a:t>
            </a:r>
            <a:r>
              <a:rPr lang="en-US" altLang="en-US" sz="1800"/>
              <a:t>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attributes of </a:t>
            </a:r>
            <a:r>
              <a:rPr lang="en-US" altLang="en-US" sz="1800" i="1"/>
              <a:t>r</a:t>
            </a:r>
            <a:r>
              <a:rPr lang="en-US" altLang="en-US" sz="1800"/>
              <a:t> and </a:t>
            </a:r>
            <a:r>
              <a:rPr lang="en-US" altLang="en-US" sz="1800" i="1"/>
              <a:t>s</a:t>
            </a:r>
            <a:r>
              <a:rPr lang="en-US" altLang="en-US" sz="1800"/>
              <a:t> are compatible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Note: </a:t>
            </a:r>
            <a:r>
              <a:rPr lang="en-US" altLang="en-US" sz="1800" i="1"/>
              <a:t>r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</a:t>
            </a:r>
            <a:r>
              <a:rPr lang="en-US" altLang="en-US" sz="1800"/>
              <a:t> </a:t>
            </a:r>
            <a:r>
              <a:rPr lang="en-US" altLang="en-US" sz="1800" i="1"/>
              <a:t>s</a:t>
            </a:r>
            <a:r>
              <a:rPr lang="en-US" altLang="en-US" sz="1800"/>
              <a:t> = </a:t>
            </a:r>
            <a:r>
              <a:rPr lang="en-US" altLang="en-US" sz="1800" i="1"/>
              <a:t>r</a:t>
            </a:r>
            <a:r>
              <a:rPr lang="en-US" altLang="en-US" sz="1800"/>
              <a:t> – (</a:t>
            </a:r>
            <a:r>
              <a:rPr lang="en-US" altLang="en-US" sz="1800" i="1"/>
              <a:t>r</a:t>
            </a:r>
            <a:r>
              <a:rPr lang="en-US" altLang="en-US" sz="1800"/>
              <a:t> – </a:t>
            </a:r>
            <a:r>
              <a:rPr lang="en-US" altLang="en-US" sz="1800" i="1"/>
              <a:t>s</a:t>
            </a:r>
            <a:r>
              <a:rPr lang="en-US" altLang="en-US" sz="180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B68D3847-A73A-4637-9ACD-ACC345A4AB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3913" y="23813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Set-Intersection Operation – Example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89EE2A7-97F9-4F91-8CC2-B603BD5D4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5097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Relation </a:t>
            </a:r>
            <a:r>
              <a:rPr lang="en-US" sz="1800" i="1"/>
              <a:t>r, s</a:t>
            </a:r>
            <a:r>
              <a:rPr lang="en-US" sz="1800"/>
              <a:t>: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</a:t>
            </a:r>
            <a:r>
              <a:rPr lang="en-US" sz="1800"/>
              <a:t> </a:t>
            </a:r>
            <a:r>
              <a:rPr lang="en-US" sz="1800" i="1"/>
              <a:t>s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C2A45FCB-DD75-466F-AF6B-165B7BBEC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1550988"/>
            <a:ext cx="26574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AE6DC1A8-6E3B-4D53-A03A-DD1392B28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1103313"/>
            <a:ext cx="2141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Notation:  r     s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8A34F7D5-9170-43B5-B333-C2BD4354A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Natural-Join Operation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25D14C8-A8C8-4913-89A5-CF89EC2F0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495425"/>
            <a:ext cx="8215312" cy="52070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dirty="0"/>
              <a:t>Let </a:t>
            </a:r>
            <a:r>
              <a:rPr lang="en-US" sz="1800" i="1" dirty="0"/>
              <a:t>r</a:t>
            </a:r>
            <a:r>
              <a:rPr lang="en-US" sz="1800" dirty="0"/>
              <a:t> and </a:t>
            </a:r>
            <a:r>
              <a:rPr lang="en-US" sz="1800" i="1" dirty="0"/>
              <a:t>s</a:t>
            </a:r>
            <a:r>
              <a:rPr lang="en-US" sz="1800" dirty="0"/>
              <a:t> be relations on schemas </a:t>
            </a:r>
            <a:r>
              <a:rPr lang="en-US" sz="1800" i="1" dirty="0"/>
              <a:t>R</a:t>
            </a:r>
            <a:r>
              <a:rPr lang="en-US" sz="1800" dirty="0"/>
              <a:t> and </a:t>
            </a:r>
            <a:r>
              <a:rPr lang="en-US" sz="1800" i="1" dirty="0"/>
              <a:t>S</a:t>
            </a:r>
            <a:r>
              <a:rPr lang="en-US" sz="1800" dirty="0"/>
              <a:t> respectively. </a:t>
            </a:r>
            <a:br>
              <a:rPr lang="en-US" sz="1800" dirty="0"/>
            </a:br>
            <a:r>
              <a:rPr lang="en-US" sz="1800" dirty="0"/>
              <a:t>Then,  r     s  is a relation on schema </a:t>
            </a:r>
            <a:r>
              <a:rPr lang="en-US" sz="1800" i="1" dirty="0"/>
              <a:t>R </a:t>
            </a:r>
            <a:r>
              <a:rPr lang="en-US" sz="1800" dirty="0">
                <a:latin typeface="Symbol" pitchFamily="16" charset="2"/>
                <a:ea typeface="Symbol" pitchFamily="16" charset="2"/>
                <a:cs typeface="Symbol" pitchFamily="16" charset="2"/>
              </a:rPr>
              <a:t></a:t>
            </a:r>
            <a:r>
              <a:rPr lang="en-US" sz="1800" dirty="0"/>
              <a:t> </a:t>
            </a:r>
            <a:r>
              <a:rPr lang="en-US" sz="1800" i="1" dirty="0"/>
              <a:t>S</a:t>
            </a:r>
            <a:r>
              <a:rPr lang="en-US" sz="1800" dirty="0"/>
              <a:t> obtained as follows: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dirty="0"/>
              <a:t>Consider each pair of </a:t>
            </a:r>
            <a:r>
              <a:rPr lang="en-US" sz="1800" dirty="0" err="1"/>
              <a:t>tuples</a:t>
            </a:r>
            <a:r>
              <a:rPr lang="en-US" sz="1800" dirty="0"/>
              <a:t> </a:t>
            </a:r>
            <a:r>
              <a:rPr lang="en-US" sz="1800" i="1" dirty="0" err="1"/>
              <a:t>t</a:t>
            </a:r>
            <a:r>
              <a:rPr lang="en-US" i="1" baseline="-25000" dirty="0" err="1"/>
              <a:t>r</a:t>
            </a:r>
            <a:r>
              <a:rPr lang="en-US" sz="1800" dirty="0"/>
              <a:t> from </a:t>
            </a:r>
            <a:r>
              <a:rPr lang="en-US" sz="1800" i="1" dirty="0"/>
              <a:t>r</a:t>
            </a:r>
            <a:r>
              <a:rPr lang="en-US" sz="1800" dirty="0"/>
              <a:t> and </a:t>
            </a:r>
            <a:r>
              <a:rPr lang="en-US" sz="1800" i="1" dirty="0" err="1"/>
              <a:t>t</a:t>
            </a:r>
            <a:r>
              <a:rPr lang="en-US" i="1" baseline="-25000" dirty="0" err="1"/>
              <a:t>s</a:t>
            </a:r>
            <a:r>
              <a:rPr lang="en-US" sz="1800" dirty="0"/>
              <a:t> from </a:t>
            </a:r>
            <a:r>
              <a:rPr lang="en-US" sz="1800" i="1" dirty="0"/>
              <a:t>s</a:t>
            </a:r>
            <a:r>
              <a:rPr lang="en-US" sz="1800" dirty="0"/>
              <a:t>. 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dirty="0"/>
              <a:t>If </a:t>
            </a:r>
            <a:r>
              <a:rPr lang="en-US" sz="1800" i="1" dirty="0" err="1"/>
              <a:t>t</a:t>
            </a:r>
            <a:r>
              <a:rPr lang="en-US" sz="2400" i="1" baseline="-25000" dirty="0" err="1"/>
              <a:t>r</a:t>
            </a:r>
            <a:r>
              <a:rPr lang="en-US" sz="1800" dirty="0"/>
              <a:t> and </a:t>
            </a:r>
            <a:r>
              <a:rPr lang="en-US" sz="1800" i="1" dirty="0" err="1"/>
              <a:t>t</a:t>
            </a:r>
            <a:r>
              <a:rPr lang="en-US" sz="2400" i="1" baseline="-25000" dirty="0" err="1"/>
              <a:t>s</a:t>
            </a:r>
            <a:r>
              <a:rPr lang="en-US" sz="1800" dirty="0"/>
              <a:t> have the same value on each of the attributes in </a:t>
            </a:r>
            <a:r>
              <a:rPr lang="en-US" sz="1800" i="1" dirty="0"/>
              <a:t>R</a:t>
            </a:r>
            <a:r>
              <a:rPr lang="en-US" sz="1800" dirty="0"/>
              <a:t> </a:t>
            </a:r>
            <a:r>
              <a:rPr lang="en-US" sz="1800" dirty="0">
                <a:latin typeface="Symbol" pitchFamily="16" charset="2"/>
                <a:ea typeface="Symbol" pitchFamily="16" charset="2"/>
                <a:cs typeface="Symbol" pitchFamily="16" charset="2"/>
              </a:rPr>
              <a:t></a:t>
            </a:r>
            <a:r>
              <a:rPr lang="en-US" sz="1800" dirty="0"/>
              <a:t> </a:t>
            </a:r>
            <a:r>
              <a:rPr lang="en-US" sz="1800" i="1" dirty="0"/>
              <a:t>S</a:t>
            </a:r>
            <a:r>
              <a:rPr lang="en-US" sz="1800" dirty="0"/>
              <a:t>, add a </a:t>
            </a:r>
            <a:r>
              <a:rPr lang="en-US" sz="1800" dirty="0" err="1"/>
              <a:t>tuple</a:t>
            </a:r>
            <a:r>
              <a:rPr lang="en-US" sz="1800" dirty="0"/>
              <a:t> </a:t>
            </a:r>
            <a:r>
              <a:rPr lang="en-US" sz="1800" i="1" dirty="0"/>
              <a:t>t</a:t>
            </a:r>
            <a:r>
              <a:rPr lang="en-US" sz="1800" dirty="0"/>
              <a:t>  to the result, where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itchFamily="16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 dirty="0"/>
              <a:t>t</a:t>
            </a:r>
            <a:r>
              <a:rPr lang="en-US" sz="1800" dirty="0"/>
              <a:t> has the same value as </a:t>
            </a:r>
            <a:r>
              <a:rPr lang="en-US" sz="1800" i="1" dirty="0" err="1"/>
              <a:t>t</a:t>
            </a:r>
            <a:r>
              <a:rPr lang="en-US" sz="3200" i="1" baseline="-25000" dirty="0" err="1"/>
              <a:t>r</a:t>
            </a:r>
            <a:r>
              <a:rPr lang="en-US" sz="1800" dirty="0"/>
              <a:t> on </a:t>
            </a:r>
            <a:r>
              <a:rPr lang="en-US" sz="1800" i="1" dirty="0"/>
              <a:t>r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itchFamily="16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 dirty="0"/>
              <a:t>t</a:t>
            </a:r>
            <a:r>
              <a:rPr lang="en-US" sz="1800" dirty="0"/>
              <a:t> has the same value as </a:t>
            </a:r>
            <a:r>
              <a:rPr lang="en-US" sz="1800" i="1" dirty="0" err="1"/>
              <a:t>t</a:t>
            </a:r>
            <a:r>
              <a:rPr lang="en-US" sz="3200" i="1" baseline="-25000" dirty="0" err="1"/>
              <a:t>s</a:t>
            </a:r>
            <a:r>
              <a:rPr lang="en-US" sz="1800" dirty="0"/>
              <a:t> on </a:t>
            </a:r>
            <a:r>
              <a:rPr lang="en-US" sz="1800" i="1" dirty="0"/>
              <a:t>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dirty="0"/>
              <a:t>Example:</a:t>
            </a:r>
          </a:p>
          <a:p>
            <a:pPr marL="741363" lvl="1" indent="-282575">
              <a:buClrTx/>
              <a:buSzPct val="8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 dirty="0"/>
              <a:t>R</a:t>
            </a:r>
            <a:r>
              <a:rPr lang="en-US" sz="1800" dirty="0"/>
              <a:t> = (</a:t>
            </a:r>
            <a:r>
              <a:rPr lang="en-US" sz="1800" i="1" dirty="0"/>
              <a:t>A, B, C, D</a:t>
            </a:r>
            <a:r>
              <a:rPr lang="en-US" sz="1800" dirty="0"/>
              <a:t>)</a:t>
            </a:r>
          </a:p>
          <a:p>
            <a:pPr marL="741363" lvl="1" indent="-282575">
              <a:buClrTx/>
              <a:buSzPct val="8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 dirty="0"/>
              <a:t>S</a:t>
            </a:r>
            <a:r>
              <a:rPr lang="en-US" sz="1800" dirty="0"/>
              <a:t> = (</a:t>
            </a:r>
            <a:r>
              <a:rPr lang="en-US" sz="1800" i="1" dirty="0"/>
              <a:t>E, B, D</a:t>
            </a:r>
            <a:r>
              <a:rPr lang="en-US" sz="1800" dirty="0"/>
              <a:t>)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dirty="0"/>
              <a:t>Result schema = (</a:t>
            </a:r>
            <a:r>
              <a:rPr lang="en-US" sz="1800" i="1" dirty="0"/>
              <a:t>A, B, C, D, E</a:t>
            </a:r>
            <a:r>
              <a:rPr lang="en-US" sz="1800" dirty="0"/>
              <a:t>)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 dirty="0"/>
              <a:t>r</a:t>
            </a:r>
            <a:r>
              <a:rPr lang="en-US" sz="1800" dirty="0"/>
              <a:t>     </a:t>
            </a:r>
            <a:r>
              <a:rPr lang="en-US" sz="1800" i="1" dirty="0"/>
              <a:t>s</a:t>
            </a:r>
            <a:r>
              <a:rPr lang="en-US" sz="1800" dirty="0"/>
              <a:t> is defined as:</a:t>
            </a:r>
            <a:br>
              <a:rPr lang="en-US" sz="1800" dirty="0"/>
            </a:br>
            <a:r>
              <a:rPr lang="en-US" sz="1800" dirty="0"/>
              <a:t>      </a:t>
            </a:r>
            <a:r>
              <a:rPr lang="en-US" sz="1800" dirty="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2400" i="1" baseline="-25000" dirty="0" err="1"/>
              <a:t>r.A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r.B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r.C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r.D</a:t>
            </a:r>
            <a:r>
              <a:rPr lang="en-US" sz="2400" i="1" baseline="-25000" dirty="0"/>
              <a:t>, </a:t>
            </a:r>
            <a:r>
              <a:rPr lang="en-US" sz="2400" i="1" baseline="-25000" dirty="0" err="1"/>
              <a:t>s.E</a:t>
            </a:r>
            <a:r>
              <a:rPr lang="en-US" sz="1800" dirty="0"/>
              <a:t> (</a:t>
            </a:r>
            <a:r>
              <a:rPr lang="en-US" sz="2400" dirty="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2400" i="1" baseline="-25000" dirty="0" err="1"/>
              <a:t>r.B</a:t>
            </a:r>
            <a:r>
              <a:rPr lang="en-US" sz="2400" i="1" baseline="-25000" dirty="0"/>
              <a:t> = </a:t>
            </a:r>
            <a:r>
              <a:rPr lang="en-US" sz="2400" i="1" baseline="-25000" dirty="0" err="1"/>
              <a:t>s.B</a:t>
            </a:r>
            <a:r>
              <a:rPr lang="en-US" sz="2400" i="1" baseline="-25000" dirty="0"/>
              <a:t> </a:t>
            </a:r>
            <a:r>
              <a:rPr lang="en-US" sz="1800" baseline="-25000" dirty="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2400" i="1" baseline="-25000" dirty="0"/>
              <a:t> </a:t>
            </a:r>
            <a:r>
              <a:rPr lang="en-US" sz="2400" i="1" baseline="-25000" dirty="0" err="1"/>
              <a:t>r.D</a:t>
            </a:r>
            <a:r>
              <a:rPr lang="en-US" sz="2400" i="1" baseline="-25000" dirty="0"/>
              <a:t> = </a:t>
            </a:r>
            <a:r>
              <a:rPr lang="en-US" sz="2400" i="1" baseline="-25000" dirty="0" err="1"/>
              <a:t>s.D</a:t>
            </a:r>
            <a:r>
              <a:rPr lang="en-US" sz="1800" dirty="0"/>
              <a:t> (</a:t>
            </a:r>
            <a:r>
              <a:rPr lang="en-US" sz="1800" i="1" dirty="0"/>
              <a:t>r </a:t>
            </a:r>
            <a:r>
              <a:rPr lang="en-US" sz="1800" dirty="0"/>
              <a:t> x  </a:t>
            </a:r>
            <a:r>
              <a:rPr lang="en-US" sz="1800" i="1" dirty="0"/>
              <a:t>s</a:t>
            </a:r>
            <a:r>
              <a:rPr lang="en-US" sz="1800" dirty="0"/>
              <a:t>))</a:t>
            </a:r>
          </a:p>
        </p:txBody>
      </p:sp>
      <p:sp>
        <p:nvSpPr>
          <p:cNvPr id="27653" name="AutoShape 4">
            <a:extLst>
              <a:ext uri="{FF2B5EF4-FFF2-40B4-BE49-F238E27FC236}">
                <a16:creationId xmlns:a16="http://schemas.microsoft.com/office/drawing/2014/main" id="{520B5A92-B75C-45F9-A2F8-FE52F1FBCB0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16188" y="12192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7654" name="AutoShape 5">
            <a:extLst>
              <a:ext uri="{FF2B5EF4-FFF2-40B4-BE49-F238E27FC236}">
                <a16:creationId xmlns:a16="http://schemas.microsoft.com/office/drawing/2014/main" id="{3F5C1585-C67D-4BA2-BA86-E58261FF3F00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789113" y="56515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7655" name="AutoShape 6">
            <a:extLst>
              <a:ext uri="{FF2B5EF4-FFF2-40B4-BE49-F238E27FC236}">
                <a16:creationId xmlns:a16="http://schemas.microsoft.com/office/drawing/2014/main" id="{397DCC0A-4B8C-4580-85EF-C2DE904EC68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097088" y="18938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FC0F-ED25-4ACA-B2B4-CB22D34B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D451AE-7E55-4F05-8C4F-EFCE768458E9}"/>
                  </a:ext>
                </a:extLst>
              </p14:cNvPr>
              <p14:cNvContentPartPr/>
              <p14:nvPr/>
            </p14:nvContentPartPr>
            <p14:xfrm>
              <a:off x="614732" y="1100859"/>
              <a:ext cx="215640" cy="14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D451AE-7E55-4F05-8C4F-EFCE76845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732" y="1083219"/>
                <a:ext cx="251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F4EE0B-71CD-4AFE-98E5-616D4C89AD92}"/>
                  </a:ext>
                </a:extLst>
              </p14:cNvPr>
              <p14:cNvContentPartPr/>
              <p14:nvPr/>
            </p14:nvContentPartPr>
            <p14:xfrm>
              <a:off x="3234812" y="1027779"/>
              <a:ext cx="171360" cy="208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F4EE0B-71CD-4AFE-98E5-616D4C89AD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6812" y="1010139"/>
                <a:ext cx="2070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2CAE591-C6B7-403A-BC13-5B7560E0FFF0}"/>
                  </a:ext>
                </a:extLst>
              </p14:cNvPr>
              <p14:cNvContentPartPr/>
              <p14:nvPr/>
            </p14:nvContentPartPr>
            <p14:xfrm>
              <a:off x="723452" y="1301379"/>
              <a:ext cx="176760" cy="227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2CAE591-C6B7-403A-BC13-5B7560E0FF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812" y="1283379"/>
                <a:ext cx="212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6E81C3C-B794-4DBD-A998-BDF0DC82EA35}"/>
                  </a:ext>
                </a:extLst>
              </p14:cNvPr>
              <p14:cNvContentPartPr/>
              <p14:nvPr/>
            </p14:nvContentPartPr>
            <p14:xfrm>
              <a:off x="3173612" y="1399659"/>
              <a:ext cx="200160" cy="165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6E81C3C-B794-4DBD-A998-BDF0DC82EA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5612" y="1381659"/>
                <a:ext cx="23580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B18ECC7-B7C8-420E-98BA-54314FBCB50A}"/>
              </a:ext>
            </a:extLst>
          </p:cNvPr>
          <p:cNvGrpSpPr/>
          <p:nvPr/>
        </p:nvGrpSpPr>
        <p:grpSpPr>
          <a:xfrm>
            <a:off x="5252972" y="1083219"/>
            <a:ext cx="1418400" cy="624600"/>
            <a:chOff x="5252972" y="1083219"/>
            <a:chExt cx="141840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86E6D7-1877-4342-81ED-3CB76680C76C}"/>
                    </a:ext>
                  </a:extLst>
                </p14:cNvPr>
                <p14:cNvContentPartPr/>
                <p14:nvPr/>
              </p14:nvContentPartPr>
              <p14:xfrm>
                <a:off x="5252972" y="1083219"/>
                <a:ext cx="542880" cy="42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86E6D7-1877-4342-81ED-3CB76680C7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4972" y="1065219"/>
                  <a:ext cx="5785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E1FB5B-D7BD-462E-8D3D-06D6F880ED25}"/>
                    </a:ext>
                  </a:extLst>
                </p14:cNvPr>
                <p14:cNvContentPartPr/>
                <p14:nvPr/>
              </p14:nvContentPartPr>
              <p14:xfrm>
                <a:off x="5502812" y="1558779"/>
                <a:ext cx="131040" cy="142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E1FB5B-D7BD-462E-8D3D-06D6F880ED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5172" y="1540779"/>
                  <a:ext cx="166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6B8B7F-4F96-4B3C-A2C2-DEA0C91C4F37}"/>
                    </a:ext>
                  </a:extLst>
                </p14:cNvPr>
                <p14:cNvContentPartPr/>
                <p14:nvPr/>
              </p14:nvContentPartPr>
              <p14:xfrm>
                <a:off x="5722412" y="1697019"/>
                <a:ext cx="6840" cy="1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6B8B7F-4F96-4B3C-A2C2-DEA0C91C4F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4772" y="1679019"/>
                  <a:ext cx="4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E14E14B-213D-4539-A03B-0960DFCABF9B}"/>
                    </a:ext>
                  </a:extLst>
                </p14:cNvPr>
                <p14:cNvContentPartPr/>
                <p14:nvPr/>
              </p14:nvContentPartPr>
              <p14:xfrm>
                <a:off x="5820692" y="1487499"/>
                <a:ext cx="58680" cy="209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E14E14B-213D-4539-A03B-0960DFCABF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03052" y="1469859"/>
                  <a:ext cx="94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777812-61EB-4925-BA8D-B6FA8944274C}"/>
                    </a:ext>
                  </a:extLst>
                </p14:cNvPr>
                <p14:cNvContentPartPr/>
                <p14:nvPr/>
              </p14:nvContentPartPr>
              <p14:xfrm>
                <a:off x="5887652" y="1462659"/>
                <a:ext cx="104040" cy="240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777812-61EB-4925-BA8D-B6FA894427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70012" y="1444659"/>
                  <a:ext cx="139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6AD79D-7AEB-40CC-8CA7-F6EF371AA06B}"/>
                    </a:ext>
                  </a:extLst>
                </p14:cNvPr>
                <p14:cNvContentPartPr/>
                <p14:nvPr/>
              </p14:nvContentPartPr>
              <p14:xfrm>
                <a:off x="5834732" y="1603419"/>
                <a:ext cx="110880" cy="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6AD79D-7AEB-40CC-8CA7-F6EF371AA0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6732" y="1585419"/>
                  <a:ext cx="146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FBE328A-A3A6-4976-A5C8-A8D515E8BB1E}"/>
                    </a:ext>
                  </a:extLst>
                </p14:cNvPr>
                <p14:cNvContentPartPr/>
                <p14:nvPr/>
              </p14:nvContentPartPr>
              <p14:xfrm>
                <a:off x="6049652" y="1578939"/>
                <a:ext cx="108720" cy="71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FBE328A-A3A6-4976-A5C8-A8D515E8BB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32012" y="1561299"/>
                  <a:ext cx="144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A4D8A1-B46D-4F98-8685-90C8EE07A0AA}"/>
                    </a:ext>
                  </a:extLst>
                </p14:cNvPr>
                <p14:cNvContentPartPr/>
                <p14:nvPr/>
              </p14:nvContentPartPr>
              <p14:xfrm>
                <a:off x="6217052" y="1528899"/>
                <a:ext cx="135720" cy="162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A4D8A1-B46D-4F98-8685-90C8EE07A0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9052" y="1510899"/>
                  <a:ext cx="171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217A1A-5807-4540-AD3F-89CE30C6C4C0}"/>
                    </a:ext>
                  </a:extLst>
                </p14:cNvPr>
                <p14:cNvContentPartPr/>
                <p14:nvPr/>
              </p14:nvContentPartPr>
              <p14:xfrm>
                <a:off x="6448172" y="1613859"/>
                <a:ext cx="720" cy="1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217A1A-5807-4540-AD3F-89CE30C6C4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30532" y="1595859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CA46657-7A03-49A0-9523-120E4A5F11A6}"/>
                    </a:ext>
                  </a:extLst>
                </p14:cNvPr>
                <p14:cNvContentPartPr/>
                <p14:nvPr/>
              </p14:nvContentPartPr>
              <p14:xfrm>
                <a:off x="6520892" y="1436739"/>
                <a:ext cx="91440" cy="240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CA46657-7A03-49A0-9523-120E4A5F11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3252" y="1418739"/>
                  <a:ext cx="127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41FBC6-296C-40C1-B79C-AF94DA8E5DBD}"/>
                    </a:ext>
                  </a:extLst>
                </p14:cNvPr>
                <p14:cNvContentPartPr/>
                <p14:nvPr/>
              </p14:nvContentPartPr>
              <p14:xfrm>
                <a:off x="6523772" y="1417659"/>
                <a:ext cx="147600" cy="259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41FBC6-296C-40C1-B79C-AF94DA8E5D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05772" y="1399659"/>
                  <a:ext cx="1832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FF655-0FFF-4436-9FAA-2BA33778F4B2}"/>
              </a:ext>
            </a:extLst>
          </p:cNvPr>
          <p:cNvGrpSpPr/>
          <p:nvPr/>
        </p:nvGrpSpPr>
        <p:grpSpPr>
          <a:xfrm>
            <a:off x="6989252" y="958299"/>
            <a:ext cx="348840" cy="708120"/>
            <a:chOff x="6989252" y="958299"/>
            <a:chExt cx="34884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71DFB6-96D8-458F-B995-66308EADAED7}"/>
                    </a:ext>
                  </a:extLst>
                </p14:cNvPr>
                <p14:cNvContentPartPr/>
                <p14:nvPr/>
              </p14:nvContentPartPr>
              <p14:xfrm>
                <a:off x="6989252" y="958299"/>
                <a:ext cx="198720" cy="708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71DFB6-96D8-458F-B995-66308EADAE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71252" y="940659"/>
                  <a:ext cx="23436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D0F718-0150-4AE7-AD68-C4D0941ED9D4}"/>
                    </a:ext>
                  </a:extLst>
                </p14:cNvPr>
                <p14:cNvContentPartPr/>
                <p14:nvPr/>
              </p14:nvContentPartPr>
              <p14:xfrm>
                <a:off x="7201652" y="1286259"/>
                <a:ext cx="136440" cy="154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D0F718-0150-4AE7-AD68-C4D0941ED9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84012" y="1268259"/>
                  <a:ext cx="1720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460692-1549-4496-A3AE-01BC09C9C7FE}"/>
              </a:ext>
            </a:extLst>
          </p:cNvPr>
          <p:cNvGrpSpPr/>
          <p:nvPr/>
        </p:nvGrpSpPr>
        <p:grpSpPr>
          <a:xfrm>
            <a:off x="7529972" y="1040019"/>
            <a:ext cx="661320" cy="635760"/>
            <a:chOff x="7529972" y="1040019"/>
            <a:chExt cx="66132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BC56125-FE40-42AA-BB07-DD18F9924114}"/>
                    </a:ext>
                  </a:extLst>
                </p14:cNvPr>
                <p14:cNvContentPartPr/>
                <p14:nvPr/>
              </p14:nvContentPartPr>
              <p14:xfrm>
                <a:off x="7567052" y="1283739"/>
                <a:ext cx="200520" cy="149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BC56125-FE40-42AA-BB07-DD18F99241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49412" y="1266099"/>
                  <a:ext cx="236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6E8AE3-6EF1-403B-BA85-375CFE6D94BA}"/>
                    </a:ext>
                  </a:extLst>
                </p14:cNvPr>
                <p14:cNvContentPartPr/>
                <p14:nvPr/>
              </p14:nvContentPartPr>
              <p14:xfrm>
                <a:off x="7529972" y="1256019"/>
                <a:ext cx="189720" cy="227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6E8AE3-6EF1-403B-BA85-375CFE6D94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12332" y="1238379"/>
                  <a:ext cx="225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ECA8712-5655-4441-A6B6-4373671F34AD}"/>
                    </a:ext>
                  </a:extLst>
                </p14:cNvPr>
                <p14:cNvContentPartPr/>
                <p14:nvPr/>
              </p14:nvContentPartPr>
              <p14:xfrm>
                <a:off x="7871252" y="1268979"/>
                <a:ext cx="84240" cy="162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ECA8712-5655-4441-A6B6-4373671F34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53252" y="1251339"/>
                  <a:ext cx="119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B2B37FB-7536-49AE-9A80-9143DD919532}"/>
                    </a:ext>
                  </a:extLst>
                </p14:cNvPr>
                <p14:cNvContentPartPr/>
                <p14:nvPr/>
              </p14:nvContentPartPr>
              <p14:xfrm>
                <a:off x="8067812" y="1040019"/>
                <a:ext cx="123480" cy="635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B2B37FB-7536-49AE-9A80-9143DD9195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49812" y="1022379"/>
                  <a:ext cx="159120" cy="67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AC19BB9-0701-4F7F-8C29-2C9678E2007F}"/>
              </a:ext>
            </a:extLst>
          </p:cNvPr>
          <p:cNvGrpSpPr/>
          <p:nvPr/>
        </p:nvGrpSpPr>
        <p:grpSpPr>
          <a:xfrm>
            <a:off x="390452" y="1500819"/>
            <a:ext cx="1748880" cy="1902960"/>
            <a:chOff x="390452" y="1500819"/>
            <a:chExt cx="1748880" cy="19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4F604C-00B4-4247-B52C-6ED60542902B}"/>
                    </a:ext>
                  </a:extLst>
                </p14:cNvPr>
                <p14:cNvContentPartPr/>
                <p14:nvPr/>
              </p14:nvContentPartPr>
              <p14:xfrm>
                <a:off x="390452" y="1509099"/>
                <a:ext cx="1743480" cy="187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4F604C-00B4-4247-B52C-6ED6054290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812" y="1491459"/>
                  <a:ext cx="177912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0E2C6A-68C3-4E8F-8068-33152FD0277B}"/>
                    </a:ext>
                  </a:extLst>
                </p14:cNvPr>
                <p14:cNvContentPartPr/>
                <p14:nvPr/>
              </p14:nvContentPartPr>
              <p14:xfrm>
                <a:off x="394772" y="1509459"/>
                <a:ext cx="200520" cy="182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0E2C6A-68C3-4E8F-8068-33152FD027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6772" y="1491459"/>
                  <a:ext cx="236160" cy="18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61B2F4-A020-4F4F-9E67-1903A70508B4}"/>
                    </a:ext>
                  </a:extLst>
                </p14:cNvPr>
                <p14:cNvContentPartPr/>
                <p14:nvPr/>
              </p14:nvContentPartPr>
              <p14:xfrm>
                <a:off x="582332" y="3307299"/>
                <a:ext cx="1557000" cy="2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61B2F4-A020-4F4F-9E67-1903A70508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4692" y="3289299"/>
                  <a:ext cx="1592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10DD3E-5C6F-4A18-BF23-82B0E3CB81DB}"/>
                    </a:ext>
                  </a:extLst>
                </p14:cNvPr>
                <p14:cNvContentPartPr/>
                <p14:nvPr/>
              </p14:nvContentPartPr>
              <p14:xfrm>
                <a:off x="1136372" y="1500819"/>
                <a:ext cx="207000" cy="190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10DD3E-5C6F-4A18-BF23-82B0E3CB81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8372" y="1482819"/>
                  <a:ext cx="242640" cy="19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7C1AA7-4F8B-4AB2-82AB-878FA4AFA5F3}"/>
                    </a:ext>
                  </a:extLst>
                </p14:cNvPr>
                <p14:cNvContentPartPr/>
                <p14:nvPr/>
              </p14:nvContentPartPr>
              <p14:xfrm>
                <a:off x="406652" y="1901499"/>
                <a:ext cx="1670400" cy="4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7C1AA7-4F8B-4AB2-82AB-878FA4AFA5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9012" y="1883859"/>
                  <a:ext cx="1706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EDF643-7645-4ADA-891B-5E4BE8A85080}"/>
                    </a:ext>
                  </a:extLst>
                </p14:cNvPr>
                <p14:cNvContentPartPr/>
                <p14:nvPr/>
              </p14:nvContentPartPr>
              <p14:xfrm>
                <a:off x="738212" y="1622859"/>
                <a:ext cx="10260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EDF643-7645-4ADA-891B-5E4BE8A850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212" y="1604859"/>
                  <a:ext cx="13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E7B233-5DF7-48D0-90A2-4817DA77E959}"/>
                    </a:ext>
                  </a:extLst>
                </p14:cNvPr>
                <p14:cNvContentPartPr/>
                <p14:nvPr/>
              </p14:nvContentPartPr>
              <p14:xfrm>
                <a:off x="788972" y="1580379"/>
                <a:ext cx="13680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E7B233-5DF7-48D0-90A2-4817DA77E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1332" y="1562739"/>
                  <a:ext cx="172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0DCE2B-F3D5-4902-B9F3-B383F633CE2B}"/>
                    </a:ext>
                  </a:extLst>
                </p14:cNvPr>
                <p14:cNvContentPartPr/>
                <p14:nvPr/>
              </p14:nvContentPartPr>
              <p14:xfrm>
                <a:off x="757652" y="1682979"/>
                <a:ext cx="196560" cy="1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0DCE2B-F3D5-4902-B9F3-B383F633CE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652" y="1665339"/>
                  <a:ext cx="232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1A950B-DD91-4FA1-A6FF-14A3B5B1F26E}"/>
                    </a:ext>
                  </a:extLst>
                </p14:cNvPr>
                <p14:cNvContentPartPr/>
                <p14:nvPr/>
              </p14:nvContentPartPr>
              <p14:xfrm>
                <a:off x="1481612" y="1653819"/>
                <a:ext cx="38520" cy="19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1A950B-DD91-4FA1-A6FF-14A3B5B1F2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63612" y="1636179"/>
                  <a:ext cx="74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F2B76C-CC8D-44AF-A918-8C6CA123E482}"/>
                    </a:ext>
                  </a:extLst>
                </p14:cNvPr>
                <p14:cNvContentPartPr/>
                <p14:nvPr/>
              </p14:nvContentPartPr>
              <p14:xfrm>
                <a:off x="1490252" y="1660299"/>
                <a:ext cx="204840" cy="21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F2B76C-CC8D-44AF-A918-8C6CA123E4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72612" y="1642299"/>
                  <a:ext cx="240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C8F0EE-6358-4597-90AE-2AFBC7C34CD5}"/>
                    </a:ext>
                  </a:extLst>
                </p14:cNvPr>
                <p14:cNvContentPartPr/>
                <p14:nvPr/>
              </p14:nvContentPartPr>
              <p14:xfrm>
                <a:off x="796172" y="2065659"/>
                <a:ext cx="236880" cy="20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C8F0EE-6358-4597-90AE-2AFBC7C34C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8172" y="2047659"/>
                  <a:ext cx="272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33A2EC-4937-43DD-8D69-5802EFB88515}"/>
                    </a:ext>
                  </a:extLst>
                </p14:cNvPr>
                <p14:cNvContentPartPr/>
                <p14:nvPr/>
              </p14:nvContentPartPr>
              <p14:xfrm>
                <a:off x="1598252" y="2065299"/>
                <a:ext cx="1008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33A2EC-4937-43DD-8D69-5802EFB885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80612" y="2047659"/>
                  <a:ext cx="45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3A1885-47C5-4587-A8F3-2EC06B7E6E48}"/>
                    </a:ext>
                  </a:extLst>
                </p14:cNvPr>
                <p14:cNvContentPartPr/>
                <p14:nvPr/>
              </p14:nvContentPartPr>
              <p14:xfrm>
                <a:off x="1557932" y="2045139"/>
                <a:ext cx="28440" cy="51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3A1885-47C5-4587-A8F3-2EC06B7E6E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39932" y="2027139"/>
                  <a:ext cx="64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50C34F-07CC-4837-84DD-CD31E24F5A78}"/>
                    </a:ext>
                  </a:extLst>
                </p14:cNvPr>
                <p14:cNvContentPartPr/>
                <p14:nvPr/>
              </p14:nvContentPartPr>
              <p14:xfrm>
                <a:off x="1536332" y="2264379"/>
                <a:ext cx="118440" cy="1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50C34F-07CC-4837-84DD-CD31E24F5A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18692" y="2246739"/>
                  <a:ext cx="154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077304-DDF2-435A-BA2C-677BF7A59F50}"/>
                    </a:ext>
                  </a:extLst>
                </p14:cNvPr>
                <p14:cNvContentPartPr/>
                <p14:nvPr/>
              </p14:nvContentPartPr>
              <p14:xfrm>
                <a:off x="868172" y="2505219"/>
                <a:ext cx="15120" cy="34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077304-DDF2-435A-BA2C-677BF7A59F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0172" y="2487579"/>
                  <a:ext cx="50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272636-0F0A-413E-A49B-35CA9F722284}"/>
                    </a:ext>
                  </a:extLst>
                </p14:cNvPr>
                <p14:cNvContentPartPr/>
                <p14:nvPr/>
              </p14:nvContentPartPr>
              <p14:xfrm>
                <a:off x="898772" y="2522859"/>
                <a:ext cx="163800" cy="20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272636-0F0A-413E-A49B-35CA9F7222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1132" y="2504859"/>
                  <a:ext cx="199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933806-5503-438D-BE15-4D856BA127F8}"/>
                    </a:ext>
                  </a:extLst>
                </p14:cNvPr>
                <p14:cNvContentPartPr/>
                <p14:nvPr/>
              </p14:nvContentPartPr>
              <p14:xfrm>
                <a:off x="1531652" y="2468499"/>
                <a:ext cx="272160" cy="21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933806-5503-438D-BE15-4D856BA127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4012" y="2450499"/>
                  <a:ext cx="307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880FA2-2CC1-4DCD-B976-CBC1F3A9A7B3}"/>
                    </a:ext>
                  </a:extLst>
                </p14:cNvPr>
                <p14:cNvContentPartPr/>
                <p14:nvPr/>
              </p14:nvContentPartPr>
              <p14:xfrm>
                <a:off x="812732" y="2842179"/>
                <a:ext cx="180720" cy="36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880FA2-2CC1-4DCD-B976-CBC1F3A9A7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4732" y="2824179"/>
                  <a:ext cx="216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752993-E77D-4054-B406-053F9E198859}"/>
                    </a:ext>
                  </a:extLst>
                </p14:cNvPr>
                <p14:cNvContentPartPr/>
                <p14:nvPr/>
              </p14:nvContentPartPr>
              <p14:xfrm>
                <a:off x="1569812" y="2928579"/>
                <a:ext cx="318600" cy="24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752993-E77D-4054-B406-053F9E1988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51812" y="2910939"/>
                  <a:ext cx="354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CBFDA99-C8A7-4A72-9F68-F19AB45C8698}"/>
                    </a:ext>
                  </a:extLst>
                </p14:cNvPr>
                <p14:cNvContentPartPr/>
                <p14:nvPr/>
              </p14:nvContentPartPr>
              <p14:xfrm>
                <a:off x="801572" y="2350059"/>
                <a:ext cx="20160" cy="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CBFDA99-C8A7-4A72-9F68-F19AB45C86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932" y="2332059"/>
                  <a:ext cx="55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204F15-37EA-41DB-B012-7421890DFB22}"/>
                    </a:ext>
                  </a:extLst>
                </p14:cNvPr>
                <p14:cNvContentPartPr/>
                <p14:nvPr/>
              </p14:nvContentPartPr>
              <p14:xfrm>
                <a:off x="789332" y="2335659"/>
                <a:ext cx="208440" cy="2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204F15-37EA-41DB-B012-7421890DFB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332" y="2318019"/>
                  <a:ext cx="2440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D40E8B0-D875-4C19-B408-31DC047BCC52}"/>
              </a:ext>
            </a:extLst>
          </p:cNvPr>
          <p:cNvGrpSpPr/>
          <p:nvPr/>
        </p:nvGrpSpPr>
        <p:grpSpPr>
          <a:xfrm>
            <a:off x="2015492" y="2144859"/>
            <a:ext cx="1083600" cy="754920"/>
            <a:chOff x="2015492" y="2144859"/>
            <a:chExt cx="108360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28666A-45F5-47F6-9C1C-7B3A5E05D1FE}"/>
                    </a:ext>
                  </a:extLst>
                </p14:cNvPr>
                <p14:cNvContentPartPr/>
                <p14:nvPr/>
              </p14:nvContentPartPr>
              <p14:xfrm>
                <a:off x="2015492" y="2144859"/>
                <a:ext cx="916560" cy="1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28666A-45F5-47F6-9C1C-7B3A5E05D1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97492" y="2126859"/>
                  <a:ext cx="952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5028F2C-6937-4E42-B8BD-27A703BC2968}"/>
                    </a:ext>
                  </a:extLst>
                </p14:cNvPr>
                <p14:cNvContentPartPr/>
                <p14:nvPr/>
              </p14:nvContentPartPr>
              <p14:xfrm>
                <a:off x="2024492" y="2246739"/>
                <a:ext cx="1074600" cy="653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5028F2C-6937-4E42-B8BD-27A703BC29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06852" y="2229099"/>
                  <a:ext cx="1110240" cy="68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63554-AA2A-4841-90B1-001C7F921F4E}"/>
                  </a:ext>
                </a:extLst>
              </p14:cNvPr>
              <p14:cNvContentPartPr/>
              <p14:nvPr/>
            </p14:nvContentPartPr>
            <p14:xfrm>
              <a:off x="2866532" y="1531059"/>
              <a:ext cx="174600" cy="1864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63554-AA2A-4841-90B1-001C7F921F4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48892" y="1513419"/>
                <a:ext cx="210240" cy="19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2F1601-045C-4D6A-A4C8-4A08562D71D9}"/>
                  </a:ext>
                </a:extLst>
              </p14:cNvPr>
              <p14:cNvContentPartPr/>
              <p14:nvPr/>
            </p14:nvContentPartPr>
            <p14:xfrm>
              <a:off x="2871212" y="1506579"/>
              <a:ext cx="1901880" cy="1948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2F1601-045C-4D6A-A4C8-4A08562D71D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3212" y="1488939"/>
                <a:ext cx="1937520" cy="19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E2689F0-8BA5-40CD-9D7D-262F0EC91D53}"/>
                  </a:ext>
                </a:extLst>
              </p14:cNvPr>
              <p14:cNvContentPartPr/>
              <p14:nvPr/>
            </p14:nvContentPartPr>
            <p14:xfrm>
              <a:off x="3018092" y="3397659"/>
              <a:ext cx="1786320" cy="2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E2689F0-8BA5-40CD-9D7D-262F0EC91D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00452" y="3379659"/>
                <a:ext cx="1821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18E0A16-051A-4AE3-BBC1-92D1BE4E7D21}"/>
                  </a:ext>
                </a:extLst>
              </p14:cNvPr>
              <p14:cNvContentPartPr/>
              <p14:nvPr/>
            </p14:nvContentPartPr>
            <p14:xfrm>
              <a:off x="2937452" y="1864779"/>
              <a:ext cx="1725480" cy="9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18E0A16-051A-4AE3-BBC1-92D1BE4E7D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19812" y="1846779"/>
                <a:ext cx="1761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33D2C0-3710-4477-8EA6-F451250ADC39}"/>
                  </a:ext>
                </a:extLst>
              </p14:cNvPr>
              <p14:cNvContentPartPr/>
              <p14:nvPr/>
            </p14:nvContentPartPr>
            <p14:xfrm>
              <a:off x="3495092" y="1545099"/>
              <a:ext cx="257760" cy="172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33D2C0-3710-4477-8EA6-F451250ADC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77452" y="1527099"/>
                <a:ext cx="293400" cy="17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F7B4110-0760-4F83-B806-58C5AD2AEEB2}"/>
                  </a:ext>
                </a:extLst>
              </p14:cNvPr>
              <p14:cNvContentPartPr/>
              <p14:nvPr/>
            </p14:nvContentPartPr>
            <p14:xfrm>
              <a:off x="3713252" y="3198219"/>
              <a:ext cx="19800" cy="185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F7B4110-0760-4F83-B806-58C5AD2AEEB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95612" y="3180219"/>
                <a:ext cx="554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24DF995-3466-443C-9124-5E584680671A}"/>
                  </a:ext>
                </a:extLst>
              </p14:cNvPr>
              <p14:cNvContentPartPr/>
              <p14:nvPr/>
            </p14:nvContentPartPr>
            <p14:xfrm>
              <a:off x="4068212" y="1538259"/>
              <a:ext cx="164520" cy="186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24DF995-3466-443C-9124-5E584680671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0572" y="1520619"/>
                <a:ext cx="200160" cy="19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07B834-D401-44A1-B04E-3E84CC72C154}"/>
                  </a:ext>
                </a:extLst>
              </p14:cNvPr>
              <p14:cNvContentPartPr/>
              <p14:nvPr/>
            </p14:nvContentPartPr>
            <p14:xfrm>
              <a:off x="3158852" y="1623219"/>
              <a:ext cx="83520" cy="213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07B834-D401-44A1-B04E-3E84CC72C15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40852" y="1605579"/>
                <a:ext cx="1191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4AA0402-58E6-4CA7-BE0F-2455E61126B4}"/>
                  </a:ext>
                </a:extLst>
              </p14:cNvPr>
              <p14:cNvContentPartPr/>
              <p14:nvPr/>
            </p14:nvContentPartPr>
            <p14:xfrm>
              <a:off x="3237332" y="1609539"/>
              <a:ext cx="101880" cy="20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4AA0402-58E6-4CA7-BE0F-2455E61126B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19332" y="1591899"/>
                <a:ext cx="137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E78CCE-9125-49BE-BA22-9E106CA9B261}"/>
                  </a:ext>
                </a:extLst>
              </p14:cNvPr>
              <p14:cNvContentPartPr/>
              <p14:nvPr/>
            </p14:nvContentPartPr>
            <p14:xfrm>
              <a:off x="3187652" y="1729779"/>
              <a:ext cx="183240" cy="9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E78CCE-9125-49BE-BA22-9E106CA9B26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70012" y="1711779"/>
                <a:ext cx="218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D55F5B-3A8D-49F1-AA02-E9158D69B8B8}"/>
                  </a:ext>
                </a:extLst>
              </p14:cNvPr>
              <p14:cNvContentPartPr/>
              <p14:nvPr/>
            </p14:nvContentPartPr>
            <p14:xfrm>
              <a:off x="3794972" y="1602339"/>
              <a:ext cx="105120" cy="146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D55F5B-3A8D-49F1-AA02-E9158D69B8B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7332" y="1584339"/>
                <a:ext cx="140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999F9DF-8E5E-4DAB-99BE-7FC6F100FD53}"/>
                  </a:ext>
                </a:extLst>
              </p14:cNvPr>
              <p14:cNvContentPartPr/>
              <p14:nvPr/>
            </p14:nvContentPartPr>
            <p14:xfrm>
              <a:off x="4364132" y="1614219"/>
              <a:ext cx="12600" cy="180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999F9DF-8E5E-4DAB-99BE-7FC6F100FD5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46492" y="1596579"/>
                <a:ext cx="48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7D54066-B98E-4E25-8CCC-21CCA18A99F3}"/>
                  </a:ext>
                </a:extLst>
              </p14:cNvPr>
              <p14:cNvContentPartPr/>
              <p14:nvPr/>
            </p14:nvContentPartPr>
            <p14:xfrm>
              <a:off x="4295732" y="1606659"/>
              <a:ext cx="214920" cy="204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7D54066-B98E-4E25-8CCC-21CCA18A99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77732" y="1589019"/>
                <a:ext cx="2505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7F09E63-044D-41FC-A024-448CB23C4D39}"/>
                  </a:ext>
                </a:extLst>
              </p14:cNvPr>
              <p14:cNvContentPartPr/>
              <p14:nvPr/>
            </p14:nvContentPartPr>
            <p14:xfrm>
              <a:off x="3148052" y="2005539"/>
              <a:ext cx="237600" cy="165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7F09E63-044D-41FC-A024-448CB23C4D3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30412" y="1987539"/>
                <a:ext cx="2732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8372AFE-7811-41FB-B588-541F25B71FDB}"/>
                  </a:ext>
                </a:extLst>
              </p14:cNvPr>
              <p14:cNvContentPartPr/>
              <p14:nvPr/>
            </p14:nvContentPartPr>
            <p14:xfrm>
              <a:off x="3729812" y="2008779"/>
              <a:ext cx="73440" cy="156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8372AFE-7811-41FB-B588-541F25B71F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11812" y="1991139"/>
                <a:ext cx="109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A7C12F1-E20A-4AFD-ADC0-3F1CD09F8856}"/>
                  </a:ext>
                </a:extLst>
              </p14:cNvPr>
              <p14:cNvContentPartPr/>
              <p14:nvPr/>
            </p14:nvContentPartPr>
            <p14:xfrm>
              <a:off x="3812612" y="1964859"/>
              <a:ext cx="130680" cy="198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A7C12F1-E20A-4AFD-ADC0-3F1CD09F88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94972" y="1947219"/>
                <a:ext cx="1663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A9B6D7B-7C7A-4AA2-9EA7-0FD4975F0500}"/>
                  </a:ext>
                </a:extLst>
              </p14:cNvPr>
              <p14:cNvContentPartPr/>
              <p14:nvPr/>
            </p14:nvContentPartPr>
            <p14:xfrm>
              <a:off x="3779852" y="2083659"/>
              <a:ext cx="119520" cy="15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A9B6D7B-7C7A-4AA2-9EA7-0FD4975F050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62212" y="2065659"/>
                <a:ext cx="155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33611DA-D4F2-4511-BF9D-C87D769AB751}"/>
                  </a:ext>
                </a:extLst>
              </p14:cNvPr>
              <p14:cNvContentPartPr/>
              <p14:nvPr/>
            </p14:nvContentPartPr>
            <p14:xfrm>
              <a:off x="3233732" y="2355099"/>
              <a:ext cx="20520" cy="286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33611DA-D4F2-4511-BF9D-C87D769AB75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16092" y="2337459"/>
                <a:ext cx="561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347EDC8-FE03-4639-ACA8-6BD9C08E3FA8}"/>
                  </a:ext>
                </a:extLst>
              </p14:cNvPr>
              <p14:cNvContentPartPr/>
              <p14:nvPr/>
            </p14:nvContentPartPr>
            <p14:xfrm>
              <a:off x="3240572" y="2348259"/>
              <a:ext cx="185040" cy="165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347EDC8-FE03-4639-ACA8-6BD9C08E3FA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22572" y="2330259"/>
                <a:ext cx="220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9BEBAEE-C451-4794-89F8-E33A99802550}"/>
                  </a:ext>
                </a:extLst>
              </p14:cNvPr>
              <p14:cNvContentPartPr/>
              <p14:nvPr/>
            </p14:nvContentPartPr>
            <p14:xfrm>
              <a:off x="3776612" y="2309019"/>
              <a:ext cx="32760" cy="221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9BEBAEE-C451-4794-89F8-E33A998025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58972" y="2291379"/>
                <a:ext cx="684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2307D15-24C4-4106-86AF-28B6089524B5}"/>
                  </a:ext>
                </a:extLst>
              </p14:cNvPr>
              <p14:cNvContentPartPr/>
              <p14:nvPr/>
            </p14:nvContentPartPr>
            <p14:xfrm>
              <a:off x="3769052" y="2302179"/>
              <a:ext cx="217440" cy="241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2307D15-24C4-4106-86AF-28B6089524B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51052" y="2284539"/>
                <a:ext cx="2530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94F157-F153-402C-800A-9ADD498BE2FE}"/>
                  </a:ext>
                </a:extLst>
              </p14:cNvPr>
              <p14:cNvContentPartPr/>
              <p14:nvPr/>
            </p14:nvContentPartPr>
            <p14:xfrm>
              <a:off x="3172532" y="2748939"/>
              <a:ext cx="269280" cy="127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94F157-F153-402C-800A-9ADD498BE2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54892" y="2731299"/>
                <a:ext cx="304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F18C476-214E-434F-9A5F-6EBDEE52006E}"/>
                  </a:ext>
                </a:extLst>
              </p14:cNvPr>
              <p14:cNvContentPartPr/>
              <p14:nvPr/>
            </p14:nvContentPartPr>
            <p14:xfrm>
              <a:off x="3812612" y="2706099"/>
              <a:ext cx="184320" cy="161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F18C476-214E-434F-9A5F-6EBDEE52006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94972" y="2688099"/>
                <a:ext cx="219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D096713-1DE5-4C27-A920-069D8448B503}"/>
                  </a:ext>
                </a:extLst>
              </p14:cNvPr>
              <p14:cNvContentPartPr/>
              <p14:nvPr/>
            </p14:nvContentPartPr>
            <p14:xfrm>
              <a:off x="3234812" y="2947299"/>
              <a:ext cx="211680" cy="318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D096713-1DE5-4C27-A920-069D8448B50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17172" y="2929299"/>
                <a:ext cx="2473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7D8D65-5FD1-49B4-8146-496E79BEDF1F}"/>
                  </a:ext>
                </a:extLst>
              </p14:cNvPr>
              <p14:cNvContentPartPr/>
              <p14:nvPr/>
            </p14:nvContentPartPr>
            <p14:xfrm>
              <a:off x="3898292" y="3054579"/>
              <a:ext cx="13320" cy="204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7D8D65-5FD1-49B4-8146-496E79BEDF1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80652" y="3036579"/>
                <a:ext cx="489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F5D526E-C633-4CBC-8FB6-81396D1BC3D7}"/>
                  </a:ext>
                </a:extLst>
              </p14:cNvPr>
              <p14:cNvContentPartPr/>
              <p14:nvPr/>
            </p14:nvContentPartPr>
            <p14:xfrm>
              <a:off x="3861572" y="3034779"/>
              <a:ext cx="170640" cy="198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F5D526E-C633-4CBC-8FB6-81396D1BC3D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843572" y="3016779"/>
                <a:ext cx="2062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CA656E4-0CB8-4FA6-8554-1C7F5BC0EA9C}"/>
                  </a:ext>
                </a:extLst>
              </p14:cNvPr>
              <p14:cNvContentPartPr/>
              <p14:nvPr/>
            </p14:nvContentPartPr>
            <p14:xfrm>
              <a:off x="4275572" y="1995459"/>
              <a:ext cx="10800" cy="138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CA656E4-0CB8-4FA6-8554-1C7F5BC0EA9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57932" y="1977819"/>
                <a:ext cx="464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6456799-2623-4791-B751-7D6A94BDA57B}"/>
                  </a:ext>
                </a:extLst>
              </p14:cNvPr>
              <p14:cNvContentPartPr/>
              <p14:nvPr/>
            </p14:nvContentPartPr>
            <p14:xfrm>
              <a:off x="4374932" y="2013819"/>
              <a:ext cx="157320" cy="143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6456799-2623-4791-B751-7D6A94BDA57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357292" y="1995819"/>
                <a:ext cx="192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9F5C107-4527-4349-9820-6112BEEA7186}"/>
                  </a:ext>
                </a:extLst>
              </p14:cNvPr>
              <p14:cNvContentPartPr/>
              <p14:nvPr/>
            </p14:nvContentPartPr>
            <p14:xfrm>
              <a:off x="4416332" y="2345739"/>
              <a:ext cx="133560" cy="187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9F5C107-4527-4349-9820-6112BEEA718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98692" y="2327739"/>
                <a:ext cx="1692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80C6466-A606-4A43-BB7A-0A26D4F2C38F}"/>
                  </a:ext>
                </a:extLst>
              </p14:cNvPr>
              <p14:cNvContentPartPr/>
              <p14:nvPr/>
            </p14:nvContentPartPr>
            <p14:xfrm>
              <a:off x="4406972" y="2308659"/>
              <a:ext cx="235440" cy="34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80C6466-A606-4A43-BB7A-0A26D4F2C38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88972" y="2290659"/>
                <a:ext cx="271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F3C4477-D517-48BA-87A0-CD71CBF8DF0D}"/>
                  </a:ext>
                </a:extLst>
              </p14:cNvPr>
              <p14:cNvContentPartPr/>
              <p14:nvPr/>
            </p14:nvContentPartPr>
            <p14:xfrm>
              <a:off x="4284572" y="2748219"/>
              <a:ext cx="31680" cy="156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F3C4477-D517-48BA-87A0-CD71CBF8DF0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66572" y="2730219"/>
                <a:ext cx="673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A7FD2E7-E7B4-4AC1-8E5B-785FF9F076D5}"/>
                  </a:ext>
                </a:extLst>
              </p14:cNvPr>
              <p14:cNvContentPartPr/>
              <p14:nvPr/>
            </p14:nvContentPartPr>
            <p14:xfrm>
              <a:off x="4457372" y="2740299"/>
              <a:ext cx="128880" cy="162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A7FD2E7-E7B4-4AC1-8E5B-785FF9F076D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39372" y="2722659"/>
                <a:ext cx="164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0BE084D-ED33-4660-A804-7217AD033DC2}"/>
                  </a:ext>
                </a:extLst>
              </p14:cNvPr>
              <p14:cNvContentPartPr/>
              <p14:nvPr/>
            </p14:nvContentPartPr>
            <p14:xfrm>
              <a:off x="4464932" y="3108579"/>
              <a:ext cx="150480" cy="19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0BE084D-ED33-4660-A804-7217AD033DC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46932" y="3090939"/>
                <a:ext cx="186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9EF822-AA69-4995-B0B6-514854013C0B}"/>
                  </a:ext>
                </a:extLst>
              </p14:cNvPr>
              <p14:cNvContentPartPr/>
              <p14:nvPr/>
            </p14:nvContentPartPr>
            <p14:xfrm>
              <a:off x="4449092" y="3048099"/>
              <a:ext cx="178920" cy="52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9EF822-AA69-4995-B0B6-514854013C0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31452" y="3030099"/>
                <a:ext cx="214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02131DD-B926-4E6F-9769-A0BB437146E8}"/>
                  </a:ext>
                </a:extLst>
              </p14:cNvPr>
              <p14:cNvContentPartPr/>
              <p14:nvPr/>
            </p14:nvContentPartPr>
            <p14:xfrm>
              <a:off x="3167852" y="2259339"/>
              <a:ext cx="218160" cy="1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02131DD-B926-4E6F-9769-A0BB437146E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49852" y="2241339"/>
                <a:ext cx="253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4988933-1286-4A22-860B-96EB7FD6981D}"/>
                  </a:ext>
                </a:extLst>
              </p14:cNvPr>
              <p14:cNvContentPartPr/>
              <p14:nvPr/>
            </p14:nvContentPartPr>
            <p14:xfrm>
              <a:off x="3171092" y="2950539"/>
              <a:ext cx="254520" cy="11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4988933-1286-4A22-860B-96EB7FD6981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53092" y="2932539"/>
                <a:ext cx="290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7F7B458-64DB-4009-B872-B98CB97ABCD3}"/>
                  </a:ext>
                </a:extLst>
              </p14:cNvPr>
              <p14:cNvContentPartPr/>
              <p14:nvPr/>
            </p14:nvContentPartPr>
            <p14:xfrm>
              <a:off x="2033492" y="2427819"/>
              <a:ext cx="891720" cy="160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7F7B458-64DB-4009-B872-B98CB97ABCD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15852" y="2409819"/>
                <a:ext cx="927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A24538A-4129-48CC-85E4-5FCBCFD2F8C7}"/>
                  </a:ext>
                </a:extLst>
              </p14:cNvPr>
              <p14:cNvContentPartPr/>
              <p14:nvPr/>
            </p14:nvContentPartPr>
            <p14:xfrm>
              <a:off x="2095052" y="3027579"/>
              <a:ext cx="958680" cy="111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A24538A-4129-48CC-85E4-5FCBCFD2F8C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77052" y="3009579"/>
                <a:ext cx="99432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6309AF3-E7DB-4DF7-A086-1ED9BD97A569}"/>
              </a:ext>
            </a:extLst>
          </p:cNvPr>
          <p:cNvGrpSpPr/>
          <p:nvPr/>
        </p:nvGrpSpPr>
        <p:grpSpPr>
          <a:xfrm>
            <a:off x="5037692" y="1996899"/>
            <a:ext cx="3638160" cy="2197440"/>
            <a:chOff x="5037692" y="1996899"/>
            <a:chExt cx="3638160" cy="21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54ADCF-D0A1-45E9-9230-4F966A876093}"/>
                    </a:ext>
                  </a:extLst>
                </p14:cNvPr>
                <p14:cNvContentPartPr/>
                <p14:nvPr/>
              </p14:nvContentPartPr>
              <p14:xfrm>
                <a:off x="5730692" y="2060259"/>
                <a:ext cx="63000" cy="17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54ADCF-D0A1-45E9-9230-4F966A8760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12692" y="2042259"/>
                  <a:ext cx="98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E2D805-E012-401B-83E1-7E82A3994862}"/>
                    </a:ext>
                  </a:extLst>
                </p14:cNvPr>
                <p14:cNvContentPartPr/>
                <p14:nvPr/>
              </p14:nvContentPartPr>
              <p14:xfrm>
                <a:off x="5798732" y="2036859"/>
                <a:ext cx="109080" cy="25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E2D805-E012-401B-83E1-7E82A39948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1092" y="2018859"/>
                  <a:ext cx="14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A36AF73-19EB-43DC-8D99-BE447CBC8AE7}"/>
                    </a:ext>
                  </a:extLst>
                </p14:cNvPr>
                <p14:cNvContentPartPr/>
                <p14:nvPr/>
              </p14:nvContentPartPr>
              <p14:xfrm>
                <a:off x="5766332" y="2180859"/>
                <a:ext cx="79200" cy="16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A36AF73-19EB-43DC-8D99-BE447CBC8A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48332" y="2162859"/>
                  <a:ext cx="114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93E1D6-7C3F-4F2D-9BFC-3C387FD6DC32}"/>
                    </a:ext>
                  </a:extLst>
                </p14:cNvPr>
                <p14:cNvContentPartPr/>
                <p14:nvPr/>
              </p14:nvContentPartPr>
              <p14:xfrm>
                <a:off x="5301932" y="2099139"/>
                <a:ext cx="172080" cy="162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93E1D6-7C3F-4F2D-9BFC-3C387FD6DC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84292" y="2081139"/>
                  <a:ext cx="20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3B9EC7-D0B7-483C-8521-FEB0077C4663}"/>
                    </a:ext>
                  </a:extLst>
                </p14:cNvPr>
                <p14:cNvContentPartPr/>
                <p14:nvPr/>
              </p14:nvContentPartPr>
              <p14:xfrm>
                <a:off x="5527652" y="2227299"/>
                <a:ext cx="1800" cy="5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3B9EC7-D0B7-483C-8521-FEB0077C46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10012" y="2209659"/>
                  <a:ext cx="37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24052-FB99-460E-B826-A9D0BED918D4}"/>
                    </a:ext>
                  </a:extLst>
                </p14:cNvPr>
                <p14:cNvContentPartPr/>
                <p14:nvPr/>
              </p14:nvContentPartPr>
              <p14:xfrm>
                <a:off x="5037692" y="2388219"/>
                <a:ext cx="2018520" cy="57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24052-FB99-460E-B826-A9D0BED918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19692" y="2370219"/>
                  <a:ext cx="2054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1A804B-6635-4F91-BFD2-A8D256586179}"/>
                    </a:ext>
                  </a:extLst>
                </p14:cNvPr>
                <p14:cNvContentPartPr/>
                <p14:nvPr/>
              </p14:nvContentPartPr>
              <p14:xfrm>
                <a:off x="6084932" y="1999779"/>
                <a:ext cx="135360" cy="215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1A804B-6635-4F91-BFD2-A8D2565861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66932" y="1982139"/>
                  <a:ext cx="171000" cy="21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E32524-CC7B-4CE5-9CF3-113A1961244C}"/>
                    </a:ext>
                  </a:extLst>
                </p14:cNvPr>
                <p14:cNvContentPartPr/>
                <p14:nvPr/>
              </p14:nvContentPartPr>
              <p14:xfrm>
                <a:off x="6294452" y="2084739"/>
                <a:ext cx="41760" cy="176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E32524-CC7B-4CE5-9CF3-113A196124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76452" y="2066739"/>
                  <a:ext cx="77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1CF613-2879-4CC7-92C0-61082AE42B0D}"/>
                    </a:ext>
                  </a:extLst>
                </p14:cNvPr>
                <p14:cNvContentPartPr/>
                <p14:nvPr/>
              </p14:nvContentPartPr>
              <p14:xfrm>
                <a:off x="6284372" y="2041179"/>
                <a:ext cx="234360" cy="244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1CF613-2879-4CC7-92C0-61082AE42B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66372" y="2023539"/>
                  <a:ext cx="270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DF9AB8-1C7F-4E92-B32A-5E2BA27BB687}"/>
                    </a:ext>
                  </a:extLst>
                </p14:cNvPr>
                <p14:cNvContentPartPr/>
                <p14:nvPr/>
              </p14:nvContentPartPr>
              <p14:xfrm>
                <a:off x="6700172" y="2010579"/>
                <a:ext cx="210600" cy="1844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DF9AB8-1C7F-4E92-B32A-5E2BA27BB6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82532" y="1992939"/>
                  <a:ext cx="246240" cy="18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305454-4CF9-47A3-A5FE-2505D12F14D0}"/>
                    </a:ext>
                  </a:extLst>
                </p14:cNvPr>
                <p14:cNvContentPartPr/>
                <p14:nvPr/>
              </p14:nvContentPartPr>
              <p14:xfrm>
                <a:off x="6906092" y="2118219"/>
                <a:ext cx="100440" cy="153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305454-4CF9-47A3-A5FE-2505D12F14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88092" y="2100579"/>
                  <a:ext cx="136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21553E-DED9-4D5C-B05A-262F4149C2EC}"/>
                    </a:ext>
                  </a:extLst>
                </p14:cNvPr>
                <p14:cNvContentPartPr/>
                <p14:nvPr/>
              </p14:nvContentPartPr>
              <p14:xfrm>
                <a:off x="7128932" y="2195259"/>
                <a:ext cx="468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21553E-DED9-4D5C-B05A-262F4149C2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10932" y="2177259"/>
                  <a:ext cx="40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3ED5DE0-A9DE-48FD-BC2E-DA2400D6BCD0}"/>
                    </a:ext>
                  </a:extLst>
                </p14:cNvPr>
                <p14:cNvContentPartPr/>
                <p14:nvPr/>
              </p14:nvContentPartPr>
              <p14:xfrm>
                <a:off x="7224332" y="2022099"/>
                <a:ext cx="96120" cy="20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3ED5DE0-A9DE-48FD-BC2E-DA2400D6BC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06332" y="2004459"/>
                  <a:ext cx="131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2BCC3A-2D4C-4226-A54C-E9605A75EC90}"/>
                    </a:ext>
                  </a:extLst>
                </p14:cNvPr>
                <p14:cNvContentPartPr/>
                <p14:nvPr/>
              </p14:nvContentPartPr>
              <p14:xfrm>
                <a:off x="7318292" y="1996899"/>
                <a:ext cx="86400" cy="22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2BCC3A-2D4C-4226-A54C-E9605A75EC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00652" y="1979259"/>
                  <a:ext cx="122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6E01BD-49E9-4EE8-A3CE-E71914631F07}"/>
                    </a:ext>
                  </a:extLst>
                </p14:cNvPr>
                <p14:cNvContentPartPr/>
                <p14:nvPr/>
              </p14:nvContentPartPr>
              <p14:xfrm>
                <a:off x="7269692" y="2118219"/>
                <a:ext cx="124920" cy="1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6E01BD-49E9-4EE8-A3CE-E71914631F0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52052" y="2100219"/>
                  <a:ext cx="160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A826DB3-FEAF-4139-BED7-71AE51C3DC05}"/>
                    </a:ext>
                  </a:extLst>
                </p14:cNvPr>
                <p14:cNvContentPartPr/>
                <p14:nvPr/>
              </p14:nvContentPartPr>
              <p14:xfrm>
                <a:off x="6821492" y="2431419"/>
                <a:ext cx="1051920" cy="1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A826DB3-FEAF-4139-BED7-71AE51C3DC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03852" y="2413419"/>
                  <a:ext cx="1087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AD6E11-009A-4635-BD79-4F6891573213}"/>
                    </a:ext>
                  </a:extLst>
                </p14:cNvPr>
                <p14:cNvContentPartPr/>
                <p14:nvPr/>
              </p14:nvContentPartPr>
              <p14:xfrm>
                <a:off x="7534652" y="1998699"/>
                <a:ext cx="116640" cy="1826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AD6E11-009A-4635-BD79-4F68915732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16652" y="1980699"/>
                  <a:ext cx="152280" cy="18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EA7768-0257-4E90-8588-206EF2DD7F14}"/>
                    </a:ext>
                  </a:extLst>
                </p14:cNvPr>
                <p14:cNvContentPartPr/>
                <p14:nvPr/>
              </p14:nvContentPartPr>
              <p14:xfrm>
                <a:off x="7779452" y="2071419"/>
                <a:ext cx="157680" cy="200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EA7768-0257-4E90-8588-206EF2DD7F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61452" y="2053779"/>
                  <a:ext cx="193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AE83C1-D6FF-462B-AC83-84D70FCFC998}"/>
                    </a:ext>
                  </a:extLst>
                </p14:cNvPr>
                <p14:cNvContentPartPr/>
                <p14:nvPr/>
              </p14:nvContentPartPr>
              <p14:xfrm>
                <a:off x="8129372" y="2067099"/>
                <a:ext cx="48600" cy="1734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AE83C1-D6FF-462B-AC83-84D70FCFC9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11732" y="2049459"/>
                  <a:ext cx="84240" cy="17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08604A-10BF-44CD-AEF6-ABBDCB09C505}"/>
                    </a:ext>
                  </a:extLst>
                </p14:cNvPr>
                <p14:cNvContentPartPr/>
                <p14:nvPr/>
              </p14:nvContentPartPr>
              <p14:xfrm>
                <a:off x="7806452" y="2406579"/>
                <a:ext cx="801720" cy="35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08604A-10BF-44CD-AEF6-ABBDCB09C5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88812" y="2388579"/>
                  <a:ext cx="83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893768-44EA-4A18-BB73-3F72877E8877}"/>
                    </a:ext>
                  </a:extLst>
                </p14:cNvPr>
                <p14:cNvContentPartPr/>
                <p14:nvPr/>
              </p14:nvContentPartPr>
              <p14:xfrm>
                <a:off x="8334572" y="2139459"/>
                <a:ext cx="30240" cy="149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893768-44EA-4A18-BB73-3F72877E88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16932" y="2121459"/>
                  <a:ext cx="65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86A373-0889-44A4-97F8-61D488B7BDD9}"/>
                    </a:ext>
                  </a:extLst>
                </p14:cNvPr>
                <p14:cNvContentPartPr/>
                <p14:nvPr/>
              </p14:nvContentPartPr>
              <p14:xfrm>
                <a:off x="8306852" y="2077179"/>
                <a:ext cx="140040" cy="15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86A373-0889-44A4-97F8-61D488B7BDD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88852" y="2059179"/>
                  <a:ext cx="175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EB18A28-33CA-4F5B-B05C-40F8726CB4CF}"/>
                    </a:ext>
                  </a:extLst>
                </p14:cNvPr>
                <p14:cNvContentPartPr/>
                <p14:nvPr/>
              </p14:nvContentPartPr>
              <p14:xfrm>
                <a:off x="8626532" y="2101659"/>
                <a:ext cx="49320" cy="180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EB18A28-33CA-4F5B-B05C-40F8726CB4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08532" y="2083659"/>
                  <a:ext cx="84960" cy="18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6E753C-1953-4530-AF9E-FA9BD617DF91}"/>
                    </a:ext>
                  </a:extLst>
                </p14:cNvPr>
                <p14:cNvContentPartPr/>
                <p14:nvPr/>
              </p14:nvContentPartPr>
              <p14:xfrm>
                <a:off x="5132012" y="2073579"/>
                <a:ext cx="182160" cy="205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6E753C-1953-4530-AF9E-FA9BD617DF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14372" y="2055939"/>
                  <a:ext cx="217800" cy="20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0C747EB-0196-43CD-840F-147254DCA6B1}"/>
                    </a:ext>
                  </a:extLst>
                </p14:cNvPr>
                <p14:cNvContentPartPr/>
                <p14:nvPr/>
              </p14:nvContentPartPr>
              <p14:xfrm>
                <a:off x="5615852" y="2525019"/>
                <a:ext cx="19980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0C747EB-0196-43CD-840F-147254DCA6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98212" y="2507019"/>
                  <a:ext cx="235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840BE6E-3077-4069-A851-49400CB2BCB0}"/>
                    </a:ext>
                  </a:extLst>
                </p14:cNvPr>
                <p14:cNvContentPartPr/>
                <p14:nvPr/>
              </p14:nvContentPartPr>
              <p14:xfrm>
                <a:off x="6438812" y="2554899"/>
                <a:ext cx="13680" cy="204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840BE6E-3077-4069-A851-49400CB2BC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20812" y="2536899"/>
                  <a:ext cx="4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6ECFE69-6618-4E5D-B5B1-F8CEE77BF48D}"/>
                    </a:ext>
                  </a:extLst>
                </p14:cNvPr>
                <p14:cNvContentPartPr/>
                <p14:nvPr/>
              </p14:nvContentPartPr>
              <p14:xfrm>
                <a:off x="6405332" y="2552739"/>
                <a:ext cx="42480" cy="53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6ECFE69-6618-4E5D-B5B1-F8CEE77BF4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87692" y="2534739"/>
                  <a:ext cx="78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0BBA1DA-5CA7-4672-AA3A-D46441CAE87B}"/>
                    </a:ext>
                  </a:extLst>
                </p14:cNvPr>
                <p14:cNvContentPartPr/>
                <p14:nvPr/>
              </p14:nvContentPartPr>
              <p14:xfrm>
                <a:off x="6333332" y="2774859"/>
                <a:ext cx="216360" cy="1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0BBA1DA-5CA7-4672-AA3A-D46441CAE8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15332" y="2757219"/>
                  <a:ext cx="252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C54933A-A9C1-4A6A-9AC7-D2F6E4482A49}"/>
                    </a:ext>
                  </a:extLst>
                </p14:cNvPr>
                <p14:cNvContentPartPr/>
                <p14:nvPr/>
              </p14:nvContentPartPr>
              <p14:xfrm>
                <a:off x="7021292" y="2562099"/>
                <a:ext cx="282960" cy="175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C54933A-A9C1-4A6A-9AC7-D2F6E4482A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03652" y="2544459"/>
                  <a:ext cx="318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C5AC10-5D0A-4F8A-8BA5-1B90140531B1}"/>
                    </a:ext>
                  </a:extLst>
                </p14:cNvPr>
                <p14:cNvContentPartPr/>
                <p14:nvPr/>
              </p14:nvContentPartPr>
              <p14:xfrm>
                <a:off x="7709972" y="2524299"/>
                <a:ext cx="95760" cy="203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C5AC10-5D0A-4F8A-8BA5-1B90140531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92332" y="2506299"/>
                  <a:ext cx="131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A9E71CF-1C85-4DF6-AC06-3E5E5893FC39}"/>
                    </a:ext>
                  </a:extLst>
                </p14:cNvPr>
                <p14:cNvContentPartPr/>
                <p14:nvPr/>
              </p14:nvContentPartPr>
              <p14:xfrm>
                <a:off x="7763612" y="2530779"/>
                <a:ext cx="114480" cy="22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A9E71CF-1C85-4DF6-AC06-3E5E5893FC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45972" y="2512779"/>
                  <a:ext cx="150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8A846C7-826A-4114-86C2-D398BC24FFDA}"/>
                    </a:ext>
                  </a:extLst>
                </p14:cNvPr>
                <p14:cNvContentPartPr/>
                <p14:nvPr/>
              </p14:nvContentPartPr>
              <p14:xfrm>
                <a:off x="7738412" y="2664699"/>
                <a:ext cx="141840" cy="12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8A846C7-826A-4114-86C2-D398BC24FF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20772" y="2647059"/>
                  <a:ext cx="177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A48FA7-D34B-4E6E-9A81-68E6095F23DC}"/>
                    </a:ext>
                  </a:extLst>
                </p14:cNvPr>
                <p14:cNvContentPartPr/>
                <p14:nvPr/>
              </p14:nvContentPartPr>
              <p14:xfrm>
                <a:off x="8254292" y="2551659"/>
                <a:ext cx="46440" cy="176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A48FA7-D34B-4E6E-9A81-68E6095F23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36652" y="2533659"/>
                  <a:ext cx="8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82D0A4-5495-463E-B898-40C05212EE83}"/>
                    </a:ext>
                  </a:extLst>
                </p14:cNvPr>
                <p14:cNvContentPartPr/>
                <p14:nvPr/>
              </p14:nvContentPartPr>
              <p14:xfrm>
                <a:off x="8392892" y="2569299"/>
                <a:ext cx="117000" cy="14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82D0A4-5495-463E-B898-40C05212EE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75252" y="2551659"/>
                  <a:ext cx="152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314C52-20EC-4BA0-94FD-FF5EA48AC70A}"/>
                    </a:ext>
                  </a:extLst>
                </p14:cNvPr>
                <p14:cNvContentPartPr/>
                <p14:nvPr/>
              </p14:nvContentPartPr>
              <p14:xfrm>
                <a:off x="5705492" y="2933619"/>
                <a:ext cx="181800" cy="19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314C52-20EC-4BA0-94FD-FF5EA48AC7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87492" y="2915619"/>
                  <a:ext cx="217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F6236D5-DCE6-4E8A-801E-66FD35916452}"/>
                    </a:ext>
                  </a:extLst>
                </p14:cNvPr>
                <p14:cNvContentPartPr/>
                <p14:nvPr/>
              </p14:nvContentPartPr>
              <p14:xfrm>
                <a:off x="6495332" y="2988699"/>
                <a:ext cx="31320" cy="16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F6236D5-DCE6-4E8A-801E-66FD359164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77332" y="2971059"/>
                  <a:ext cx="66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14EB1F-82B2-42C8-B446-C1773DECC189}"/>
                    </a:ext>
                  </a:extLst>
                </p14:cNvPr>
                <p14:cNvContentPartPr/>
                <p14:nvPr/>
              </p14:nvContentPartPr>
              <p14:xfrm>
                <a:off x="6427652" y="2968899"/>
                <a:ext cx="77760" cy="60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14EB1F-82B2-42C8-B446-C1773DECC18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10012" y="2950899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38DF72-09A4-4988-9ABF-A260DD684C78}"/>
                    </a:ext>
                  </a:extLst>
                </p14:cNvPr>
                <p14:cNvContentPartPr/>
                <p14:nvPr/>
              </p14:nvContentPartPr>
              <p14:xfrm>
                <a:off x="6411092" y="3191019"/>
                <a:ext cx="150480" cy="11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38DF72-09A4-4988-9ABF-A260DD684C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93452" y="3173379"/>
                  <a:ext cx="186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412E58-694B-435F-8286-F76AB2370E1E}"/>
                    </a:ext>
                  </a:extLst>
                </p14:cNvPr>
                <p14:cNvContentPartPr/>
                <p14:nvPr/>
              </p14:nvContentPartPr>
              <p14:xfrm>
                <a:off x="7111652" y="2963139"/>
                <a:ext cx="255960" cy="176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412E58-694B-435F-8286-F76AB2370E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3652" y="2945139"/>
                  <a:ext cx="291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E243749-66A2-417A-8169-F904B7DBC385}"/>
                    </a:ext>
                  </a:extLst>
                </p14:cNvPr>
                <p14:cNvContentPartPr/>
                <p14:nvPr/>
              </p14:nvContentPartPr>
              <p14:xfrm>
                <a:off x="7817252" y="2955219"/>
                <a:ext cx="139320" cy="157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E243749-66A2-417A-8169-F904B7DBC3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99252" y="2937579"/>
                  <a:ext cx="174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66D5884-9576-444C-9693-B196A3C69E7A}"/>
                    </a:ext>
                  </a:extLst>
                </p14:cNvPr>
                <p14:cNvContentPartPr/>
                <p14:nvPr/>
              </p14:nvContentPartPr>
              <p14:xfrm>
                <a:off x="8295692" y="2950899"/>
                <a:ext cx="2268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66D5884-9576-444C-9693-B196A3C69E7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77692" y="2932899"/>
                  <a:ext cx="58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A9B55A6-2A27-480A-BDDF-F4E82E98625E}"/>
                    </a:ext>
                  </a:extLst>
                </p14:cNvPr>
                <p14:cNvContentPartPr/>
                <p14:nvPr/>
              </p14:nvContentPartPr>
              <p14:xfrm>
                <a:off x="8395412" y="2966739"/>
                <a:ext cx="149040" cy="18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A9B55A6-2A27-480A-BDDF-F4E82E98625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77412" y="2949099"/>
                  <a:ext cx="184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B17D0E-0AC3-4D8B-93A3-D16F2BEF9369}"/>
                    </a:ext>
                  </a:extLst>
                </p14:cNvPr>
                <p14:cNvContentPartPr/>
                <p14:nvPr/>
              </p14:nvContentPartPr>
              <p14:xfrm>
                <a:off x="5723852" y="3376419"/>
                <a:ext cx="13680" cy="27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B17D0E-0AC3-4D8B-93A3-D16F2BEF93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6212" y="3358779"/>
                  <a:ext cx="49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925F69-D429-4F3E-8095-95D982B463BD}"/>
                    </a:ext>
                  </a:extLst>
                </p14:cNvPr>
                <p14:cNvContentPartPr/>
                <p14:nvPr/>
              </p14:nvContentPartPr>
              <p14:xfrm>
                <a:off x="5733212" y="3340059"/>
                <a:ext cx="204120" cy="223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925F69-D429-4F3E-8095-95D982B463B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15572" y="3322419"/>
                  <a:ext cx="239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ADF7334-534C-4D84-893D-25F9495F3ED9}"/>
                    </a:ext>
                  </a:extLst>
                </p14:cNvPr>
                <p14:cNvContentPartPr/>
                <p14:nvPr/>
              </p14:nvContentPartPr>
              <p14:xfrm>
                <a:off x="6422612" y="3351219"/>
                <a:ext cx="175680" cy="137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ADF7334-534C-4D84-893D-25F9495F3E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04612" y="3333219"/>
                  <a:ext cx="211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90CFBE-39FE-4603-B277-27197A4096BE}"/>
                    </a:ext>
                  </a:extLst>
                </p14:cNvPr>
                <p14:cNvContentPartPr/>
                <p14:nvPr/>
              </p14:nvContentPartPr>
              <p14:xfrm>
                <a:off x="7114532" y="3354819"/>
                <a:ext cx="50760" cy="362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90CFBE-39FE-4603-B277-27197A4096B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96532" y="3336819"/>
                  <a:ext cx="864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4CE2B5E-675B-4AD7-9303-C1AADC565072}"/>
                    </a:ext>
                  </a:extLst>
                </p14:cNvPr>
                <p14:cNvContentPartPr/>
                <p14:nvPr/>
              </p14:nvContentPartPr>
              <p14:xfrm>
                <a:off x="7117052" y="3335739"/>
                <a:ext cx="241560" cy="224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4CE2B5E-675B-4AD7-9303-C1AADC5650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99052" y="3318099"/>
                  <a:ext cx="277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29E2992-F80E-4B1D-AA3F-B27B0F635677}"/>
                    </a:ext>
                  </a:extLst>
                </p14:cNvPr>
                <p14:cNvContentPartPr/>
                <p14:nvPr/>
              </p14:nvContentPartPr>
              <p14:xfrm>
                <a:off x="7792412" y="3327099"/>
                <a:ext cx="29160" cy="241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29E2992-F80E-4B1D-AA3F-B27B0F6356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4412" y="3309459"/>
                  <a:ext cx="64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0A971C-148C-4FD2-873A-49C95CC0ACD0}"/>
                    </a:ext>
                  </a:extLst>
                </p14:cNvPr>
                <p14:cNvContentPartPr/>
                <p14:nvPr/>
              </p14:nvContentPartPr>
              <p14:xfrm>
                <a:off x="7787372" y="3331419"/>
                <a:ext cx="217080" cy="228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0A971C-148C-4FD2-873A-49C95CC0AC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69732" y="3313419"/>
                  <a:ext cx="252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DDA88C-78A5-46BD-AC28-EC652695458E}"/>
                    </a:ext>
                  </a:extLst>
                </p14:cNvPr>
                <p14:cNvContentPartPr/>
                <p14:nvPr/>
              </p14:nvContentPartPr>
              <p14:xfrm>
                <a:off x="8318012" y="3348339"/>
                <a:ext cx="147960" cy="182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DDA88C-78A5-46BD-AC28-EC652695458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00012" y="3330699"/>
                  <a:ext cx="183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6758F2E-86CB-4372-8BBF-61D93F969E35}"/>
                    </a:ext>
                  </a:extLst>
                </p14:cNvPr>
                <p14:cNvContentPartPr/>
                <p14:nvPr/>
              </p14:nvContentPartPr>
              <p14:xfrm>
                <a:off x="8286692" y="3349059"/>
                <a:ext cx="289440" cy="2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6758F2E-86CB-4372-8BBF-61D93F969E3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68692" y="3331419"/>
                  <a:ext cx="325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8A559D-E07D-4318-832E-B274F5D0F8B2}"/>
                    </a:ext>
                  </a:extLst>
                </p14:cNvPr>
                <p14:cNvContentPartPr/>
                <p14:nvPr/>
              </p14:nvContentPartPr>
              <p14:xfrm>
                <a:off x="5744372" y="3764859"/>
                <a:ext cx="215640" cy="260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8A559D-E07D-4318-832E-B274F5D0F8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26372" y="3746859"/>
                  <a:ext cx="251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AF1912D-42E6-4282-8937-CC7A99962332}"/>
                    </a:ext>
                  </a:extLst>
                </p14:cNvPr>
                <p14:cNvContentPartPr/>
                <p14:nvPr/>
              </p14:nvContentPartPr>
              <p14:xfrm>
                <a:off x="6507212" y="3788259"/>
                <a:ext cx="221760" cy="201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AF1912D-42E6-4282-8937-CC7A999623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89212" y="3770259"/>
                  <a:ext cx="257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C7D65EE-3DAB-4D27-A4E5-F3D92E4B3BB4}"/>
                    </a:ext>
                  </a:extLst>
                </p14:cNvPr>
                <p14:cNvContentPartPr/>
                <p14:nvPr/>
              </p14:nvContentPartPr>
              <p14:xfrm>
                <a:off x="7162052" y="3769179"/>
                <a:ext cx="217440" cy="270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C7D65EE-3DAB-4D27-A4E5-F3D92E4B3B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44052" y="3751179"/>
                  <a:ext cx="253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CF0710-C4D0-4588-B80B-99F259FAED75}"/>
                    </a:ext>
                  </a:extLst>
                </p14:cNvPr>
                <p14:cNvContentPartPr/>
                <p14:nvPr/>
              </p14:nvContentPartPr>
              <p14:xfrm>
                <a:off x="7820492" y="3817059"/>
                <a:ext cx="22320" cy="208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CF0710-C4D0-4588-B80B-99F259FAED7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02852" y="3799059"/>
                  <a:ext cx="57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5A4F8F-3B29-4215-9205-A2D47C006BD9}"/>
                    </a:ext>
                  </a:extLst>
                </p14:cNvPr>
                <p14:cNvContentPartPr/>
                <p14:nvPr/>
              </p14:nvContentPartPr>
              <p14:xfrm>
                <a:off x="7842092" y="3801219"/>
                <a:ext cx="162360" cy="242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5A4F8F-3B29-4215-9205-A2D47C006B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24452" y="3783579"/>
                  <a:ext cx="198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2FD8040-05A9-457B-8A7D-8CB1F9D73783}"/>
                    </a:ext>
                  </a:extLst>
                </p14:cNvPr>
                <p14:cNvContentPartPr/>
                <p14:nvPr/>
              </p14:nvContentPartPr>
              <p14:xfrm>
                <a:off x="8392532" y="3790779"/>
                <a:ext cx="124560" cy="232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2FD8040-05A9-457B-8A7D-8CB1F9D7378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74892" y="3772779"/>
                  <a:ext cx="160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735B6DA-2B58-4E57-A157-7D59DC855DC6}"/>
                    </a:ext>
                  </a:extLst>
                </p14:cNvPr>
                <p14:cNvContentPartPr/>
                <p14:nvPr/>
              </p14:nvContentPartPr>
              <p14:xfrm>
                <a:off x="8375972" y="3778899"/>
                <a:ext cx="195480" cy="2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735B6DA-2B58-4E57-A157-7D59DC855D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57972" y="3761259"/>
                  <a:ext cx="231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EF900B7-BCAB-44D3-A3E6-2B3EEBADB4D7}"/>
                    </a:ext>
                  </a:extLst>
                </p14:cNvPr>
                <p14:cNvContentPartPr/>
                <p14:nvPr/>
              </p14:nvContentPartPr>
              <p14:xfrm>
                <a:off x="5323892" y="3795459"/>
                <a:ext cx="3350160" cy="376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EF900B7-BCAB-44D3-A3E6-2B3EEBADB4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05892" y="3777819"/>
                  <a:ext cx="3385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5EB82-85EF-4392-BC28-BBA44FDC6459}"/>
                    </a:ext>
                  </a:extLst>
                </p14:cNvPr>
                <p14:cNvContentPartPr/>
                <p14:nvPr/>
              </p14:nvContentPartPr>
              <p14:xfrm>
                <a:off x="6924092" y="3778539"/>
                <a:ext cx="33480" cy="28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5EB82-85EF-4392-BC28-BBA44FDC64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06452" y="3760899"/>
                  <a:ext cx="69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0497A2A-44C4-4013-8387-CDAA4BC0FDF4}"/>
                    </a:ext>
                  </a:extLst>
                </p14:cNvPr>
                <p14:cNvContentPartPr/>
                <p14:nvPr/>
              </p14:nvContentPartPr>
              <p14:xfrm>
                <a:off x="7658132" y="3786819"/>
                <a:ext cx="46800" cy="40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0497A2A-44C4-4013-8387-CDAA4BC0FDF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40492" y="3768819"/>
                  <a:ext cx="824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D32F59D-474C-443E-8936-15BB87C3EF47}"/>
              </a:ext>
            </a:extLst>
          </p:cNvPr>
          <p:cNvGrpSpPr/>
          <p:nvPr/>
        </p:nvGrpSpPr>
        <p:grpSpPr>
          <a:xfrm>
            <a:off x="204332" y="3757659"/>
            <a:ext cx="3289680" cy="2708470"/>
            <a:chOff x="204332" y="3757659"/>
            <a:chExt cx="3289680" cy="27084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FEBBF71-E7D5-4E90-A92D-4301BFEE1A02}"/>
                    </a:ext>
                  </a:extLst>
                </p14:cNvPr>
                <p14:cNvContentPartPr/>
                <p14:nvPr/>
              </p14:nvContentPartPr>
              <p14:xfrm>
                <a:off x="1034132" y="3850899"/>
                <a:ext cx="204840" cy="207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FEBBF71-E7D5-4E90-A92D-4301BFEE1A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6132" y="3833259"/>
                  <a:ext cx="24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B8DC342-F0D0-498A-B0F1-26E321D7156E}"/>
                    </a:ext>
                  </a:extLst>
                </p14:cNvPr>
                <p14:cNvContentPartPr/>
                <p14:nvPr/>
              </p14:nvContentPartPr>
              <p14:xfrm>
                <a:off x="1762052" y="3757659"/>
                <a:ext cx="44280" cy="453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B8DC342-F0D0-498A-B0F1-26E321D715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44412" y="3739659"/>
                  <a:ext cx="799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F736DC-42B2-4AD6-AB04-0C6573740D23}"/>
                    </a:ext>
                  </a:extLst>
                </p14:cNvPr>
                <p14:cNvContentPartPr/>
                <p14:nvPr/>
              </p14:nvContentPartPr>
              <p14:xfrm>
                <a:off x="1839092" y="3758379"/>
                <a:ext cx="879480" cy="497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F736DC-42B2-4AD6-AB04-0C6573740D2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21452" y="3740379"/>
                  <a:ext cx="9151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E111247-0CF8-4BA6-990B-90FD5F96A415}"/>
                    </a:ext>
                  </a:extLst>
                </p14:cNvPr>
                <p14:cNvContentPartPr/>
                <p14:nvPr/>
              </p14:nvContentPartPr>
              <p14:xfrm>
                <a:off x="1802732" y="3778899"/>
                <a:ext cx="942480" cy="477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E111247-0CF8-4BA6-990B-90FD5F96A4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84732" y="3760899"/>
                  <a:ext cx="978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8CC5893-6D00-488F-BFDA-87A732413D05}"/>
                    </a:ext>
                  </a:extLst>
                </p14:cNvPr>
                <p14:cNvContentPartPr/>
                <p14:nvPr/>
              </p14:nvContentPartPr>
              <p14:xfrm>
                <a:off x="3262892" y="3851979"/>
                <a:ext cx="136440" cy="206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8CC5893-6D00-488F-BFDA-87A732413D0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44892" y="3833979"/>
                  <a:ext cx="172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367652C-36A9-402F-9D35-09996BE7B717}"/>
                    </a:ext>
                  </a:extLst>
                </p14:cNvPr>
                <p14:cNvContentPartPr/>
                <p14:nvPr/>
              </p14:nvContentPartPr>
              <p14:xfrm>
                <a:off x="1062932" y="4527762"/>
                <a:ext cx="99720" cy="231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367652C-36A9-402F-9D35-09996BE7B7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4932" y="4510122"/>
                  <a:ext cx="135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E0AD0C7-4A12-4043-B073-9ADE61BDE6DB}"/>
                    </a:ext>
                  </a:extLst>
                </p14:cNvPr>
                <p14:cNvContentPartPr/>
                <p14:nvPr/>
              </p14:nvContentPartPr>
              <p14:xfrm>
                <a:off x="1158332" y="4534602"/>
                <a:ext cx="80280" cy="232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E0AD0C7-4A12-4043-B073-9ADE61BDE6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40332" y="4516602"/>
                  <a:ext cx="115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593F37-7490-420D-B7D9-8FBAE2DC5D6C}"/>
                    </a:ext>
                  </a:extLst>
                </p14:cNvPr>
                <p14:cNvContentPartPr/>
                <p14:nvPr/>
              </p14:nvContentPartPr>
              <p14:xfrm>
                <a:off x="1079492" y="4691922"/>
                <a:ext cx="111960" cy="9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593F37-7490-420D-B7D9-8FBAE2DC5D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1852" y="4674282"/>
                  <a:ext cx="147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CFADD89-C804-48A8-8200-4F1C2A86FCDF}"/>
                    </a:ext>
                  </a:extLst>
                </p14:cNvPr>
                <p14:cNvContentPartPr/>
                <p14:nvPr/>
              </p14:nvContentPartPr>
              <p14:xfrm>
                <a:off x="1407092" y="4538562"/>
                <a:ext cx="28800" cy="1364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CFADD89-C804-48A8-8200-4F1C2A86FC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89452" y="4520922"/>
                  <a:ext cx="64440" cy="14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891751B-9742-4EFD-A1E8-9CE13F9F584E}"/>
                    </a:ext>
                  </a:extLst>
                </p14:cNvPr>
                <p14:cNvContentPartPr/>
                <p14:nvPr/>
              </p14:nvContentPartPr>
              <p14:xfrm>
                <a:off x="680972" y="4833042"/>
                <a:ext cx="2349000" cy="84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891751B-9742-4EFD-A1E8-9CE13F9F58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2972" y="4815402"/>
                  <a:ext cx="2384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6D486A2-7172-4F72-987A-D564685D25B8}"/>
                    </a:ext>
                  </a:extLst>
                </p14:cNvPr>
                <p14:cNvContentPartPr/>
                <p14:nvPr/>
              </p14:nvContentPartPr>
              <p14:xfrm>
                <a:off x="1653692" y="4582482"/>
                <a:ext cx="18720" cy="242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6D486A2-7172-4F72-987A-D564685D25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35692" y="4564482"/>
                  <a:ext cx="54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E3DF85-1B7A-4228-800E-AA43166EE605}"/>
                    </a:ext>
                  </a:extLst>
                </p14:cNvPr>
                <p14:cNvContentPartPr/>
                <p14:nvPr/>
              </p14:nvContentPartPr>
              <p14:xfrm>
                <a:off x="1656212" y="4592202"/>
                <a:ext cx="200520" cy="219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E3DF85-1B7A-4228-800E-AA43166EE6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38212" y="4574202"/>
                  <a:ext cx="236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AB78CD9-CF58-44CF-A9A6-90D634D92387}"/>
                    </a:ext>
                  </a:extLst>
                </p14:cNvPr>
                <p14:cNvContentPartPr/>
                <p14:nvPr/>
              </p14:nvContentPartPr>
              <p14:xfrm>
                <a:off x="2021252" y="4555482"/>
                <a:ext cx="33480" cy="1298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AB78CD9-CF58-44CF-A9A6-90D634D9238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03612" y="4537482"/>
                  <a:ext cx="6912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81AFF8-17B9-4C31-BB8E-33B51B0DB75B}"/>
                    </a:ext>
                  </a:extLst>
                </p14:cNvPr>
                <p14:cNvContentPartPr/>
                <p14:nvPr/>
              </p14:nvContentPartPr>
              <p14:xfrm>
                <a:off x="2272172" y="4593642"/>
                <a:ext cx="205920" cy="133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81AFF8-17B9-4C31-BB8E-33B51B0DB75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4532" y="4576002"/>
                  <a:ext cx="241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2FEB0B-437F-4930-973C-156F8FE38C8F}"/>
                    </a:ext>
                  </a:extLst>
                </p14:cNvPr>
                <p14:cNvContentPartPr/>
                <p14:nvPr/>
              </p14:nvContentPartPr>
              <p14:xfrm>
                <a:off x="2623172" y="4564482"/>
                <a:ext cx="34560" cy="1242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2FEB0B-437F-4930-973C-156F8FE38C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05172" y="4546482"/>
                  <a:ext cx="7020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C21492A-7217-4EB9-B5B3-B7113DBDB60D}"/>
                    </a:ext>
                  </a:extLst>
                </p14:cNvPr>
                <p14:cNvContentPartPr/>
                <p14:nvPr/>
              </p14:nvContentPartPr>
              <p14:xfrm>
                <a:off x="2911172" y="4569522"/>
                <a:ext cx="12240" cy="208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C21492A-7217-4EB9-B5B3-B7113DBDB6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93532" y="4551522"/>
                  <a:ext cx="47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B0F2F0-9792-4629-882A-BD2B136CD052}"/>
                    </a:ext>
                  </a:extLst>
                </p14:cNvPr>
                <p14:cNvContentPartPr/>
                <p14:nvPr/>
              </p14:nvContentPartPr>
              <p14:xfrm>
                <a:off x="2870492" y="4523442"/>
                <a:ext cx="192600" cy="241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B0F2F0-9792-4629-882A-BD2B136CD0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52852" y="4505802"/>
                  <a:ext cx="228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D7ACE8-6ACF-4451-AB1B-52CF80BCCF72}"/>
                    </a:ext>
                  </a:extLst>
                </p14:cNvPr>
                <p14:cNvContentPartPr/>
                <p14:nvPr/>
              </p14:nvContentPartPr>
              <p14:xfrm>
                <a:off x="2864012" y="4862202"/>
                <a:ext cx="551880" cy="28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D7ACE8-6ACF-4451-AB1B-52CF80BCCF7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46012" y="4844202"/>
                  <a:ext cx="587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BBA50E2-5263-43D5-80DC-9AFEF334101A}"/>
                    </a:ext>
                  </a:extLst>
                </p14:cNvPr>
                <p14:cNvContentPartPr/>
                <p14:nvPr/>
              </p14:nvContentPartPr>
              <p14:xfrm>
                <a:off x="3227972" y="4502922"/>
                <a:ext cx="58680" cy="1405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BBA50E2-5263-43D5-80DC-9AFEF33410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10332" y="4484922"/>
                  <a:ext cx="94320" cy="14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08582EB-D225-4B59-B754-20342CB24AF9}"/>
                    </a:ext>
                  </a:extLst>
                </p14:cNvPr>
                <p14:cNvContentPartPr/>
                <p14:nvPr/>
              </p14:nvContentPartPr>
              <p14:xfrm>
                <a:off x="755132" y="4613802"/>
                <a:ext cx="81720" cy="1383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08582EB-D225-4B59-B754-20342CB24AF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7492" y="4595802"/>
                  <a:ext cx="11736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2D5BEA3-48C6-43F5-8240-5F65EED51C7E}"/>
                    </a:ext>
                  </a:extLst>
                </p14:cNvPr>
                <p14:cNvContentPartPr/>
                <p14:nvPr/>
              </p14:nvContentPartPr>
              <p14:xfrm>
                <a:off x="1092812" y="4999362"/>
                <a:ext cx="141840" cy="115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2D5BEA3-48C6-43F5-8240-5F65EED51C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4812" y="4981362"/>
                  <a:ext cx="177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994056F-F7BD-49CA-9891-4B96E3AA0D1B}"/>
                    </a:ext>
                  </a:extLst>
                </p14:cNvPr>
                <p14:cNvContentPartPr/>
                <p14:nvPr/>
              </p14:nvContentPartPr>
              <p14:xfrm>
                <a:off x="1687532" y="5013762"/>
                <a:ext cx="22680" cy="172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994056F-F7BD-49CA-9891-4B96E3AA0D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669532" y="4995762"/>
                  <a:ext cx="58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9B92A6F-9617-4AB7-A47F-3EFA8ED9284F}"/>
                    </a:ext>
                  </a:extLst>
                </p14:cNvPr>
                <p14:cNvContentPartPr/>
                <p14:nvPr/>
              </p14:nvContentPartPr>
              <p14:xfrm>
                <a:off x="1647572" y="5024562"/>
                <a:ext cx="38520" cy="2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9B92A6F-9617-4AB7-A47F-3EFA8ED928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29572" y="5006562"/>
                  <a:ext cx="74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9B3851C-DE66-45A5-94C2-26D8320AFCC2}"/>
                    </a:ext>
                  </a:extLst>
                </p14:cNvPr>
                <p14:cNvContentPartPr/>
                <p14:nvPr/>
              </p14:nvContentPartPr>
              <p14:xfrm>
                <a:off x="1616612" y="5166042"/>
                <a:ext cx="140040" cy="1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9B3851C-DE66-45A5-94C2-26D8320AFCC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98972" y="5148402"/>
                  <a:ext cx="17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D61C37F-AA8D-4769-8994-3DFD4ECAEE54}"/>
                    </a:ext>
                  </a:extLst>
                </p14:cNvPr>
                <p14:cNvContentPartPr/>
                <p14:nvPr/>
              </p14:nvContentPartPr>
              <p14:xfrm>
                <a:off x="2250572" y="4990722"/>
                <a:ext cx="85320" cy="167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D61C37F-AA8D-4769-8994-3DFD4ECAEE5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32932" y="4973082"/>
                  <a:ext cx="120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31C8580-2758-4F43-9E6A-8B8BBBA2382D}"/>
                    </a:ext>
                  </a:extLst>
                </p14:cNvPr>
                <p14:cNvContentPartPr/>
                <p14:nvPr/>
              </p14:nvContentPartPr>
              <p14:xfrm>
                <a:off x="2309612" y="4974162"/>
                <a:ext cx="121320" cy="177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31C8580-2758-4F43-9E6A-8B8BBBA238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91612" y="4956522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A5E396-2A95-40F4-B179-426C8EB1D1A4}"/>
                    </a:ext>
                  </a:extLst>
                </p14:cNvPr>
                <p14:cNvContentPartPr/>
                <p14:nvPr/>
              </p14:nvContentPartPr>
              <p14:xfrm>
                <a:off x="2826212" y="5005482"/>
                <a:ext cx="28440" cy="187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A5E396-2A95-40F4-B179-426C8EB1D1A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08572" y="4987842"/>
                  <a:ext cx="64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2A1E14-DE0A-4EF9-AB4E-3C1ADA1FDDEF}"/>
                    </a:ext>
                  </a:extLst>
                </p14:cNvPr>
                <p14:cNvContentPartPr/>
                <p14:nvPr/>
              </p14:nvContentPartPr>
              <p14:xfrm>
                <a:off x="2956172" y="4978842"/>
                <a:ext cx="131760" cy="18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2A1E14-DE0A-4EF9-AB4E-3C1ADA1FDD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38172" y="4961202"/>
                  <a:ext cx="16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978E52F-C711-4872-BF9E-43DDEB6D38BA}"/>
                    </a:ext>
                  </a:extLst>
                </p14:cNvPr>
                <p14:cNvContentPartPr/>
                <p14:nvPr/>
              </p14:nvContentPartPr>
              <p14:xfrm>
                <a:off x="1053212" y="5306442"/>
                <a:ext cx="212400" cy="199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978E52F-C711-4872-BF9E-43DDEB6D38B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5212" y="5288442"/>
                  <a:ext cx="248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0B7E7A-94D2-42B8-9EE6-19E33AF9BDFB}"/>
                    </a:ext>
                  </a:extLst>
                </p14:cNvPr>
                <p14:cNvContentPartPr/>
                <p14:nvPr/>
              </p14:nvContentPartPr>
              <p14:xfrm>
                <a:off x="1730372" y="5357202"/>
                <a:ext cx="16560" cy="137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0B7E7A-94D2-42B8-9EE6-19E33AF9BD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2372" y="5339562"/>
                  <a:ext cx="5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63C542-2839-461A-B2F2-A1071C76DBF7}"/>
                    </a:ext>
                  </a:extLst>
                </p14:cNvPr>
                <p14:cNvContentPartPr/>
                <p14:nvPr/>
              </p14:nvContentPartPr>
              <p14:xfrm>
                <a:off x="1695092" y="5332002"/>
                <a:ext cx="73080" cy="37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63C542-2839-461A-B2F2-A1071C76DB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77092" y="5314002"/>
                  <a:ext cx="108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E01D939-6A0C-4FC3-A752-B06511C69A95}"/>
                    </a:ext>
                  </a:extLst>
                </p14:cNvPr>
                <p14:cNvContentPartPr/>
                <p14:nvPr/>
              </p14:nvContentPartPr>
              <p14:xfrm>
                <a:off x="1676012" y="5504082"/>
                <a:ext cx="137160" cy="12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E01D939-6A0C-4FC3-A752-B06511C69A9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58372" y="5486442"/>
                  <a:ext cx="172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F874B5-3CD2-492E-9902-A5DA79311D6C}"/>
                    </a:ext>
                  </a:extLst>
                </p14:cNvPr>
                <p14:cNvContentPartPr/>
                <p14:nvPr/>
              </p14:nvContentPartPr>
              <p14:xfrm>
                <a:off x="2208812" y="5348922"/>
                <a:ext cx="132480" cy="138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F874B5-3CD2-492E-9902-A5DA79311D6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91172" y="5331282"/>
                  <a:ext cx="168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3C30C94-93B2-4E21-AB8A-E84592FD96ED}"/>
                    </a:ext>
                  </a:extLst>
                </p14:cNvPr>
                <p14:cNvContentPartPr/>
                <p14:nvPr/>
              </p14:nvContentPartPr>
              <p14:xfrm>
                <a:off x="2781572" y="5305722"/>
                <a:ext cx="14040" cy="210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3C30C94-93B2-4E21-AB8A-E84592FD96E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63932" y="5287722"/>
                  <a:ext cx="49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0B83D32-E5BB-417B-ACA8-A16E4F816C81}"/>
                    </a:ext>
                  </a:extLst>
                </p14:cNvPr>
                <p14:cNvContentPartPr/>
                <p14:nvPr/>
              </p14:nvContentPartPr>
              <p14:xfrm>
                <a:off x="2889932" y="5333082"/>
                <a:ext cx="144360" cy="149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0B83D32-E5BB-417B-ACA8-A16E4F816C8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72292" y="5315442"/>
                  <a:ext cx="180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73248A2-B901-49BF-8186-A9B6EDB7EB11}"/>
                    </a:ext>
                  </a:extLst>
                </p14:cNvPr>
                <p14:cNvContentPartPr/>
                <p14:nvPr/>
              </p14:nvContentPartPr>
              <p14:xfrm>
                <a:off x="1661612" y="5640882"/>
                <a:ext cx="169560" cy="159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73248A2-B901-49BF-8186-A9B6EDB7EB1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43972" y="5622882"/>
                  <a:ext cx="20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524C92-9605-495D-AAB8-AC32050071D0}"/>
                    </a:ext>
                  </a:extLst>
                </p14:cNvPr>
                <p14:cNvContentPartPr/>
                <p14:nvPr/>
              </p14:nvContentPartPr>
              <p14:xfrm>
                <a:off x="2321852" y="5630082"/>
                <a:ext cx="6480" cy="145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524C92-9605-495D-AAB8-AC32050071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04212" y="5612082"/>
                  <a:ext cx="4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70BC4F-89FF-457A-890A-BFD343AAF484}"/>
                    </a:ext>
                  </a:extLst>
                </p14:cNvPr>
                <p14:cNvContentPartPr/>
                <p14:nvPr/>
              </p14:nvContentPartPr>
              <p14:xfrm>
                <a:off x="2291972" y="5615322"/>
                <a:ext cx="185760" cy="217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70BC4F-89FF-457A-890A-BFD343AAF48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274332" y="5597682"/>
                  <a:ext cx="221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68DAC84-2BED-43CF-B5F0-968D2637C574}"/>
                    </a:ext>
                  </a:extLst>
                </p14:cNvPr>
                <p14:cNvContentPartPr/>
                <p14:nvPr/>
              </p14:nvContentPartPr>
              <p14:xfrm>
                <a:off x="2911892" y="5627202"/>
                <a:ext cx="102960" cy="194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68DAC84-2BED-43CF-B5F0-968D2637C5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893892" y="5609562"/>
                  <a:ext cx="138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94C9AC0-84B2-4036-AA3B-82C83C7681E8}"/>
                    </a:ext>
                  </a:extLst>
                </p14:cNvPr>
                <p14:cNvContentPartPr/>
                <p14:nvPr/>
              </p14:nvContentPartPr>
              <p14:xfrm>
                <a:off x="2941412" y="5611002"/>
                <a:ext cx="187560" cy="13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94C9AC0-84B2-4036-AA3B-82C83C7681E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23412" y="5593362"/>
                  <a:ext cx="22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B93384-1868-4D20-AECD-B062588FB469}"/>
                    </a:ext>
                  </a:extLst>
                </p14:cNvPr>
                <p14:cNvContentPartPr/>
                <p14:nvPr/>
              </p14:nvContentPartPr>
              <p14:xfrm>
                <a:off x="1143212" y="5627202"/>
                <a:ext cx="15480" cy="212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B93384-1868-4D20-AECD-B062588FB46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5212" y="5609202"/>
                  <a:ext cx="51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1635D3-08D7-4E18-9D93-B6CDC1FBBC64}"/>
                    </a:ext>
                  </a:extLst>
                </p14:cNvPr>
                <p14:cNvContentPartPr/>
                <p14:nvPr/>
              </p14:nvContentPartPr>
              <p14:xfrm>
                <a:off x="1147172" y="5638362"/>
                <a:ext cx="132120" cy="141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1635D3-08D7-4E18-9D93-B6CDC1FBBC6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9172" y="5620362"/>
                  <a:ext cx="167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1BE3FDF-F889-4432-B54C-C956CBEE9E32}"/>
                    </a:ext>
                  </a:extLst>
                </p14:cNvPr>
                <p14:cNvContentPartPr/>
                <p14:nvPr/>
              </p14:nvContentPartPr>
              <p14:xfrm>
                <a:off x="1106852" y="5861329"/>
                <a:ext cx="168840" cy="344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1BE3FDF-F889-4432-B54C-C956CBEE9E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88852" y="5843689"/>
                  <a:ext cx="2044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0AAC3E4-990F-4389-B658-F3F78BD93298}"/>
                    </a:ext>
                  </a:extLst>
                </p14:cNvPr>
                <p14:cNvContentPartPr/>
                <p14:nvPr/>
              </p14:nvContentPartPr>
              <p14:xfrm>
                <a:off x="1693652" y="5994889"/>
                <a:ext cx="164520" cy="160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0AAC3E4-990F-4389-B658-F3F78BD932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675652" y="5976889"/>
                  <a:ext cx="200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C222A3-BB20-4F07-8FD9-5AD68C82D976}"/>
                    </a:ext>
                  </a:extLst>
                </p14:cNvPr>
                <p14:cNvContentPartPr/>
                <p14:nvPr/>
              </p14:nvContentPartPr>
              <p14:xfrm>
                <a:off x="2331572" y="5994529"/>
                <a:ext cx="23040" cy="163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C222A3-BB20-4F07-8FD9-5AD68C82D97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13572" y="5976529"/>
                  <a:ext cx="58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6B0D7EE-E7FB-4653-B4FC-022DFAB36637}"/>
                    </a:ext>
                  </a:extLst>
                </p14:cNvPr>
                <p14:cNvContentPartPr/>
                <p14:nvPr/>
              </p14:nvContentPartPr>
              <p14:xfrm>
                <a:off x="2318972" y="5975089"/>
                <a:ext cx="189720" cy="189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6B0D7EE-E7FB-4653-B4FC-022DFAB366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01332" y="5957089"/>
                  <a:ext cx="225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B27E0B-F2EE-4D57-9F06-26BAC3936D53}"/>
                    </a:ext>
                  </a:extLst>
                </p14:cNvPr>
                <p14:cNvContentPartPr/>
                <p14:nvPr/>
              </p14:nvContentPartPr>
              <p14:xfrm>
                <a:off x="2952572" y="5961409"/>
                <a:ext cx="158400" cy="218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B27E0B-F2EE-4D57-9F06-26BAC3936D5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34572" y="5943769"/>
                  <a:ext cx="194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7FF2BD3-A9FD-4CD7-9040-752D7E3AE357}"/>
                    </a:ext>
                  </a:extLst>
                </p14:cNvPr>
                <p14:cNvContentPartPr/>
                <p14:nvPr/>
              </p14:nvContentPartPr>
              <p14:xfrm>
                <a:off x="2977772" y="5920729"/>
                <a:ext cx="188280" cy="32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7FF2BD3-A9FD-4CD7-9040-752D7E3AE35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60132" y="5903089"/>
                  <a:ext cx="223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7F52627-B1BE-41A9-BD6E-1D3A5A882F08}"/>
                    </a:ext>
                  </a:extLst>
                </p14:cNvPr>
                <p14:cNvContentPartPr/>
                <p14:nvPr/>
              </p14:nvContentPartPr>
              <p14:xfrm>
                <a:off x="847652" y="5898409"/>
                <a:ext cx="18000" cy="43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7F52627-B1BE-41A9-BD6E-1D3A5A882F0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30012" y="5880409"/>
                  <a:ext cx="53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9656D5-9B0A-4A66-8CB6-528C89E33798}"/>
                    </a:ext>
                  </a:extLst>
                </p14:cNvPr>
                <p14:cNvContentPartPr/>
                <p14:nvPr/>
              </p14:nvContentPartPr>
              <p14:xfrm>
                <a:off x="868172" y="6307369"/>
                <a:ext cx="2625840" cy="52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9656D5-9B0A-4A66-8CB6-528C89E3379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50172" y="6289729"/>
                  <a:ext cx="266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F0D02E-C925-437C-B634-A9E0829A3BE0}"/>
                    </a:ext>
                  </a:extLst>
                </p14:cNvPr>
                <p14:cNvContentPartPr/>
                <p14:nvPr/>
              </p14:nvContentPartPr>
              <p14:xfrm>
                <a:off x="3293132" y="5864929"/>
                <a:ext cx="42480" cy="597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F0D02E-C925-437C-B634-A9E0829A3BE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75492" y="5847289"/>
                  <a:ext cx="781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6F11757-14D6-4B16-9C55-EFB9E73F750A}"/>
                    </a:ext>
                  </a:extLst>
                </p14:cNvPr>
                <p14:cNvContentPartPr/>
                <p14:nvPr/>
              </p14:nvContentPartPr>
              <p14:xfrm>
                <a:off x="2671412" y="5698609"/>
                <a:ext cx="46800" cy="767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6F11757-14D6-4B16-9C55-EFB9E73F75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53772" y="5680609"/>
                  <a:ext cx="8244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B1FABC7-1033-4428-ABC5-0FCE671BA1A6}"/>
                    </a:ext>
                  </a:extLst>
                </p14:cNvPr>
                <p14:cNvContentPartPr/>
                <p14:nvPr/>
              </p14:nvContentPartPr>
              <p14:xfrm>
                <a:off x="2070572" y="5801569"/>
                <a:ext cx="47160" cy="644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B1FABC7-1033-4428-ABC5-0FCE671BA1A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52572" y="5783929"/>
                  <a:ext cx="828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B908CE8-84C8-43B4-81B0-EFEB4B2309D5}"/>
                    </a:ext>
                  </a:extLst>
                </p14:cNvPr>
                <p14:cNvContentPartPr/>
                <p14:nvPr/>
              </p14:nvContentPartPr>
              <p14:xfrm>
                <a:off x="1396292" y="5840449"/>
                <a:ext cx="73080" cy="605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B908CE8-84C8-43B4-81B0-EFEB4B2309D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78652" y="5822449"/>
                  <a:ext cx="108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1A929CB-B436-49AA-9E40-8E5CDA4CEECC}"/>
                    </a:ext>
                  </a:extLst>
                </p14:cNvPr>
                <p14:cNvContentPartPr/>
                <p14:nvPr/>
              </p14:nvContentPartPr>
              <p14:xfrm>
                <a:off x="728132" y="4473529"/>
                <a:ext cx="2504880" cy="28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1A929CB-B436-49AA-9E40-8E5CDA4CEEC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0132" y="4455529"/>
                  <a:ext cx="2540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C4B4FB3-B5A6-4757-9C94-AC82E67689FB}"/>
                    </a:ext>
                  </a:extLst>
                </p14:cNvPr>
                <p14:cNvContentPartPr/>
                <p14:nvPr/>
              </p14:nvContentPartPr>
              <p14:xfrm>
                <a:off x="204332" y="4360129"/>
                <a:ext cx="281160" cy="300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C4B4FB3-B5A6-4757-9C94-AC82E67689F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6332" y="4342489"/>
                  <a:ext cx="31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4F44D8-F72E-43D3-8981-BE4C12624495}"/>
                    </a:ext>
                  </a:extLst>
                </p14:cNvPr>
                <p14:cNvContentPartPr/>
                <p14:nvPr/>
              </p14:nvContentPartPr>
              <p14:xfrm>
                <a:off x="270932" y="4337809"/>
                <a:ext cx="373320" cy="283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4F44D8-F72E-43D3-8981-BE4C1262449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3292" y="4320169"/>
                  <a:ext cx="40896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DD35495D-3A1B-4E8E-A3CE-868FFED45D88}"/>
              </a:ext>
            </a:extLst>
          </p:cNvPr>
          <p:cNvGrpSpPr/>
          <p:nvPr/>
        </p:nvGrpSpPr>
        <p:grpSpPr>
          <a:xfrm>
            <a:off x="4850492" y="2538889"/>
            <a:ext cx="357120" cy="276840"/>
            <a:chOff x="4850492" y="2538889"/>
            <a:chExt cx="3571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69DCEF8-E11A-413D-BC67-13E105C75C3F}"/>
                    </a:ext>
                  </a:extLst>
                </p14:cNvPr>
                <p14:cNvContentPartPr/>
                <p14:nvPr/>
              </p14:nvContentPartPr>
              <p14:xfrm>
                <a:off x="4850492" y="2538889"/>
                <a:ext cx="248760" cy="276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69DCEF8-E11A-413D-BC67-13E105C75C3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32852" y="2520889"/>
                  <a:ext cx="284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5DC20C-4497-4CAA-BC13-7BF0140EAD9E}"/>
                    </a:ext>
                  </a:extLst>
                </p14:cNvPr>
                <p14:cNvContentPartPr/>
                <p14:nvPr/>
              </p14:nvContentPartPr>
              <p14:xfrm>
                <a:off x="4931492" y="2602609"/>
                <a:ext cx="276120" cy="142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5DC20C-4497-4CAA-BC13-7BF0140EAD9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13852" y="2584609"/>
                  <a:ext cx="3117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18FDF8E9-A4B3-42E0-B232-A06125F179A9}"/>
              </a:ext>
            </a:extLst>
          </p:cNvPr>
          <p:cNvGrpSpPr/>
          <p:nvPr/>
        </p:nvGrpSpPr>
        <p:grpSpPr>
          <a:xfrm>
            <a:off x="4119692" y="4409089"/>
            <a:ext cx="4961520" cy="1184040"/>
            <a:chOff x="4119692" y="4409089"/>
            <a:chExt cx="4961520" cy="11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7E1E08C-4BBD-401C-B94A-7E0CF42DFC19}"/>
                    </a:ext>
                  </a:extLst>
                </p14:cNvPr>
                <p14:cNvContentPartPr/>
                <p14:nvPr/>
              </p14:nvContentPartPr>
              <p14:xfrm>
                <a:off x="4197812" y="4631569"/>
                <a:ext cx="16560" cy="192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7E1E08C-4BBD-401C-B94A-7E0CF42DFC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79812" y="4613929"/>
                  <a:ext cx="5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ADC0F2-9909-48C2-BFCD-58ED162AAA07}"/>
                    </a:ext>
                  </a:extLst>
                </p14:cNvPr>
                <p14:cNvContentPartPr/>
                <p14:nvPr/>
              </p14:nvContentPartPr>
              <p14:xfrm>
                <a:off x="4119692" y="4625809"/>
                <a:ext cx="76320" cy="82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ADC0F2-9909-48C2-BFCD-58ED162AAA0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01692" y="4607809"/>
                  <a:ext cx="111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A6A308D-3C8F-4C91-860E-1BA0AE65B570}"/>
                    </a:ext>
                  </a:extLst>
                </p14:cNvPr>
                <p14:cNvContentPartPr/>
                <p14:nvPr/>
              </p14:nvContentPartPr>
              <p14:xfrm>
                <a:off x="4144172" y="4839289"/>
                <a:ext cx="273960" cy="25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A6A308D-3C8F-4C91-860E-1BA0AE65B57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26532" y="4821649"/>
                  <a:ext cx="309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2A48221-D6A5-4A35-8112-9BDAE134EBFC}"/>
                    </a:ext>
                  </a:extLst>
                </p14:cNvPr>
                <p14:cNvContentPartPr/>
                <p14:nvPr/>
              </p14:nvContentPartPr>
              <p14:xfrm>
                <a:off x="4622612" y="4552009"/>
                <a:ext cx="193680" cy="491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2A48221-D6A5-4A35-8112-9BDAE134EBF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04612" y="4534369"/>
                  <a:ext cx="2293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BE92544-690A-41AA-96A4-2A1E7A98D66D}"/>
                    </a:ext>
                  </a:extLst>
                </p14:cNvPr>
                <p14:cNvContentPartPr/>
                <p14:nvPr/>
              </p14:nvContentPartPr>
              <p14:xfrm>
                <a:off x="4886132" y="4790329"/>
                <a:ext cx="128160" cy="101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BE92544-690A-41AA-96A4-2A1E7A98D66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68132" y="4772689"/>
                  <a:ext cx="163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A6A7333-FA49-42DD-8C07-FE0798E1A54A}"/>
                    </a:ext>
                  </a:extLst>
                </p14:cNvPr>
                <p14:cNvContentPartPr/>
                <p14:nvPr/>
              </p14:nvContentPartPr>
              <p14:xfrm>
                <a:off x="5122652" y="4801129"/>
                <a:ext cx="20160" cy="111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A6A7333-FA49-42DD-8C07-FE0798E1A54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04652" y="4783129"/>
                  <a:ext cx="55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90AE662-52EB-4E25-837E-C9AD3A26D055}"/>
                    </a:ext>
                  </a:extLst>
                </p14:cNvPr>
                <p14:cNvContentPartPr/>
                <p14:nvPr/>
              </p14:nvContentPartPr>
              <p14:xfrm>
                <a:off x="5089532" y="4673689"/>
                <a:ext cx="10440" cy="32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90AE662-52EB-4E25-837E-C9AD3A26D05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71532" y="4656049"/>
                  <a:ext cx="46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57F118F-0C53-47A0-BFC5-CB1B4A5EB3CC}"/>
                    </a:ext>
                  </a:extLst>
                </p14:cNvPr>
                <p14:cNvContentPartPr/>
                <p14:nvPr/>
              </p14:nvContentPartPr>
              <p14:xfrm>
                <a:off x="5252252" y="4794649"/>
                <a:ext cx="104760" cy="126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57F118F-0C53-47A0-BFC5-CB1B4A5EB3C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34612" y="4777009"/>
                  <a:ext cx="14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F0F0FA4-C4CB-4200-880D-A7EADD865D6F}"/>
                    </a:ext>
                  </a:extLst>
                </p14:cNvPr>
                <p14:cNvContentPartPr/>
                <p14:nvPr/>
              </p14:nvContentPartPr>
              <p14:xfrm>
                <a:off x="5570852" y="4759009"/>
                <a:ext cx="93600" cy="69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F0F0FA4-C4CB-4200-880D-A7EADD865D6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53212" y="4741369"/>
                  <a:ext cx="129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F9A06F-1626-4A68-A962-3340E4501449}"/>
                    </a:ext>
                  </a:extLst>
                </p14:cNvPr>
                <p14:cNvContentPartPr/>
                <p14:nvPr/>
              </p14:nvContentPartPr>
              <p14:xfrm>
                <a:off x="5754092" y="4736689"/>
                <a:ext cx="278280" cy="93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F9A06F-1626-4A68-A962-3340E45014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36452" y="4719049"/>
                  <a:ext cx="313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F4E59FA-8C91-42EB-9846-810CFFFB7BAA}"/>
                    </a:ext>
                  </a:extLst>
                </p14:cNvPr>
                <p14:cNvContentPartPr/>
                <p14:nvPr/>
              </p14:nvContentPartPr>
              <p14:xfrm>
                <a:off x="6067652" y="4564969"/>
                <a:ext cx="149400" cy="275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F4E59FA-8C91-42EB-9846-810CFFFB7BA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050012" y="4546969"/>
                  <a:ext cx="185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52E64D4-276A-4F35-AE28-ED64C3EB678E}"/>
                    </a:ext>
                  </a:extLst>
                </p14:cNvPr>
                <p14:cNvContentPartPr/>
                <p14:nvPr/>
              </p14:nvContentPartPr>
              <p14:xfrm>
                <a:off x="6315332" y="4743169"/>
                <a:ext cx="7920" cy="86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52E64D4-276A-4F35-AE28-ED64C3EB678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97332" y="4725169"/>
                  <a:ext cx="43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A1D2759-C997-4EBC-B986-63BEA838EEB4}"/>
                    </a:ext>
                  </a:extLst>
                </p14:cNvPr>
                <p14:cNvContentPartPr/>
                <p14:nvPr/>
              </p14:nvContentPartPr>
              <p14:xfrm>
                <a:off x="6312452" y="4544449"/>
                <a:ext cx="186480" cy="285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A1D2759-C997-4EBC-B986-63BEA838EEB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294452" y="4526449"/>
                  <a:ext cx="222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A05306-95A5-454B-B1A7-AEFD2B1ABD6E}"/>
                    </a:ext>
                  </a:extLst>
                </p14:cNvPr>
                <p14:cNvContentPartPr/>
                <p14:nvPr/>
              </p14:nvContentPartPr>
              <p14:xfrm>
                <a:off x="6359972" y="4683049"/>
                <a:ext cx="261000" cy="124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A05306-95A5-454B-B1A7-AEFD2B1ABD6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41972" y="4665049"/>
                  <a:ext cx="296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1F24157-FC87-498D-B9E2-EF04273DE412}"/>
                    </a:ext>
                  </a:extLst>
                </p14:cNvPr>
                <p14:cNvContentPartPr/>
                <p14:nvPr/>
              </p14:nvContentPartPr>
              <p14:xfrm>
                <a:off x="6601892" y="4584409"/>
                <a:ext cx="1440" cy="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1F24157-FC87-498D-B9E2-EF04273DE41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84252" y="4566409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5509E6F-55CE-4113-B6F5-7C8DB61E5C89}"/>
                    </a:ext>
                  </a:extLst>
                </p14:cNvPr>
                <p14:cNvContentPartPr/>
                <p14:nvPr/>
              </p14:nvContentPartPr>
              <p14:xfrm>
                <a:off x="6701972" y="4649209"/>
                <a:ext cx="57960" cy="120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5509E6F-55CE-4113-B6F5-7C8DB61E5C8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83972" y="4631209"/>
                  <a:ext cx="93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741A62D-3982-4C17-8CF8-2037C418D72B}"/>
                    </a:ext>
                  </a:extLst>
                </p14:cNvPr>
                <p14:cNvContentPartPr/>
                <p14:nvPr/>
              </p14:nvContentPartPr>
              <p14:xfrm>
                <a:off x="6842372" y="4665049"/>
                <a:ext cx="168480" cy="126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741A62D-3982-4C17-8CF8-2037C418D72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24372" y="4647049"/>
                  <a:ext cx="204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EE7538A-C72E-4BBE-A2A4-2139A449CEC5}"/>
                    </a:ext>
                  </a:extLst>
                </p14:cNvPr>
                <p14:cNvContentPartPr/>
                <p14:nvPr/>
              </p14:nvContentPartPr>
              <p14:xfrm>
                <a:off x="7239092" y="4513489"/>
                <a:ext cx="35640" cy="228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EE7538A-C72E-4BBE-A2A4-2139A449CEC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21092" y="4495849"/>
                  <a:ext cx="7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A076888-344A-44ED-BE2A-CC73C0A78D27}"/>
                    </a:ext>
                  </a:extLst>
                </p14:cNvPr>
                <p14:cNvContentPartPr/>
                <p14:nvPr/>
              </p14:nvContentPartPr>
              <p14:xfrm>
                <a:off x="7392812" y="4645609"/>
                <a:ext cx="75960" cy="12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A076888-344A-44ED-BE2A-CC73C0A78D2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75172" y="4627969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3521C7E-3BBC-4023-9ADF-6C20CE53FAB5}"/>
                    </a:ext>
                  </a:extLst>
                </p14:cNvPr>
                <p14:cNvContentPartPr/>
                <p14:nvPr/>
              </p14:nvContentPartPr>
              <p14:xfrm>
                <a:off x="7756052" y="4622569"/>
                <a:ext cx="30960" cy="125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3521C7E-3BBC-4023-9ADF-6C20CE53FA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38052" y="4604929"/>
                  <a:ext cx="6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3E308B0-DC34-40A0-B5B9-C6237096B047}"/>
                    </a:ext>
                  </a:extLst>
                </p14:cNvPr>
                <p14:cNvContentPartPr/>
                <p14:nvPr/>
              </p14:nvContentPartPr>
              <p14:xfrm>
                <a:off x="7691972" y="4514929"/>
                <a:ext cx="52560" cy="15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3E308B0-DC34-40A0-B5B9-C6237096B04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74332" y="4497289"/>
                  <a:ext cx="88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758938E-24BA-472C-81EA-097B2335C4A1}"/>
                    </a:ext>
                  </a:extLst>
                </p14:cNvPr>
                <p14:cNvContentPartPr/>
                <p14:nvPr/>
              </p14:nvContentPartPr>
              <p14:xfrm>
                <a:off x="7860452" y="4625809"/>
                <a:ext cx="208080" cy="139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758938E-24BA-472C-81EA-097B2335C4A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42812" y="4607809"/>
                  <a:ext cx="243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C7B9FA0-8C22-4075-AB11-276140DAF8EB}"/>
                    </a:ext>
                  </a:extLst>
                </p14:cNvPr>
                <p14:cNvContentPartPr/>
                <p14:nvPr/>
              </p14:nvContentPartPr>
              <p14:xfrm>
                <a:off x="8189492" y="4627249"/>
                <a:ext cx="33480" cy="370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C7B9FA0-8C22-4075-AB11-276140DAF8E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71492" y="4609249"/>
                  <a:ext cx="69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88440FB-A542-4578-94F3-6A3F0B5A40DE}"/>
                    </a:ext>
                  </a:extLst>
                </p14:cNvPr>
                <p14:cNvContentPartPr/>
                <p14:nvPr/>
              </p14:nvContentPartPr>
              <p14:xfrm>
                <a:off x="8147372" y="4626169"/>
                <a:ext cx="135000" cy="154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88440FB-A542-4578-94F3-6A3F0B5A40D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29732" y="4608169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7B609C5-37BC-4ADD-A876-F6AC10CBA970}"/>
                    </a:ext>
                  </a:extLst>
                </p14:cNvPr>
                <p14:cNvContentPartPr/>
                <p14:nvPr/>
              </p14:nvContentPartPr>
              <p14:xfrm>
                <a:off x="8351132" y="4462369"/>
                <a:ext cx="166680" cy="281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7B609C5-37BC-4ADD-A876-F6AC10CBA97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33492" y="4444369"/>
                  <a:ext cx="202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F468293-1295-4AAB-8260-12FB74F5F710}"/>
                    </a:ext>
                  </a:extLst>
                </p14:cNvPr>
                <p14:cNvContentPartPr/>
                <p14:nvPr/>
              </p14:nvContentPartPr>
              <p14:xfrm>
                <a:off x="8516372" y="4455529"/>
                <a:ext cx="183600" cy="264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F468293-1295-4AAB-8260-12FB74F5F71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98732" y="4437889"/>
                  <a:ext cx="219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90D2AFE-D9DB-41AE-9015-4D9595282856}"/>
                    </a:ext>
                  </a:extLst>
                </p14:cNvPr>
                <p14:cNvContentPartPr/>
                <p14:nvPr/>
              </p14:nvContentPartPr>
              <p14:xfrm>
                <a:off x="8743892" y="4409089"/>
                <a:ext cx="48240" cy="299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90D2AFE-D9DB-41AE-9015-4D959528285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726252" y="4391449"/>
                  <a:ext cx="83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F8610ED-DF71-4179-A424-DD13A940C61B}"/>
                    </a:ext>
                  </a:extLst>
                </p14:cNvPr>
                <p14:cNvContentPartPr/>
                <p14:nvPr/>
              </p14:nvContentPartPr>
              <p14:xfrm>
                <a:off x="8917052" y="4445089"/>
                <a:ext cx="39600" cy="324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F8610ED-DF71-4179-A424-DD13A940C61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99052" y="4427449"/>
                  <a:ext cx="752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7708F52-D5BD-4BB1-8C45-27ACAFE165BD}"/>
                    </a:ext>
                  </a:extLst>
                </p14:cNvPr>
                <p14:cNvContentPartPr/>
                <p14:nvPr/>
              </p14:nvContentPartPr>
              <p14:xfrm>
                <a:off x="8872412" y="4581169"/>
                <a:ext cx="156600" cy="13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7708F52-D5BD-4BB1-8C45-27ACAFE165B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854412" y="4563169"/>
                  <a:ext cx="19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4373044-8FFC-4555-BC60-B6085477AA4A}"/>
                    </a:ext>
                  </a:extLst>
                </p14:cNvPr>
                <p14:cNvContentPartPr/>
                <p14:nvPr/>
              </p14:nvContentPartPr>
              <p14:xfrm>
                <a:off x="9064652" y="4684129"/>
                <a:ext cx="16560" cy="20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4373044-8FFC-4555-BC60-B6085477AA4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46652" y="4666489"/>
                  <a:ext cx="52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D3BAFA1-97B6-4E5E-8AE5-1AEBF11BB08C}"/>
                    </a:ext>
                  </a:extLst>
                </p14:cNvPr>
                <p14:cNvContentPartPr/>
                <p14:nvPr/>
              </p14:nvContentPartPr>
              <p14:xfrm>
                <a:off x="4177292" y="5349049"/>
                <a:ext cx="195120" cy="187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D3BAFA1-97B6-4E5E-8AE5-1AEBF11BB08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159652" y="5331409"/>
                  <a:ext cx="23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31E0895-265D-42EA-A7C6-20AA937EA056}"/>
                    </a:ext>
                  </a:extLst>
                </p14:cNvPr>
                <p14:cNvContentPartPr/>
                <p14:nvPr/>
              </p14:nvContentPartPr>
              <p14:xfrm>
                <a:off x="4496612" y="5516089"/>
                <a:ext cx="9000" cy="19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31E0895-265D-42EA-A7C6-20AA937EA05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78972" y="5498449"/>
                  <a:ext cx="4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ED8503E-9BD1-42FD-985C-6F1D923191CC}"/>
                    </a:ext>
                  </a:extLst>
                </p14:cNvPr>
                <p14:cNvContentPartPr/>
                <p14:nvPr/>
              </p14:nvContentPartPr>
              <p14:xfrm>
                <a:off x="4676972" y="5209369"/>
                <a:ext cx="236880" cy="316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ED8503E-9BD1-42FD-985C-6F1D923191C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59332" y="5191729"/>
                  <a:ext cx="272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7EA8957-3F24-4B1A-8D66-CAB16DAE6395}"/>
                    </a:ext>
                  </a:extLst>
                </p14:cNvPr>
                <p14:cNvContentPartPr/>
                <p14:nvPr/>
              </p14:nvContentPartPr>
              <p14:xfrm>
                <a:off x="4990532" y="5378569"/>
                <a:ext cx="111240" cy="120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7EA8957-3F24-4B1A-8D66-CAB16DAE639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972892" y="5360929"/>
                  <a:ext cx="146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CC1765C-2F25-4A08-BBAA-F80A40267382}"/>
                    </a:ext>
                  </a:extLst>
                </p14:cNvPr>
                <p14:cNvContentPartPr/>
                <p14:nvPr/>
              </p14:nvContentPartPr>
              <p14:xfrm>
                <a:off x="5178092" y="5382889"/>
                <a:ext cx="26640" cy="119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CC1765C-2F25-4A08-BBAA-F80A4026738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60452" y="5364889"/>
                  <a:ext cx="62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A7BB7E-36FF-4F60-AC02-F8BD3C592B68}"/>
                    </a:ext>
                  </a:extLst>
                </p14:cNvPr>
                <p14:cNvContentPartPr/>
                <p14:nvPr/>
              </p14:nvContentPartPr>
              <p14:xfrm>
                <a:off x="5114732" y="5281729"/>
                <a:ext cx="57960" cy="9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A7BB7E-36FF-4F60-AC02-F8BD3C592B6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096732" y="5263729"/>
                  <a:ext cx="93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08FF498-0507-4A38-BEB7-C5E4720392C1}"/>
                    </a:ext>
                  </a:extLst>
                </p14:cNvPr>
                <p14:cNvContentPartPr/>
                <p14:nvPr/>
              </p14:nvContentPartPr>
              <p14:xfrm>
                <a:off x="5270612" y="5382529"/>
                <a:ext cx="129960" cy="88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08FF498-0507-4A38-BEB7-C5E4720392C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252612" y="5364889"/>
                  <a:ext cx="165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F0E6C60-1317-4D7D-9762-204C73EA0A89}"/>
                    </a:ext>
                  </a:extLst>
                </p14:cNvPr>
                <p14:cNvContentPartPr/>
                <p14:nvPr/>
              </p14:nvContentPartPr>
              <p14:xfrm>
                <a:off x="5620532" y="5314129"/>
                <a:ext cx="177120" cy="138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F0E6C60-1317-4D7D-9762-204C73EA0A8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602892" y="5296129"/>
                  <a:ext cx="212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9E21B08-05B3-4D1E-813F-04C43F4637BD}"/>
                    </a:ext>
                  </a:extLst>
                </p14:cNvPr>
                <p14:cNvContentPartPr/>
                <p14:nvPr/>
              </p14:nvContentPartPr>
              <p14:xfrm>
                <a:off x="5858132" y="5131609"/>
                <a:ext cx="38880" cy="323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9E21B08-05B3-4D1E-813F-04C43F4637B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840132" y="5113969"/>
                  <a:ext cx="74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0A97EC9-7D4C-4960-B684-5AA82E47A427}"/>
                    </a:ext>
                  </a:extLst>
                </p14:cNvPr>
                <p14:cNvContentPartPr/>
                <p14:nvPr/>
              </p14:nvContentPartPr>
              <p14:xfrm>
                <a:off x="5835092" y="5127289"/>
                <a:ext cx="219960" cy="341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0A97EC9-7D4C-4960-B684-5AA82E47A4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17092" y="5109289"/>
                  <a:ext cx="255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C1C9DC0-5A10-42C0-820B-E78124CC42DF}"/>
                    </a:ext>
                  </a:extLst>
                </p14:cNvPr>
                <p14:cNvContentPartPr/>
                <p14:nvPr/>
              </p14:nvContentPartPr>
              <p14:xfrm>
                <a:off x="6077372" y="5309449"/>
                <a:ext cx="71280" cy="15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C1C9DC0-5A10-42C0-820B-E78124CC42D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59372" y="5291809"/>
                  <a:ext cx="106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E893E96-E83B-4DA1-A2EE-EC7C4A31A533}"/>
                    </a:ext>
                  </a:extLst>
                </p14:cNvPr>
                <p14:cNvContentPartPr/>
                <p14:nvPr/>
              </p14:nvContentPartPr>
              <p14:xfrm>
                <a:off x="6237932" y="5154289"/>
                <a:ext cx="22320" cy="302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E893E96-E83B-4DA1-A2EE-EC7C4A31A53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19932" y="5136649"/>
                  <a:ext cx="57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1139E43-C3FB-455D-8377-83C2DAC55750}"/>
                    </a:ext>
                  </a:extLst>
                </p14:cNvPr>
                <p14:cNvContentPartPr/>
                <p14:nvPr/>
              </p14:nvContentPartPr>
              <p14:xfrm>
                <a:off x="6339092" y="5160769"/>
                <a:ext cx="126720" cy="265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1139E43-C3FB-455D-8377-83C2DAC5575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21092" y="5143129"/>
                  <a:ext cx="162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B9A30A4-8A4F-4B5F-8261-94C7B34A72D4}"/>
                    </a:ext>
                  </a:extLst>
                </p14:cNvPr>
                <p14:cNvContentPartPr/>
                <p14:nvPr/>
              </p14:nvContentPartPr>
              <p14:xfrm>
                <a:off x="6554012" y="5252569"/>
                <a:ext cx="80640" cy="155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B9A30A4-8A4F-4B5F-8261-94C7B34A72D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36372" y="5234929"/>
                  <a:ext cx="116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CB5844-E060-4A57-899F-CEA7A4C41751}"/>
                    </a:ext>
                  </a:extLst>
                </p14:cNvPr>
                <p14:cNvContentPartPr/>
                <p14:nvPr/>
              </p14:nvContentPartPr>
              <p14:xfrm>
                <a:off x="6719252" y="5089489"/>
                <a:ext cx="31320" cy="307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CB5844-E060-4A57-899F-CEA7A4C4175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01252" y="5071849"/>
                  <a:ext cx="66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AC1D156-358B-4C8F-8B41-413937458724}"/>
                    </a:ext>
                  </a:extLst>
                </p14:cNvPr>
                <p14:cNvContentPartPr/>
                <p14:nvPr/>
              </p14:nvContentPartPr>
              <p14:xfrm>
                <a:off x="6651572" y="5266969"/>
                <a:ext cx="159840" cy="12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AC1D156-358B-4C8F-8B41-41393745872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3572" y="5248969"/>
                  <a:ext cx="195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CBDEA25-DEC7-4CEF-869E-4BE7FA49DFB2}"/>
                    </a:ext>
                  </a:extLst>
                </p14:cNvPr>
                <p14:cNvContentPartPr/>
                <p14:nvPr/>
              </p14:nvContentPartPr>
              <p14:xfrm>
                <a:off x="6839492" y="5204689"/>
                <a:ext cx="104400" cy="210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CBDEA25-DEC7-4CEF-869E-4BE7FA49DFB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21492" y="5186689"/>
                  <a:ext cx="140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64B8E5D-E166-4E40-86C2-14AE1FAD490C}"/>
                    </a:ext>
                  </a:extLst>
                </p14:cNvPr>
                <p14:cNvContentPartPr/>
                <p14:nvPr/>
              </p14:nvContentPartPr>
              <p14:xfrm>
                <a:off x="7151972" y="5025769"/>
                <a:ext cx="262440" cy="567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64B8E5D-E166-4E40-86C2-14AE1FAD490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34332" y="5007769"/>
                  <a:ext cx="2980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717B01F-84AC-4759-B8D4-208C6B9921ED}"/>
                    </a:ext>
                  </a:extLst>
                </p14:cNvPr>
                <p14:cNvContentPartPr/>
                <p14:nvPr/>
              </p14:nvContentPartPr>
              <p14:xfrm>
                <a:off x="7326212" y="5272009"/>
                <a:ext cx="64800" cy="116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717B01F-84AC-4759-B8D4-208C6B9921E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08572" y="5254369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2321B67-742F-46DE-89B4-DD751326A0EF}"/>
                    </a:ext>
                  </a:extLst>
                </p14:cNvPr>
                <p14:cNvContentPartPr/>
                <p14:nvPr/>
              </p14:nvContentPartPr>
              <p14:xfrm>
                <a:off x="7448252" y="5221969"/>
                <a:ext cx="92520" cy="169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2321B67-742F-46DE-89B4-DD751326A0E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30252" y="5203969"/>
                  <a:ext cx="12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A2DF63F-DECC-4793-B97C-08333C1255F6}"/>
                    </a:ext>
                  </a:extLst>
                </p14:cNvPr>
                <p14:cNvContentPartPr/>
                <p14:nvPr/>
              </p14:nvContentPartPr>
              <p14:xfrm>
                <a:off x="7573892" y="5239249"/>
                <a:ext cx="272880" cy="133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A2DF63F-DECC-4793-B97C-08333C1255F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555892" y="5221609"/>
                  <a:ext cx="30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FF12199-B36C-4FC5-B80D-87CE9EF308BC}"/>
                    </a:ext>
                  </a:extLst>
                </p14:cNvPr>
                <p14:cNvContentPartPr/>
                <p14:nvPr/>
              </p14:nvContentPartPr>
              <p14:xfrm>
                <a:off x="7926692" y="5233849"/>
                <a:ext cx="192960" cy="158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FF12199-B36C-4FC5-B80D-87CE9EF308B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09052" y="5215849"/>
                  <a:ext cx="228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09B666A-969A-43DD-99DB-13A35850342F}"/>
                    </a:ext>
                  </a:extLst>
                </p14:cNvPr>
                <p14:cNvContentPartPr/>
                <p14:nvPr/>
              </p14:nvContentPartPr>
              <p14:xfrm>
                <a:off x="8192012" y="5213329"/>
                <a:ext cx="94320" cy="150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09B666A-969A-43DD-99DB-13A35850342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74372" y="5195329"/>
                  <a:ext cx="129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4749925-E52A-4B9A-BAE2-2F064120597E}"/>
                    </a:ext>
                  </a:extLst>
                </p14:cNvPr>
                <p14:cNvContentPartPr/>
                <p14:nvPr/>
              </p14:nvContentPartPr>
              <p14:xfrm>
                <a:off x="8328452" y="5197849"/>
                <a:ext cx="145440" cy="117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4749925-E52A-4B9A-BAE2-2F064120597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10452" y="5179849"/>
                  <a:ext cx="181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89692B8-919E-4BFF-A8A8-BD1A6F53D6CA}"/>
                    </a:ext>
                  </a:extLst>
                </p14:cNvPr>
                <p14:cNvContentPartPr/>
                <p14:nvPr/>
              </p14:nvContentPartPr>
              <p14:xfrm>
                <a:off x="8414492" y="4974649"/>
                <a:ext cx="142200" cy="583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89692B8-919E-4BFF-A8A8-BD1A6F53D6C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396492" y="4957009"/>
                  <a:ext cx="177840" cy="6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41889A17-20F2-4CB4-A88B-4A911E21E505}"/>
              </a:ext>
            </a:extLst>
          </p:cNvPr>
          <p:cNvGrpSpPr/>
          <p:nvPr/>
        </p:nvGrpSpPr>
        <p:grpSpPr>
          <a:xfrm>
            <a:off x="7748492" y="5713009"/>
            <a:ext cx="280800" cy="211680"/>
            <a:chOff x="7748492" y="5713009"/>
            <a:chExt cx="2808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BC2ACB9-74D3-46D8-BC2F-002828D2A197}"/>
                    </a:ext>
                  </a:extLst>
                </p14:cNvPr>
                <p14:cNvContentPartPr/>
                <p14:nvPr/>
              </p14:nvContentPartPr>
              <p14:xfrm>
                <a:off x="7794572" y="5795449"/>
                <a:ext cx="26640" cy="126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BC2ACB9-74D3-46D8-BC2F-002828D2A1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76932" y="5777809"/>
                  <a:ext cx="62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A555053-07EC-4E1C-BB60-A8518BAC13A3}"/>
                    </a:ext>
                  </a:extLst>
                </p14:cNvPr>
                <p14:cNvContentPartPr/>
                <p14:nvPr/>
              </p14:nvContentPartPr>
              <p14:xfrm>
                <a:off x="7748492" y="5713009"/>
                <a:ext cx="52200" cy="11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A555053-07EC-4E1C-BB60-A8518BAC13A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730852" y="5695009"/>
                  <a:ext cx="87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217959C-E451-4D7B-8255-0E054FE37042}"/>
                    </a:ext>
                  </a:extLst>
                </p14:cNvPr>
                <p14:cNvContentPartPr/>
                <p14:nvPr/>
              </p14:nvContentPartPr>
              <p14:xfrm>
                <a:off x="7910492" y="5815969"/>
                <a:ext cx="118800" cy="108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217959C-E451-4D7B-8255-0E054FE3704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92852" y="5797969"/>
                  <a:ext cx="1544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9F49112F-6A05-4599-B2C7-4A1E3A0AA399}"/>
              </a:ext>
            </a:extLst>
          </p:cNvPr>
          <p:cNvGrpSpPr/>
          <p:nvPr/>
        </p:nvGrpSpPr>
        <p:grpSpPr>
          <a:xfrm>
            <a:off x="4486172" y="5677369"/>
            <a:ext cx="3035520" cy="860824"/>
            <a:chOff x="4486172" y="5677369"/>
            <a:chExt cx="3035520" cy="8608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EC359A0-28D6-4021-9864-A75E431AADC2}"/>
                    </a:ext>
                  </a:extLst>
                </p14:cNvPr>
                <p14:cNvContentPartPr/>
                <p14:nvPr/>
              </p14:nvContentPartPr>
              <p14:xfrm>
                <a:off x="4486172" y="5923609"/>
                <a:ext cx="191880" cy="109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EC359A0-28D6-4021-9864-A75E431AADC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468532" y="5905609"/>
                  <a:ext cx="227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36429D7-A864-4CC8-B0B0-30F5176AEF40}"/>
                    </a:ext>
                  </a:extLst>
                </p14:cNvPr>
                <p14:cNvContentPartPr/>
                <p14:nvPr/>
              </p14:nvContentPartPr>
              <p14:xfrm>
                <a:off x="4712612" y="5878609"/>
                <a:ext cx="37440" cy="401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36429D7-A864-4CC8-B0B0-30F5176AEF4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694972" y="5860609"/>
                  <a:ext cx="73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2699B0F-D7DB-4D1D-AFB3-F393AB35D4ED}"/>
                    </a:ext>
                  </a:extLst>
                </p14:cNvPr>
                <p14:cNvContentPartPr/>
                <p14:nvPr/>
              </p14:nvContentPartPr>
              <p14:xfrm>
                <a:off x="4680932" y="5906329"/>
                <a:ext cx="121680" cy="107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2699B0F-D7DB-4D1D-AFB3-F393AB35D4E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62932" y="5888689"/>
                  <a:ext cx="157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677A40E-F2A4-4A0F-84BF-34F5F11D7679}"/>
                    </a:ext>
                  </a:extLst>
                </p14:cNvPr>
                <p14:cNvContentPartPr/>
                <p14:nvPr/>
              </p14:nvContentPartPr>
              <p14:xfrm>
                <a:off x="4875332" y="5911009"/>
                <a:ext cx="130320" cy="361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677A40E-F2A4-4A0F-84BF-34F5F11D767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57332" y="5893009"/>
                  <a:ext cx="165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7BB674-0D17-4C7F-A385-95E6E2C3676B}"/>
                    </a:ext>
                  </a:extLst>
                </p14:cNvPr>
                <p14:cNvContentPartPr/>
                <p14:nvPr/>
              </p14:nvContentPartPr>
              <p14:xfrm>
                <a:off x="5074772" y="5869249"/>
                <a:ext cx="109080" cy="213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7BB674-0D17-4C7F-A385-95E6E2C3676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56772" y="5851249"/>
                  <a:ext cx="144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52DCE6E-486C-4C8E-B580-7F32598B1152}"/>
                    </a:ext>
                  </a:extLst>
                </p14:cNvPr>
                <p14:cNvContentPartPr/>
                <p14:nvPr/>
              </p14:nvContentPartPr>
              <p14:xfrm>
                <a:off x="5222012" y="5898769"/>
                <a:ext cx="163800" cy="137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52DCE6E-486C-4C8E-B580-7F32598B115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204372" y="5880769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09FB2C3-D778-4125-A975-0AE7D59777C0}"/>
                    </a:ext>
                  </a:extLst>
                </p14:cNvPr>
                <p14:cNvContentPartPr/>
                <p14:nvPr/>
              </p14:nvContentPartPr>
              <p14:xfrm>
                <a:off x="5389772" y="5880769"/>
                <a:ext cx="107640" cy="1663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09FB2C3-D778-4125-A975-0AE7D59777C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71772" y="5862769"/>
                  <a:ext cx="143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F99DDCA-A16F-41FE-ACA8-127D6074E7DF}"/>
                    </a:ext>
                  </a:extLst>
                </p14:cNvPr>
                <p14:cNvContentPartPr/>
                <p14:nvPr/>
              </p14:nvContentPartPr>
              <p14:xfrm>
                <a:off x="5575892" y="5867089"/>
                <a:ext cx="96480" cy="180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F99DDCA-A16F-41FE-ACA8-127D6074E7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57892" y="5849449"/>
                  <a:ext cx="132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F073703-58C2-4216-8994-C3A27393FC86}"/>
                    </a:ext>
                  </a:extLst>
                </p14:cNvPr>
                <p14:cNvContentPartPr/>
                <p14:nvPr/>
              </p14:nvContentPartPr>
              <p14:xfrm>
                <a:off x="5969732" y="5827129"/>
                <a:ext cx="141120" cy="171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F073703-58C2-4216-8994-C3A27393FC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951732" y="5809129"/>
                  <a:ext cx="176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A2EBEED-B4CB-475F-98D6-210F25384816}"/>
                    </a:ext>
                  </a:extLst>
                </p14:cNvPr>
                <p14:cNvContentPartPr/>
                <p14:nvPr/>
              </p14:nvContentPartPr>
              <p14:xfrm>
                <a:off x="6191852" y="5853409"/>
                <a:ext cx="166680" cy="144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A2EBEED-B4CB-475F-98D6-210F2538481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73852" y="5835769"/>
                  <a:ext cx="202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9600699-60A3-47C8-B007-9A3EB918266B}"/>
                    </a:ext>
                  </a:extLst>
                </p14:cNvPr>
                <p14:cNvContentPartPr/>
                <p14:nvPr/>
              </p14:nvContentPartPr>
              <p14:xfrm>
                <a:off x="6385892" y="5677369"/>
                <a:ext cx="41040" cy="292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9600699-60A3-47C8-B007-9A3EB918266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368252" y="5659729"/>
                  <a:ext cx="76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8598C3B-9390-4A27-95C2-93D4EAAF50AE}"/>
                    </a:ext>
                  </a:extLst>
                </p14:cNvPr>
                <p14:cNvContentPartPr/>
                <p14:nvPr/>
              </p14:nvContentPartPr>
              <p14:xfrm>
                <a:off x="6494612" y="5862769"/>
                <a:ext cx="157680" cy="320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8598C3B-9390-4A27-95C2-93D4EAAF50A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76972" y="5845129"/>
                  <a:ext cx="1933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C0F842C-0FDD-44E3-8343-DC6C8D76E680}"/>
                    </a:ext>
                  </a:extLst>
                </p14:cNvPr>
                <p14:cNvContentPartPr/>
                <p14:nvPr/>
              </p14:nvContentPartPr>
              <p14:xfrm>
                <a:off x="6911852" y="5791489"/>
                <a:ext cx="85320" cy="174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C0F842C-0FDD-44E3-8343-DC6C8D76E68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94212" y="5773849"/>
                  <a:ext cx="120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9E738C4-3DE7-4DD2-9B63-A219082ECBC3}"/>
                    </a:ext>
                  </a:extLst>
                </p14:cNvPr>
                <p14:cNvContentPartPr/>
                <p14:nvPr/>
              </p14:nvContentPartPr>
              <p14:xfrm>
                <a:off x="7010852" y="5806249"/>
                <a:ext cx="167040" cy="127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9E738C4-3DE7-4DD2-9B63-A219082ECBC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993212" y="5788609"/>
                  <a:ext cx="20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8758ACB-F4A6-4A9D-8759-DDE0E56EF7C6}"/>
                    </a:ext>
                  </a:extLst>
                </p14:cNvPr>
                <p14:cNvContentPartPr/>
                <p14:nvPr/>
              </p14:nvContentPartPr>
              <p14:xfrm>
                <a:off x="7260332" y="5803369"/>
                <a:ext cx="97560" cy="12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8758ACB-F4A6-4A9D-8759-DDE0E56EF7C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242332" y="5785729"/>
                  <a:ext cx="133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076E5DC-EF50-46B2-8E52-39EA7C210005}"/>
                    </a:ext>
                  </a:extLst>
                </p14:cNvPr>
                <p14:cNvContentPartPr/>
                <p14:nvPr/>
              </p14:nvContentPartPr>
              <p14:xfrm>
                <a:off x="7422692" y="5794369"/>
                <a:ext cx="99000" cy="154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076E5DC-EF50-46B2-8E52-39EA7C21000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04692" y="5776369"/>
                  <a:ext cx="13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7942361-E82D-45BC-AAAC-4E98AA464763}"/>
                    </a:ext>
                  </a:extLst>
                </p14:cNvPr>
                <p14:cNvContentPartPr/>
                <p14:nvPr/>
              </p14:nvContentPartPr>
              <p14:xfrm>
                <a:off x="4621892" y="6350273"/>
                <a:ext cx="192960" cy="187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7942361-E82D-45BC-AAAC-4E98AA46476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604252" y="6332633"/>
                  <a:ext cx="228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F6F7C65-E91F-4997-B5CE-41BA9EACB45B}"/>
                    </a:ext>
                  </a:extLst>
                </p14:cNvPr>
                <p14:cNvContentPartPr/>
                <p14:nvPr/>
              </p14:nvContentPartPr>
              <p14:xfrm>
                <a:off x="4825292" y="6369713"/>
                <a:ext cx="199440" cy="126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F6F7C65-E91F-4997-B5CE-41BA9EACB45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807652" y="6352073"/>
                  <a:ext cx="235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C4CB66F-DFC3-44B9-A419-8E30D2CC2CD7}"/>
                    </a:ext>
                  </a:extLst>
                </p14:cNvPr>
                <p14:cNvContentPartPr/>
                <p14:nvPr/>
              </p14:nvContentPartPr>
              <p14:xfrm>
                <a:off x="5033732" y="6363593"/>
                <a:ext cx="131040" cy="168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C4CB66F-DFC3-44B9-A419-8E30D2CC2CD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016092" y="6345953"/>
                  <a:ext cx="166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1978F2F-4024-4460-BF17-8CD409A7EA15}"/>
                    </a:ext>
                  </a:extLst>
                </p14:cNvPr>
                <p14:cNvContentPartPr/>
                <p14:nvPr/>
              </p14:nvContentPartPr>
              <p14:xfrm>
                <a:off x="5227052" y="6356033"/>
                <a:ext cx="119520" cy="1508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1978F2F-4024-4460-BF17-8CD409A7EA1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209412" y="6338033"/>
                  <a:ext cx="155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E58A752-42EE-42E0-8AD5-7CCEDB30CEF6}"/>
                    </a:ext>
                  </a:extLst>
                </p14:cNvPr>
                <p14:cNvContentPartPr/>
                <p14:nvPr/>
              </p14:nvContentPartPr>
              <p14:xfrm>
                <a:off x="5429732" y="6258113"/>
                <a:ext cx="33840" cy="270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E58A752-42EE-42E0-8AD5-7CCEDB30CEF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11732" y="6240113"/>
                  <a:ext cx="69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28F6895-8461-498C-818A-A537F94D4AD6}"/>
                    </a:ext>
                  </a:extLst>
                </p14:cNvPr>
                <p14:cNvContentPartPr/>
                <p14:nvPr/>
              </p14:nvContentPartPr>
              <p14:xfrm>
                <a:off x="5601812" y="6244433"/>
                <a:ext cx="12240" cy="267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28F6895-8461-498C-818A-A537F94D4AD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584172" y="6226793"/>
                  <a:ext cx="47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4B3D6EC-C5E8-44B2-A1FB-9DC2F32E3357}"/>
                    </a:ext>
                  </a:extLst>
                </p14:cNvPr>
                <p14:cNvContentPartPr/>
                <p14:nvPr/>
              </p14:nvContentPartPr>
              <p14:xfrm>
                <a:off x="5513972" y="6349913"/>
                <a:ext cx="318600" cy="39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4B3D6EC-C5E8-44B2-A1FB-9DC2F32E335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496332" y="6332273"/>
                  <a:ext cx="35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BA17D88-A3A1-4C0D-91C7-9F177E393039}"/>
                    </a:ext>
                  </a:extLst>
                </p14:cNvPr>
                <p14:cNvContentPartPr/>
                <p14:nvPr/>
              </p14:nvContentPartPr>
              <p14:xfrm>
                <a:off x="6117692" y="6328673"/>
                <a:ext cx="144360" cy="138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BA17D88-A3A1-4C0D-91C7-9F177E39303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99692" y="6311033"/>
                  <a:ext cx="18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F1EFCBC-5397-455E-A3AC-CC994FE10C40}"/>
                    </a:ext>
                  </a:extLst>
                </p14:cNvPr>
                <p14:cNvContentPartPr/>
                <p14:nvPr/>
              </p14:nvContentPartPr>
              <p14:xfrm>
                <a:off x="6318572" y="6327953"/>
                <a:ext cx="142560" cy="160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F1EFCBC-5397-455E-A3AC-CC994FE10C4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00932" y="6310313"/>
                  <a:ext cx="178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83A7BAE-DA5E-4889-BF99-B621016AD632}"/>
                    </a:ext>
                  </a:extLst>
                </p14:cNvPr>
                <p14:cNvContentPartPr/>
                <p14:nvPr/>
              </p14:nvContentPartPr>
              <p14:xfrm>
                <a:off x="6526652" y="6223193"/>
                <a:ext cx="38520" cy="28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83A7BAE-DA5E-4889-BF99-B621016AD63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08652" y="6205553"/>
                  <a:ext cx="74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DE6E39A-AD44-462D-8A27-C6C07A62CD32}"/>
                    </a:ext>
                  </a:extLst>
                </p14:cNvPr>
                <p14:cNvContentPartPr/>
                <p14:nvPr/>
              </p14:nvContentPartPr>
              <p14:xfrm>
                <a:off x="6440252" y="6312833"/>
                <a:ext cx="208800" cy="22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DE6E39A-AD44-462D-8A27-C6C07A62CD3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422252" y="6295193"/>
                  <a:ext cx="244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E16B82C-0EF1-4A5D-A324-2AD0E649B827}"/>
                    </a:ext>
                  </a:extLst>
                </p14:cNvPr>
                <p14:cNvContentPartPr/>
                <p14:nvPr/>
              </p14:nvContentPartPr>
              <p14:xfrm>
                <a:off x="6740852" y="6463673"/>
                <a:ext cx="2880" cy="1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E16B82C-0EF1-4A5D-A324-2AD0E649B82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722852" y="6445673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E7E1BB39-392D-4CA9-8CBC-C209EB754B28}"/>
              </a:ext>
            </a:extLst>
          </p:cNvPr>
          <p:cNvGrpSpPr/>
          <p:nvPr/>
        </p:nvGrpSpPr>
        <p:grpSpPr>
          <a:xfrm>
            <a:off x="4949852" y="970475"/>
            <a:ext cx="313920" cy="218160"/>
            <a:chOff x="4949852" y="970475"/>
            <a:chExt cx="3139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BFC530-6E1C-4111-AE5F-2AF540DD4B5D}"/>
                    </a:ext>
                  </a:extLst>
                </p14:cNvPr>
                <p14:cNvContentPartPr/>
                <p14:nvPr/>
              </p14:nvContentPartPr>
              <p14:xfrm>
                <a:off x="4949852" y="970475"/>
                <a:ext cx="245880" cy="218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BFC530-6E1C-4111-AE5F-2AF540DD4B5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931852" y="952475"/>
                  <a:ext cx="281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08A965C-6126-4389-B8F9-09E08F2C3D28}"/>
                    </a:ext>
                  </a:extLst>
                </p14:cNvPr>
                <p14:cNvContentPartPr/>
                <p14:nvPr/>
              </p14:nvContentPartPr>
              <p14:xfrm>
                <a:off x="5095652" y="1007915"/>
                <a:ext cx="168120" cy="1454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08A965C-6126-4389-B8F9-09E08F2C3D2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077652" y="990275"/>
                  <a:ext cx="20376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9643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7FE-57E4-4916-BEF5-0EDFB56D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A53E20-E07D-4C39-ABB5-162FC87F894A}"/>
              </a:ext>
            </a:extLst>
          </p:cNvPr>
          <p:cNvGrpSpPr/>
          <p:nvPr/>
        </p:nvGrpSpPr>
        <p:grpSpPr>
          <a:xfrm>
            <a:off x="758372" y="1077755"/>
            <a:ext cx="2245680" cy="426240"/>
            <a:chOff x="758372" y="1077755"/>
            <a:chExt cx="224568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8A133E-9067-40D1-935F-A821ED3761DA}"/>
                    </a:ext>
                  </a:extLst>
                </p14:cNvPr>
                <p14:cNvContentPartPr/>
                <p14:nvPr/>
              </p14:nvContentPartPr>
              <p14:xfrm>
                <a:off x="758372" y="1079915"/>
                <a:ext cx="447480" cy="7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8A133E-9067-40D1-935F-A821ED3761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32" y="1062275"/>
                  <a:ext cx="483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36354-EEDC-4F15-9C4C-4665B1E1A5B6}"/>
                    </a:ext>
                  </a:extLst>
                </p14:cNvPr>
                <p14:cNvContentPartPr/>
                <p14:nvPr/>
              </p14:nvContentPartPr>
              <p14:xfrm>
                <a:off x="952772" y="1143275"/>
                <a:ext cx="30960" cy="31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36354-EEDC-4F15-9C4C-4665B1E1A5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5132" y="1125635"/>
                  <a:ext cx="66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8FD62F-D24A-481F-B0A2-CA7FDE00AA07}"/>
                    </a:ext>
                  </a:extLst>
                </p14:cNvPr>
                <p14:cNvContentPartPr/>
                <p14:nvPr/>
              </p14:nvContentPartPr>
              <p14:xfrm>
                <a:off x="1071932" y="1137875"/>
                <a:ext cx="198000" cy="36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8FD62F-D24A-481F-B0A2-CA7FDE00AA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4292" y="1120235"/>
                  <a:ext cx="233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CA91FC-DFE7-4CC7-95EB-FDD43AD27935}"/>
                    </a:ext>
                  </a:extLst>
                </p14:cNvPr>
                <p14:cNvContentPartPr/>
                <p14:nvPr/>
              </p14:nvContentPartPr>
              <p14:xfrm>
                <a:off x="1308452" y="1327595"/>
                <a:ext cx="95040" cy="15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CA91FC-DFE7-4CC7-95EB-FDD43AD279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812" y="1309595"/>
                  <a:ext cx="130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9CF2A9-BD29-41B5-8566-2F4B42E0C3B5}"/>
                    </a:ext>
                  </a:extLst>
                </p14:cNvPr>
                <p14:cNvContentPartPr/>
                <p14:nvPr/>
              </p14:nvContentPartPr>
              <p14:xfrm>
                <a:off x="1487372" y="1077755"/>
                <a:ext cx="46080" cy="42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9CF2A9-BD29-41B5-8566-2F4B42E0C3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9732" y="1060115"/>
                  <a:ext cx="81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3A2992-E52E-4FF6-BCB3-AAD854D3283D}"/>
                    </a:ext>
                  </a:extLst>
                </p14:cNvPr>
                <p14:cNvContentPartPr/>
                <p14:nvPr/>
              </p14:nvContentPartPr>
              <p14:xfrm>
                <a:off x="1437692" y="1310315"/>
                <a:ext cx="171000" cy="2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3A2992-E52E-4FF6-BCB3-AAD854D328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9692" y="1292675"/>
                  <a:ext cx="206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2F861C-4C28-42AF-A83F-5F30F635A71C}"/>
                    </a:ext>
                  </a:extLst>
                </p14:cNvPr>
                <p14:cNvContentPartPr/>
                <p14:nvPr/>
              </p14:nvContentPartPr>
              <p14:xfrm>
                <a:off x="1616972" y="1323635"/>
                <a:ext cx="142920" cy="16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2F861C-4C28-42AF-A83F-5F30F635A7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9332" y="1305995"/>
                  <a:ext cx="178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F4AE2B-EC05-4424-86D4-D13CECF62400}"/>
                    </a:ext>
                  </a:extLst>
                </p14:cNvPr>
                <p14:cNvContentPartPr/>
                <p14:nvPr/>
              </p14:nvContentPartPr>
              <p14:xfrm>
                <a:off x="1875092" y="1372235"/>
                <a:ext cx="43200" cy="1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F4AE2B-EC05-4424-86D4-D13CECF624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7092" y="1354235"/>
                  <a:ext cx="78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6ACEDE-DD2C-42CC-B16D-35C96F6617AE}"/>
                    </a:ext>
                  </a:extLst>
                </p14:cNvPr>
                <p14:cNvContentPartPr/>
                <p14:nvPr/>
              </p14:nvContentPartPr>
              <p14:xfrm>
                <a:off x="2217812" y="1114835"/>
                <a:ext cx="235440" cy="37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6ACEDE-DD2C-42CC-B16D-35C96F6617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9812" y="1096835"/>
                  <a:ext cx="2710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8F501B-69D0-4AA7-BF61-260B71787E2E}"/>
                    </a:ext>
                  </a:extLst>
                </p14:cNvPr>
                <p14:cNvContentPartPr/>
                <p14:nvPr/>
              </p14:nvContentPartPr>
              <p14:xfrm>
                <a:off x="2545772" y="1328675"/>
                <a:ext cx="93600" cy="11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8F501B-69D0-4AA7-BF61-260B71787E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8132" y="1310675"/>
                  <a:ext cx="129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69C581-9E57-4008-9D30-63B1CDF195C2}"/>
                    </a:ext>
                  </a:extLst>
                </p14:cNvPr>
                <p14:cNvContentPartPr/>
                <p14:nvPr/>
              </p14:nvContentPartPr>
              <p14:xfrm>
                <a:off x="2739092" y="1339115"/>
                <a:ext cx="12240" cy="13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69C581-9E57-4008-9D30-63B1CDF195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1092" y="1321475"/>
                  <a:ext cx="47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DBAFD6-AAF9-4239-963F-FB82E40D080E}"/>
                    </a:ext>
                  </a:extLst>
                </p14:cNvPr>
                <p14:cNvContentPartPr/>
                <p14:nvPr/>
              </p14:nvContentPartPr>
              <p14:xfrm>
                <a:off x="2664212" y="1228955"/>
                <a:ext cx="54360" cy="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DBAFD6-AAF9-4239-963F-FB82E40D08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6572" y="1210955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6B1054-5729-4186-BA61-99A30E64653A}"/>
                    </a:ext>
                  </a:extLst>
                </p14:cNvPr>
                <p14:cNvContentPartPr/>
                <p14:nvPr/>
              </p14:nvContentPartPr>
              <p14:xfrm>
                <a:off x="2833052" y="1336235"/>
                <a:ext cx="171000" cy="13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6B1054-5729-4186-BA61-99A30E6465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5052" y="1318595"/>
                  <a:ext cx="20664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BDF8AB-F8AD-40DF-9F1A-735453CB5F7E}"/>
                  </a:ext>
                </a:extLst>
              </p14:cNvPr>
              <p14:cNvContentPartPr/>
              <p14:nvPr/>
            </p14:nvContentPartPr>
            <p14:xfrm>
              <a:off x="643892" y="1635755"/>
              <a:ext cx="2559240" cy="45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BDF8AB-F8AD-40DF-9F1A-735453CB5F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5892" y="1618115"/>
                <a:ext cx="259488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5118F2E-9D99-4E84-B2DC-1EBE2189D249}"/>
              </a:ext>
            </a:extLst>
          </p:cNvPr>
          <p:cNvGrpSpPr/>
          <p:nvPr/>
        </p:nvGrpSpPr>
        <p:grpSpPr>
          <a:xfrm>
            <a:off x="4346132" y="1077395"/>
            <a:ext cx="1252800" cy="692280"/>
            <a:chOff x="4346132" y="1077395"/>
            <a:chExt cx="125280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938CD3-7C9E-4354-A959-D4FFCEC81D1A}"/>
                    </a:ext>
                  </a:extLst>
                </p14:cNvPr>
                <p14:cNvContentPartPr/>
                <p14:nvPr/>
              </p14:nvContentPartPr>
              <p14:xfrm>
                <a:off x="4346132" y="1097555"/>
                <a:ext cx="46800" cy="36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938CD3-7C9E-4354-A959-D4FFCEC81D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8132" y="1079915"/>
                  <a:ext cx="82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733D33-F5D6-4FB8-A4A0-C843E32BFF72}"/>
                    </a:ext>
                  </a:extLst>
                </p14:cNvPr>
                <p14:cNvContentPartPr/>
                <p14:nvPr/>
              </p14:nvContentPartPr>
              <p14:xfrm>
                <a:off x="4359812" y="1077395"/>
                <a:ext cx="973440" cy="43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733D33-F5D6-4FB8-A4A0-C843E32BFF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41812" y="1059395"/>
                  <a:ext cx="1009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01F445-7C99-4BCC-B52D-51767DE7D087}"/>
                    </a:ext>
                  </a:extLst>
                </p14:cNvPr>
                <p14:cNvContentPartPr/>
                <p14:nvPr/>
              </p14:nvContentPartPr>
              <p14:xfrm>
                <a:off x="4354772" y="1128515"/>
                <a:ext cx="988920" cy="42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01F445-7C99-4BCC-B52D-51767DE7D0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7132" y="1110515"/>
                  <a:ext cx="1024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33D0EB-F6C7-4517-A1CF-904D8EC0BF6C}"/>
                    </a:ext>
                  </a:extLst>
                </p14:cNvPr>
                <p14:cNvContentPartPr/>
                <p14:nvPr/>
              </p14:nvContentPartPr>
              <p14:xfrm>
                <a:off x="5460332" y="1503275"/>
                <a:ext cx="138600" cy="266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33D0EB-F6C7-4517-A1CF-904D8EC0BF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2332" y="1485635"/>
                  <a:ext cx="174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51B070-7DCE-4DFA-9BE4-B2B0F2333EE2}"/>
                    </a:ext>
                  </a:extLst>
                </p14:cNvPr>
                <p14:cNvContentPartPr/>
                <p14:nvPr/>
              </p14:nvContentPartPr>
              <p14:xfrm>
                <a:off x="5449892" y="1651595"/>
                <a:ext cx="110880" cy="2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51B070-7DCE-4DFA-9BE4-B2B0F2333E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1892" y="1633595"/>
                  <a:ext cx="1465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0F2E64-B565-4C06-96C0-2ED330610B90}"/>
              </a:ext>
            </a:extLst>
          </p:cNvPr>
          <p:cNvGrpSpPr/>
          <p:nvPr/>
        </p:nvGrpSpPr>
        <p:grpSpPr>
          <a:xfrm>
            <a:off x="3671132" y="2071355"/>
            <a:ext cx="1544040" cy="648720"/>
            <a:chOff x="3671132" y="2071355"/>
            <a:chExt cx="154404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960EFE-3966-4A99-A969-B9B2FCCA7A6E}"/>
                    </a:ext>
                  </a:extLst>
                </p14:cNvPr>
                <p14:cNvContentPartPr/>
                <p14:nvPr/>
              </p14:nvContentPartPr>
              <p14:xfrm>
                <a:off x="3671132" y="2105195"/>
                <a:ext cx="211320" cy="614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960EFE-3966-4A99-A969-B9B2FCCA7A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3492" y="2087195"/>
                  <a:ext cx="2469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139709-9348-4732-8ED1-9A9595128A94}"/>
                    </a:ext>
                  </a:extLst>
                </p14:cNvPr>
                <p14:cNvContentPartPr/>
                <p14:nvPr/>
              </p14:nvContentPartPr>
              <p14:xfrm>
                <a:off x="3911252" y="2359715"/>
                <a:ext cx="175320" cy="20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139709-9348-4732-8ED1-9A9595128A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3612" y="2341715"/>
                  <a:ext cx="210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D950DB-B5AE-4DC4-9B76-D40CDE7AD09C}"/>
                    </a:ext>
                  </a:extLst>
                </p14:cNvPr>
                <p14:cNvContentPartPr/>
                <p14:nvPr/>
              </p14:nvContentPartPr>
              <p14:xfrm>
                <a:off x="4363052" y="2385275"/>
                <a:ext cx="23652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D950DB-B5AE-4DC4-9B76-D40CDE7AD0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45412" y="2367275"/>
                  <a:ext cx="272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959286-D525-4928-AE4A-6AB84D0FC4C6}"/>
                    </a:ext>
                  </a:extLst>
                </p14:cNvPr>
                <p14:cNvContentPartPr/>
                <p14:nvPr/>
              </p14:nvContentPartPr>
              <p14:xfrm>
                <a:off x="4379972" y="2372315"/>
                <a:ext cx="136800" cy="17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959286-D525-4928-AE4A-6AB84D0FC4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1972" y="2354675"/>
                  <a:ext cx="172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7C2EEF-D068-46D8-A643-9A59F116CB1D}"/>
                    </a:ext>
                  </a:extLst>
                </p14:cNvPr>
                <p14:cNvContentPartPr/>
                <p14:nvPr/>
              </p14:nvContentPartPr>
              <p14:xfrm>
                <a:off x="4804412" y="2325875"/>
                <a:ext cx="166320" cy="20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7C2EEF-D068-46D8-A643-9A59F116CB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6772" y="2308235"/>
                  <a:ext cx="201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37755-E97A-4377-B7FC-F19516A695CE}"/>
                    </a:ext>
                  </a:extLst>
                </p14:cNvPr>
                <p14:cNvContentPartPr/>
                <p14:nvPr/>
              </p14:nvContentPartPr>
              <p14:xfrm>
                <a:off x="5095652" y="2071355"/>
                <a:ext cx="119520" cy="57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37755-E97A-4377-B7FC-F19516A695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77652" y="2053355"/>
                  <a:ext cx="155160" cy="61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C16EB3-2A7D-46B8-B80D-1B7F7E2332E7}"/>
              </a:ext>
            </a:extLst>
          </p:cNvPr>
          <p:cNvGrpSpPr/>
          <p:nvPr/>
        </p:nvGrpSpPr>
        <p:grpSpPr>
          <a:xfrm>
            <a:off x="706172" y="3493715"/>
            <a:ext cx="524880" cy="565200"/>
            <a:chOff x="706172" y="3493715"/>
            <a:chExt cx="52488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CC1377-D7E6-4A98-B41E-493B8F51B3FA}"/>
                    </a:ext>
                  </a:extLst>
                </p14:cNvPr>
                <p14:cNvContentPartPr/>
                <p14:nvPr/>
              </p14:nvContentPartPr>
              <p14:xfrm>
                <a:off x="754772" y="3569315"/>
                <a:ext cx="19512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CC1377-D7E6-4A98-B41E-493B8F51B3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6772" y="3551315"/>
                  <a:ext cx="230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7D4970-8FE8-4A42-AEFE-7E113EEC6A4C}"/>
                    </a:ext>
                  </a:extLst>
                </p14:cNvPr>
                <p14:cNvContentPartPr/>
                <p14:nvPr/>
              </p14:nvContentPartPr>
              <p14:xfrm>
                <a:off x="706172" y="3758675"/>
                <a:ext cx="208080" cy="2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7D4970-8FE8-4A42-AEFE-7E113EEC6A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532" y="3741035"/>
                  <a:ext cx="243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C92DE2-3D5A-4A7E-A69B-AEBC931A662A}"/>
                    </a:ext>
                  </a:extLst>
                </p14:cNvPr>
                <p14:cNvContentPartPr/>
                <p14:nvPr/>
              </p14:nvContentPartPr>
              <p14:xfrm>
                <a:off x="819212" y="3493715"/>
                <a:ext cx="411840" cy="565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C92DE2-3D5A-4A7E-A69B-AEBC931A66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1572" y="3475715"/>
                  <a:ext cx="447480" cy="60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5E93244-43AD-4550-9582-4256C87D71EB}"/>
                  </a:ext>
                </a:extLst>
              </p14:cNvPr>
              <p14:cNvContentPartPr/>
              <p14:nvPr/>
            </p14:nvContentPartPr>
            <p14:xfrm>
              <a:off x="1920092" y="3527915"/>
              <a:ext cx="289080" cy="230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5E93244-43AD-4550-9582-4256C87D71E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02452" y="3510275"/>
                <a:ext cx="324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7C81F0C-045A-4A86-A74D-36317055941B}"/>
                  </a:ext>
                </a:extLst>
              </p14:cNvPr>
              <p14:cNvContentPartPr/>
              <p14:nvPr/>
            </p14:nvContentPartPr>
            <p14:xfrm>
              <a:off x="2842412" y="3165395"/>
              <a:ext cx="815760" cy="805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7C81F0C-045A-4A86-A74D-36317055941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24772" y="3147755"/>
                <a:ext cx="85140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8E2DE28A-62E0-4E03-A722-27E694FA9F69}"/>
              </a:ext>
            </a:extLst>
          </p:cNvPr>
          <p:cNvGrpSpPr/>
          <p:nvPr/>
        </p:nvGrpSpPr>
        <p:grpSpPr>
          <a:xfrm>
            <a:off x="914612" y="2121755"/>
            <a:ext cx="2494440" cy="869760"/>
            <a:chOff x="914612" y="2121755"/>
            <a:chExt cx="2494440" cy="8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7FC697-FBFB-4882-B77C-495E61CAE5A4}"/>
                    </a:ext>
                  </a:extLst>
                </p14:cNvPr>
                <p14:cNvContentPartPr/>
                <p14:nvPr/>
              </p14:nvContentPartPr>
              <p14:xfrm>
                <a:off x="914612" y="2121755"/>
                <a:ext cx="688680" cy="56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7FC697-FBFB-4882-B77C-495E61CAE5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612" y="2103755"/>
                  <a:ext cx="72432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AFF988-5D8E-4729-9CCD-0FEE720410C2}"/>
                    </a:ext>
                  </a:extLst>
                </p14:cNvPr>
                <p14:cNvContentPartPr/>
                <p14:nvPr/>
              </p14:nvContentPartPr>
              <p14:xfrm>
                <a:off x="1321052" y="2649155"/>
                <a:ext cx="141120" cy="17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AFF988-5D8E-4729-9CCD-0FEE720410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03052" y="2631155"/>
                  <a:ext cx="176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3D4AEA-10FC-4386-9BBC-37C2CE0414AF}"/>
                    </a:ext>
                  </a:extLst>
                </p14:cNvPr>
                <p14:cNvContentPartPr/>
                <p14:nvPr/>
              </p14:nvContentPartPr>
              <p14:xfrm>
                <a:off x="1535612" y="2765795"/>
                <a:ext cx="7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3D4AEA-10FC-4386-9BBC-37C2CE0414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7612" y="2747795"/>
                  <a:ext cx="3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BE3BF0-EF94-49D5-ADE2-281856437202}"/>
                    </a:ext>
                  </a:extLst>
                </p14:cNvPr>
                <p14:cNvContentPartPr/>
                <p14:nvPr/>
              </p14:nvContentPartPr>
              <p14:xfrm>
                <a:off x="1701572" y="2543315"/>
                <a:ext cx="123480" cy="241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BE3BF0-EF94-49D5-ADE2-2818564372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3932" y="2525675"/>
                  <a:ext cx="15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C9B3E1-6A48-4CB0-95D4-86F1A45596DB}"/>
                    </a:ext>
                  </a:extLst>
                </p14:cNvPr>
                <p14:cNvContentPartPr/>
                <p14:nvPr/>
              </p14:nvContentPartPr>
              <p14:xfrm>
                <a:off x="1794092" y="2560235"/>
                <a:ext cx="192600" cy="25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C9B3E1-6A48-4CB0-95D4-86F1A45596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76452" y="2542235"/>
                  <a:ext cx="22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29FD2-EFEE-4F67-AFD0-23CC724FD0B5}"/>
                    </a:ext>
                  </a:extLst>
                </p14:cNvPr>
                <p14:cNvContentPartPr/>
                <p14:nvPr/>
              </p14:nvContentPartPr>
              <p14:xfrm>
                <a:off x="1737212" y="2654195"/>
                <a:ext cx="631440" cy="73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29FD2-EFEE-4F67-AFD0-23CC724FD0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9572" y="2636195"/>
                  <a:ext cx="667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ED4C2E-9D79-409E-86BD-DDBE81474D6B}"/>
                    </a:ext>
                  </a:extLst>
                </p14:cNvPr>
                <p14:cNvContentPartPr/>
                <p14:nvPr/>
              </p14:nvContentPartPr>
              <p14:xfrm>
                <a:off x="2249132" y="2713595"/>
                <a:ext cx="150840" cy="42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ED4C2E-9D79-409E-86BD-DDBE81474D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31492" y="2695595"/>
                  <a:ext cx="186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235479-A639-41B1-B9F0-6CB19E705F53}"/>
                    </a:ext>
                  </a:extLst>
                </p14:cNvPr>
                <p14:cNvContentPartPr/>
                <p14:nvPr/>
              </p14:nvContentPartPr>
              <p14:xfrm>
                <a:off x="2609132" y="2566355"/>
                <a:ext cx="12888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235479-A639-41B1-B9F0-6CB19E705F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91132" y="2548715"/>
                  <a:ext cx="164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579264-BC14-4B57-9371-C89118E5DBDC}"/>
                    </a:ext>
                  </a:extLst>
                </p14:cNvPr>
                <p14:cNvContentPartPr/>
                <p14:nvPr/>
              </p14:nvContentPartPr>
              <p14:xfrm>
                <a:off x="2879132" y="2722595"/>
                <a:ext cx="4680" cy="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579264-BC14-4B57-9371-C89118E5DB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1132" y="2704595"/>
                  <a:ext cx="40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842069-E992-4069-984E-F127930ED27D}"/>
                    </a:ext>
                  </a:extLst>
                </p14:cNvPr>
                <p14:cNvContentPartPr/>
                <p14:nvPr/>
              </p14:nvContentPartPr>
              <p14:xfrm>
                <a:off x="3108812" y="2474555"/>
                <a:ext cx="129600" cy="28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842069-E992-4069-984E-F127930ED2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0812" y="2456915"/>
                  <a:ext cx="165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F96EF9-C7B4-412E-A2D0-6A50EEB7A6C0}"/>
                    </a:ext>
                  </a:extLst>
                </p14:cNvPr>
                <p14:cNvContentPartPr/>
                <p14:nvPr/>
              </p14:nvContentPartPr>
              <p14:xfrm>
                <a:off x="3182612" y="2492195"/>
                <a:ext cx="161280" cy="322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F96EF9-C7B4-412E-A2D0-6A50EEB7A6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64612" y="2474195"/>
                  <a:ext cx="196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F63FF2-AF27-462F-855E-B69AC4A5DF67}"/>
                    </a:ext>
                  </a:extLst>
                </p14:cNvPr>
                <p14:cNvContentPartPr/>
                <p14:nvPr/>
              </p14:nvContentPartPr>
              <p14:xfrm>
                <a:off x="3112412" y="2694875"/>
                <a:ext cx="143640" cy="32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F63FF2-AF27-462F-855E-B69AC4A5DF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94412" y="2677235"/>
                  <a:ext cx="17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975DB9-9D11-428B-A79B-CF21A2C2E3E6}"/>
                    </a:ext>
                  </a:extLst>
                </p14:cNvPr>
                <p14:cNvContentPartPr/>
                <p14:nvPr/>
              </p14:nvContentPartPr>
              <p14:xfrm>
                <a:off x="1334012" y="2885315"/>
                <a:ext cx="2075040" cy="10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975DB9-9D11-428B-A79B-CF21A2C2E3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6372" y="2867675"/>
                  <a:ext cx="2110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EB913C-C8A0-4FDB-B362-A4C71C3F5711}"/>
              </a:ext>
            </a:extLst>
          </p:cNvPr>
          <p:cNvGrpSpPr/>
          <p:nvPr/>
        </p:nvGrpSpPr>
        <p:grpSpPr>
          <a:xfrm>
            <a:off x="3784532" y="3843275"/>
            <a:ext cx="1421640" cy="271080"/>
            <a:chOff x="3784532" y="3843275"/>
            <a:chExt cx="14216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DDAF2F-C904-44CE-B8C5-E4EEBBC8A5D6}"/>
                    </a:ext>
                  </a:extLst>
                </p14:cNvPr>
                <p14:cNvContentPartPr/>
                <p14:nvPr/>
              </p14:nvContentPartPr>
              <p14:xfrm>
                <a:off x="3784532" y="3885395"/>
                <a:ext cx="170640" cy="228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DDAF2F-C904-44CE-B8C5-E4EEBBC8A5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66892" y="3867755"/>
                  <a:ext cx="206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5D476A-2733-450D-82B6-B727D756C601}"/>
                    </a:ext>
                  </a:extLst>
                </p14:cNvPr>
                <p14:cNvContentPartPr/>
                <p14:nvPr/>
              </p14:nvContentPartPr>
              <p14:xfrm>
                <a:off x="4010252" y="4047395"/>
                <a:ext cx="180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5D476A-2733-450D-82B6-B727D756C6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92612" y="4029755"/>
                  <a:ext cx="37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9F2F19-D823-4AC3-A1F1-C2DC7BAE0BD7}"/>
                    </a:ext>
                  </a:extLst>
                </p14:cNvPr>
                <p14:cNvContentPartPr/>
                <p14:nvPr/>
              </p14:nvContentPartPr>
              <p14:xfrm>
                <a:off x="4142732" y="3843275"/>
                <a:ext cx="158400" cy="263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9F2F19-D823-4AC3-A1F1-C2DC7BAE0B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5092" y="3825635"/>
                  <a:ext cx="194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D25868-9075-4AA5-A12E-89B8F81770FC}"/>
                    </a:ext>
                  </a:extLst>
                </p14:cNvPr>
                <p14:cNvContentPartPr/>
                <p14:nvPr/>
              </p14:nvContentPartPr>
              <p14:xfrm>
                <a:off x="4185572" y="3981875"/>
                <a:ext cx="10692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D25868-9075-4AA5-A12E-89B8F81770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67932" y="3964235"/>
                  <a:ext cx="142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8C71DF-FAF6-485D-ADAD-4FB826017287}"/>
                    </a:ext>
                  </a:extLst>
                </p14:cNvPr>
                <p14:cNvContentPartPr/>
                <p14:nvPr/>
              </p14:nvContentPartPr>
              <p14:xfrm>
                <a:off x="4407692" y="3955235"/>
                <a:ext cx="100440" cy="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8C71DF-FAF6-485D-ADAD-4FB8260172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90052" y="3937595"/>
                  <a:ext cx="13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C7F5F8-000F-4259-9B1A-8B61F7F42024}"/>
                    </a:ext>
                  </a:extLst>
                </p14:cNvPr>
                <p14:cNvContentPartPr/>
                <p14:nvPr/>
              </p14:nvContentPartPr>
              <p14:xfrm>
                <a:off x="4675532" y="3885035"/>
                <a:ext cx="121680" cy="20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C7F5F8-000F-4259-9B1A-8B61F7F420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57892" y="3867395"/>
                  <a:ext cx="157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C809A9-DD46-41E1-9D79-12CCDEF1F789}"/>
                    </a:ext>
                  </a:extLst>
                </p14:cNvPr>
                <p14:cNvContentPartPr/>
                <p14:nvPr/>
              </p14:nvContentPartPr>
              <p14:xfrm>
                <a:off x="4895492" y="4035515"/>
                <a:ext cx="4680" cy="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C809A9-DD46-41E1-9D79-12CCDEF1F7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7852" y="4017875"/>
                  <a:ext cx="40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C7BD53-CFAC-4427-A3F3-BA8992659DAB}"/>
                    </a:ext>
                  </a:extLst>
                </p14:cNvPr>
                <p14:cNvContentPartPr/>
                <p14:nvPr/>
              </p14:nvContentPartPr>
              <p14:xfrm>
                <a:off x="5033372" y="3859475"/>
                <a:ext cx="107640" cy="21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C7BD53-CFAC-4427-A3F3-BA8992659DA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15372" y="3841475"/>
                  <a:ext cx="14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ACCC1C0-1C67-4F84-AA8A-D0A271358F95}"/>
                    </a:ext>
                  </a:extLst>
                </p14:cNvPr>
                <p14:cNvContentPartPr/>
                <p14:nvPr/>
              </p14:nvContentPartPr>
              <p14:xfrm>
                <a:off x="5054612" y="3856595"/>
                <a:ext cx="151560" cy="25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ACCC1C0-1C67-4F84-AA8A-D0A271358F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36972" y="3838595"/>
                  <a:ext cx="187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1BEB9F-A564-4DE8-84D7-D18F426BD887}"/>
              </a:ext>
            </a:extLst>
          </p:cNvPr>
          <p:cNvGrpSpPr/>
          <p:nvPr/>
        </p:nvGrpSpPr>
        <p:grpSpPr>
          <a:xfrm>
            <a:off x="5404532" y="1847795"/>
            <a:ext cx="339120" cy="88200"/>
            <a:chOff x="5404532" y="1847795"/>
            <a:chExt cx="33912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0D734E-F8A1-4C91-B0B9-6E41BE6C600F}"/>
                    </a:ext>
                  </a:extLst>
                </p14:cNvPr>
                <p14:cNvContentPartPr/>
                <p14:nvPr/>
              </p14:nvContentPartPr>
              <p14:xfrm>
                <a:off x="5404532" y="1847795"/>
                <a:ext cx="326880" cy="2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0D734E-F8A1-4C91-B0B9-6E41BE6C600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86892" y="1829795"/>
                  <a:ext cx="362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A7AEFC-4299-4E30-B633-8B86E1402840}"/>
                    </a:ext>
                  </a:extLst>
                </p14:cNvPr>
                <p14:cNvContentPartPr/>
                <p14:nvPr/>
              </p14:nvContentPartPr>
              <p14:xfrm>
                <a:off x="5431172" y="1902875"/>
                <a:ext cx="312480" cy="3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A7AEFC-4299-4E30-B633-8B86E14028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13172" y="1885235"/>
                  <a:ext cx="34812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8C52FD8-C463-47B0-A437-BFB435064396}"/>
                  </a:ext>
                </a:extLst>
              </p14:cNvPr>
              <p14:cNvContentPartPr/>
              <p14:nvPr/>
            </p14:nvContentPartPr>
            <p14:xfrm>
              <a:off x="4680212" y="3252515"/>
              <a:ext cx="248760" cy="307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8C52FD8-C463-47B0-A437-BFB43506439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662212" y="3234515"/>
                <a:ext cx="28440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2B7B6C25-D635-446C-B333-2DA5EEDE11B7}"/>
              </a:ext>
            </a:extLst>
          </p:cNvPr>
          <p:cNvGrpSpPr/>
          <p:nvPr/>
        </p:nvGrpSpPr>
        <p:grpSpPr>
          <a:xfrm>
            <a:off x="1010372" y="4380035"/>
            <a:ext cx="2621520" cy="454320"/>
            <a:chOff x="1010372" y="4380035"/>
            <a:chExt cx="262152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04D290-9084-4908-B472-2208B89D0105}"/>
                    </a:ext>
                  </a:extLst>
                </p14:cNvPr>
                <p14:cNvContentPartPr/>
                <p14:nvPr/>
              </p14:nvContentPartPr>
              <p14:xfrm>
                <a:off x="1010372" y="4446635"/>
                <a:ext cx="249120" cy="38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04D290-9084-4908-B472-2208B89D010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2372" y="4428995"/>
                  <a:ext cx="284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E99BEA-8F04-45D9-BB55-7DAAD15F9572}"/>
                    </a:ext>
                  </a:extLst>
                </p14:cNvPr>
                <p14:cNvContentPartPr/>
                <p14:nvPr/>
              </p14:nvContentPartPr>
              <p14:xfrm>
                <a:off x="1306652" y="4666235"/>
                <a:ext cx="99360" cy="12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E99BEA-8F04-45D9-BB55-7DAAD15F957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88652" y="4648595"/>
                  <a:ext cx="135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B93AB2D-FFFA-46DD-9D80-B22CB1762379}"/>
                    </a:ext>
                  </a:extLst>
                </p14:cNvPr>
                <p14:cNvContentPartPr/>
                <p14:nvPr/>
              </p14:nvContentPartPr>
              <p14:xfrm>
                <a:off x="1515092" y="4665875"/>
                <a:ext cx="235080" cy="109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B93AB2D-FFFA-46DD-9D80-B22CB17623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97092" y="4647875"/>
                  <a:ext cx="270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C42969-AEB3-43BF-8981-84EFD1F9184E}"/>
                    </a:ext>
                  </a:extLst>
                </p14:cNvPr>
                <p14:cNvContentPartPr/>
                <p14:nvPr/>
              </p14:nvContentPartPr>
              <p14:xfrm>
                <a:off x="1808492" y="4448435"/>
                <a:ext cx="207000" cy="33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C42969-AEB3-43BF-8981-84EFD1F9184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90492" y="4430435"/>
                  <a:ext cx="242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6B2136E-DD73-458A-A78B-E531595FD253}"/>
                    </a:ext>
                  </a:extLst>
                </p14:cNvPr>
                <p14:cNvContentPartPr/>
                <p14:nvPr/>
              </p14:nvContentPartPr>
              <p14:xfrm>
                <a:off x="2078132" y="4652555"/>
                <a:ext cx="43200" cy="106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6B2136E-DD73-458A-A78B-E531595FD2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60492" y="4634915"/>
                  <a:ext cx="78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DD1673-3C32-4115-A765-9FDD21E21685}"/>
                    </a:ext>
                  </a:extLst>
                </p14:cNvPr>
                <p14:cNvContentPartPr/>
                <p14:nvPr/>
              </p14:nvContentPartPr>
              <p14:xfrm>
                <a:off x="2050772" y="4487675"/>
                <a:ext cx="47880" cy="28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DD1673-3C32-4115-A765-9FDD21E2168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32772" y="4470035"/>
                  <a:ext cx="83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EC0C3D-5B08-435A-8106-3D741CDFE655}"/>
                    </a:ext>
                  </a:extLst>
                </p14:cNvPr>
                <p14:cNvContentPartPr/>
                <p14:nvPr/>
              </p14:nvContentPartPr>
              <p14:xfrm>
                <a:off x="2211692" y="4634555"/>
                <a:ext cx="105480" cy="119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EC0C3D-5B08-435A-8106-3D741CDFE65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93692" y="4616555"/>
                  <a:ext cx="141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9DF5B1E-6BE6-4AA9-AFC8-6266A1A01D1B}"/>
                    </a:ext>
                  </a:extLst>
                </p14:cNvPr>
                <p14:cNvContentPartPr/>
                <p14:nvPr/>
              </p14:nvContentPartPr>
              <p14:xfrm>
                <a:off x="2397452" y="4611155"/>
                <a:ext cx="262080" cy="157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9DF5B1E-6BE6-4AA9-AFC8-6266A1A01D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79452" y="4593515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A75073-95F0-4447-A12C-1819DDF2FB25}"/>
                    </a:ext>
                  </a:extLst>
                </p14:cNvPr>
                <p14:cNvContentPartPr/>
                <p14:nvPr/>
              </p14:nvContentPartPr>
              <p14:xfrm>
                <a:off x="3136892" y="4423595"/>
                <a:ext cx="24480" cy="306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A75073-95F0-4447-A12C-1819DDF2FB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18892" y="4405595"/>
                  <a:ext cx="60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CCE8D9-0608-4819-974D-D19A6B5AC74F}"/>
                    </a:ext>
                  </a:extLst>
                </p14:cNvPr>
                <p14:cNvContentPartPr/>
                <p14:nvPr/>
              </p14:nvContentPartPr>
              <p14:xfrm>
                <a:off x="2952212" y="4537715"/>
                <a:ext cx="327240" cy="4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CCE8D9-0608-4819-974D-D19A6B5AC74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34212" y="4519715"/>
                  <a:ext cx="36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D01A1EB-4B9D-4E4F-83F0-34CAADB2D7C4}"/>
                    </a:ext>
                  </a:extLst>
                </p14:cNvPr>
                <p14:cNvContentPartPr/>
                <p14:nvPr/>
              </p14:nvContentPartPr>
              <p14:xfrm>
                <a:off x="3206732" y="4380035"/>
                <a:ext cx="209520" cy="36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D01A1EB-4B9D-4E4F-83F0-34CAADB2D7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88732" y="4362395"/>
                  <a:ext cx="245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B43EBD-A002-4B35-8B93-7381F29FCFD5}"/>
                    </a:ext>
                  </a:extLst>
                </p14:cNvPr>
                <p14:cNvContentPartPr/>
                <p14:nvPr/>
              </p14:nvContentPartPr>
              <p14:xfrm>
                <a:off x="3481412" y="4562915"/>
                <a:ext cx="150480" cy="18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B43EBD-A002-4B35-8B93-7381F29FCF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63772" y="4544915"/>
                  <a:ext cx="1861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1444800-FB32-4F91-BB4E-A077503F8B34}"/>
              </a:ext>
            </a:extLst>
          </p:cNvPr>
          <p:cNvGrpSpPr/>
          <p:nvPr/>
        </p:nvGrpSpPr>
        <p:grpSpPr>
          <a:xfrm>
            <a:off x="4107452" y="4353395"/>
            <a:ext cx="1599120" cy="390960"/>
            <a:chOff x="4107452" y="4353395"/>
            <a:chExt cx="159912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18FFC4-CBF3-4BBB-A096-936CA7BDDED5}"/>
                    </a:ext>
                  </a:extLst>
                </p14:cNvPr>
                <p14:cNvContentPartPr/>
                <p14:nvPr/>
              </p14:nvContentPartPr>
              <p14:xfrm>
                <a:off x="4107452" y="4571555"/>
                <a:ext cx="104760" cy="9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18FFC4-CBF3-4BBB-A096-936CA7BDDED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89452" y="4553915"/>
                  <a:ext cx="14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BFCC36-5992-4ED2-850E-517BEECFDF10}"/>
                    </a:ext>
                  </a:extLst>
                </p14:cNvPr>
                <p14:cNvContentPartPr/>
                <p14:nvPr/>
              </p14:nvContentPartPr>
              <p14:xfrm>
                <a:off x="4239212" y="4572275"/>
                <a:ext cx="233280" cy="12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BFCC36-5992-4ED2-850E-517BEECFDF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21212" y="4554275"/>
                  <a:ext cx="268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EEA77C-CBA4-4691-B481-CE7A60268CD9}"/>
                    </a:ext>
                  </a:extLst>
                </p14:cNvPr>
                <p14:cNvContentPartPr/>
                <p14:nvPr/>
              </p14:nvContentPartPr>
              <p14:xfrm>
                <a:off x="4514252" y="4575155"/>
                <a:ext cx="135720" cy="125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EEA77C-CBA4-4691-B481-CE7A60268CD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96252" y="4557155"/>
                  <a:ext cx="171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326505-E52F-4BE4-9073-749EF31008BC}"/>
                    </a:ext>
                  </a:extLst>
                </p14:cNvPr>
                <p14:cNvContentPartPr/>
                <p14:nvPr/>
              </p14:nvContentPartPr>
              <p14:xfrm>
                <a:off x="4758692" y="4353395"/>
                <a:ext cx="43920" cy="390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326505-E52F-4BE4-9073-749EF31008B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41052" y="4335755"/>
                  <a:ext cx="79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C81B30C-6005-4E24-B858-CF6C7D048981}"/>
                    </a:ext>
                  </a:extLst>
                </p14:cNvPr>
                <p14:cNvContentPartPr/>
                <p14:nvPr/>
              </p14:nvContentPartPr>
              <p14:xfrm>
                <a:off x="4691732" y="4571915"/>
                <a:ext cx="178920" cy="13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C81B30C-6005-4E24-B858-CF6C7D04898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74092" y="4553915"/>
                  <a:ext cx="214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F054692-26D2-4AB9-AA54-6C80784A6EAC}"/>
                    </a:ext>
                  </a:extLst>
                </p14:cNvPr>
                <p14:cNvContentPartPr/>
                <p14:nvPr/>
              </p14:nvContentPartPr>
              <p14:xfrm>
                <a:off x="4865972" y="4546355"/>
                <a:ext cx="17100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F054692-26D2-4AB9-AA54-6C80784A6E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48332" y="4528715"/>
                  <a:ext cx="206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A63ABA8-DEA9-4FAE-A7D2-655A7309DFAA}"/>
                    </a:ext>
                  </a:extLst>
                </p14:cNvPr>
                <p14:cNvContentPartPr/>
                <p14:nvPr/>
              </p14:nvContentPartPr>
              <p14:xfrm>
                <a:off x="5069732" y="4554635"/>
                <a:ext cx="251280" cy="179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A63ABA8-DEA9-4FAE-A7D2-655A7309DFA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51732" y="4536635"/>
                  <a:ext cx="286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543BE3-42B9-423F-B9DC-12A9E93AAB53}"/>
                    </a:ext>
                  </a:extLst>
                </p14:cNvPr>
                <p14:cNvContentPartPr/>
                <p14:nvPr/>
              </p14:nvContentPartPr>
              <p14:xfrm>
                <a:off x="5265932" y="4438715"/>
                <a:ext cx="24120" cy="1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543BE3-42B9-423F-B9DC-12A9E93AAB5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48292" y="4421075"/>
                  <a:ext cx="59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66341A-497D-4FD2-AB6F-C9F4B690D684}"/>
                    </a:ext>
                  </a:extLst>
                </p14:cNvPr>
                <p14:cNvContentPartPr/>
                <p14:nvPr/>
              </p14:nvContentPartPr>
              <p14:xfrm>
                <a:off x="5388692" y="4566155"/>
                <a:ext cx="154440" cy="11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66341A-497D-4FD2-AB6F-C9F4B690D68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70692" y="4548515"/>
                  <a:ext cx="190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E75A67B-1AC4-450F-AF91-751BDFC3E77A}"/>
                    </a:ext>
                  </a:extLst>
                </p14:cNvPr>
                <p14:cNvContentPartPr/>
                <p14:nvPr/>
              </p14:nvContentPartPr>
              <p14:xfrm>
                <a:off x="5602172" y="4555715"/>
                <a:ext cx="10440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E75A67B-1AC4-450F-AF91-751BDFC3E77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84172" y="4538075"/>
                  <a:ext cx="1400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B40577-AECD-4564-AA15-541FA4F9DD2B}"/>
              </a:ext>
            </a:extLst>
          </p:cNvPr>
          <p:cNvGrpSpPr/>
          <p:nvPr/>
        </p:nvGrpSpPr>
        <p:grpSpPr>
          <a:xfrm>
            <a:off x="6029852" y="4320995"/>
            <a:ext cx="1437480" cy="578160"/>
            <a:chOff x="6029852" y="4320995"/>
            <a:chExt cx="14374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1CFC50F-6294-4115-8B03-C500946CEA3A}"/>
                    </a:ext>
                  </a:extLst>
                </p14:cNvPr>
                <p14:cNvContentPartPr/>
                <p14:nvPr/>
              </p14:nvContentPartPr>
              <p14:xfrm>
                <a:off x="6086732" y="4506035"/>
                <a:ext cx="19080" cy="393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1CFC50F-6294-4115-8B03-C500946CEA3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68732" y="4488395"/>
                  <a:ext cx="54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59374A-8566-40C6-B8FF-7C7D6C521AFE}"/>
                    </a:ext>
                  </a:extLst>
                </p14:cNvPr>
                <p14:cNvContentPartPr/>
                <p14:nvPr/>
              </p14:nvContentPartPr>
              <p14:xfrm>
                <a:off x="6029852" y="4510355"/>
                <a:ext cx="179280" cy="14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59374A-8566-40C6-B8FF-7C7D6C521AF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11852" y="4492715"/>
                  <a:ext cx="214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C04A846-CF21-4952-BCAD-F30A60622DFB}"/>
                    </a:ext>
                  </a:extLst>
                </p14:cNvPr>
                <p14:cNvContentPartPr/>
                <p14:nvPr/>
              </p14:nvContentPartPr>
              <p14:xfrm>
                <a:off x="6271412" y="4537355"/>
                <a:ext cx="193320" cy="142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C04A846-CF21-4952-BCAD-F30A60622DF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53772" y="4519355"/>
                  <a:ext cx="228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959946D-F069-4F10-8CA5-F90984334408}"/>
                    </a:ext>
                  </a:extLst>
                </p14:cNvPr>
                <p14:cNvContentPartPr/>
                <p14:nvPr/>
              </p14:nvContentPartPr>
              <p14:xfrm>
                <a:off x="6516212" y="4535195"/>
                <a:ext cx="113400" cy="143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959946D-F069-4F10-8CA5-F9098433440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98212" y="4517195"/>
                  <a:ext cx="14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13EE21-EF85-4D85-BCE2-35F240F39ADD}"/>
                    </a:ext>
                  </a:extLst>
                </p14:cNvPr>
                <p14:cNvContentPartPr/>
                <p14:nvPr/>
              </p14:nvContentPartPr>
              <p14:xfrm>
                <a:off x="6698372" y="4320995"/>
                <a:ext cx="117720" cy="332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13EE21-EF85-4D85-BCE2-35F240F39AD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80732" y="4302995"/>
                  <a:ext cx="153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42A95F1-0A12-466B-9CEF-99270228362B}"/>
                    </a:ext>
                  </a:extLst>
                </p14:cNvPr>
                <p14:cNvContentPartPr/>
                <p14:nvPr/>
              </p14:nvContentPartPr>
              <p14:xfrm>
                <a:off x="6888452" y="4518275"/>
                <a:ext cx="146880" cy="173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42A95F1-0A12-466B-9CEF-99270228362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70452" y="4500275"/>
                  <a:ext cx="182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230EE6-73A4-48AD-A934-CB3A852678C0}"/>
                    </a:ext>
                  </a:extLst>
                </p14:cNvPr>
                <p14:cNvContentPartPr/>
                <p14:nvPr/>
              </p14:nvContentPartPr>
              <p14:xfrm>
                <a:off x="7142612" y="4556075"/>
                <a:ext cx="113760" cy="11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230EE6-73A4-48AD-A934-CB3A852678C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24612" y="4538075"/>
                  <a:ext cx="149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26904D-3BD0-4CB7-85F5-0B379B55F7A4}"/>
                    </a:ext>
                  </a:extLst>
                </p14:cNvPr>
                <p14:cNvContentPartPr/>
                <p14:nvPr/>
              </p14:nvContentPartPr>
              <p14:xfrm>
                <a:off x="7303892" y="4346915"/>
                <a:ext cx="163440" cy="32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26904D-3BD0-4CB7-85F5-0B379B55F7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6252" y="4329275"/>
                  <a:ext cx="1990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DF5865-5CAC-4DEC-8969-14980F79871A}"/>
              </a:ext>
            </a:extLst>
          </p:cNvPr>
          <p:cNvGrpSpPr/>
          <p:nvPr/>
        </p:nvGrpSpPr>
        <p:grpSpPr>
          <a:xfrm>
            <a:off x="7851452" y="4383275"/>
            <a:ext cx="600840" cy="272520"/>
            <a:chOff x="7851452" y="4383275"/>
            <a:chExt cx="6008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2A4585-3587-41C7-BC7F-A1EAE81B9FC5}"/>
                    </a:ext>
                  </a:extLst>
                </p14:cNvPr>
                <p14:cNvContentPartPr/>
                <p14:nvPr/>
              </p14:nvContentPartPr>
              <p14:xfrm>
                <a:off x="7851452" y="4530155"/>
                <a:ext cx="196560" cy="12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2A4585-3587-41C7-BC7F-A1EAE81B9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33812" y="4512515"/>
                  <a:ext cx="232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3D1DA4-3E58-4E16-B708-858BAA2CA121}"/>
                    </a:ext>
                  </a:extLst>
                </p14:cNvPr>
                <p14:cNvContentPartPr/>
                <p14:nvPr/>
              </p14:nvContentPartPr>
              <p14:xfrm>
                <a:off x="8091572" y="4543475"/>
                <a:ext cx="144720" cy="11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3D1DA4-3E58-4E16-B708-858BAA2CA1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3572" y="4525475"/>
                  <a:ext cx="180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3B74FF-981A-4402-A586-2E7C0F08BA02}"/>
                    </a:ext>
                  </a:extLst>
                </p14:cNvPr>
                <p14:cNvContentPartPr/>
                <p14:nvPr/>
              </p14:nvContentPartPr>
              <p14:xfrm>
                <a:off x="8291372" y="4383275"/>
                <a:ext cx="160920" cy="26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3B74FF-981A-4402-A586-2E7C0F08BA0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73732" y="4365275"/>
                  <a:ext cx="1965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630E118-6C07-4AF1-9F1D-78A7DB28567D}"/>
              </a:ext>
            </a:extLst>
          </p:cNvPr>
          <p:cNvGrpSpPr/>
          <p:nvPr/>
        </p:nvGrpSpPr>
        <p:grpSpPr>
          <a:xfrm>
            <a:off x="614372" y="5040635"/>
            <a:ext cx="976680" cy="304560"/>
            <a:chOff x="614372" y="5040635"/>
            <a:chExt cx="9766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44CDDDD-B904-4341-8D51-5E11C15B9DB9}"/>
                    </a:ext>
                  </a:extLst>
                </p14:cNvPr>
                <p14:cNvContentPartPr/>
                <p14:nvPr/>
              </p14:nvContentPartPr>
              <p14:xfrm>
                <a:off x="614372" y="5114435"/>
                <a:ext cx="127080" cy="185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44CDDDD-B904-4341-8D51-5E11C15B9DB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6732" y="5096435"/>
                  <a:ext cx="162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C38601-6C56-4B9B-9AB4-C05084A934E1}"/>
                    </a:ext>
                  </a:extLst>
                </p14:cNvPr>
                <p14:cNvContentPartPr/>
                <p14:nvPr/>
              </p14:nvContentPartPr>
              <p14:xfrm>
                <a:off x="836852" y="5139635"/>
                <a:ext cx="11988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C38601-6C56-4B9B-9AB4-C05084A934E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852" y="5121635"/>
                  <a:ext cx="155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32D29A-68A0-4DA1-9FC1-35308766D245}"/>
                    </a:ext>
                  </a:extLst>
                </p14:cNvPr>
                <p14:cNvContentPartPr/>
                <p14:nvPr/>
              </p14:nvContentPartPr>
              <p14:xfrm>
                <a:off x="995612" y="5062595"/>
                <a:ext cx="12960" cy="243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32D29A-68A0-4DA1-9FC1-35308766D2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7612" y="5044595"/>
                  <a:ext cx="4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4C48CA-0D83-43D7-A08E-4460C74ACF46}"/>
                    </a:ext>
                  </a:extLst>
                </p14:cNvPr>
                <p14:cNvContentPartPr/>
                <p14:nvPr/>
              </p14:nvContentPartPr>
              <p14:xfrm>
                <a:off x="1095332" y="5155115"/>
                <a:ext cx="126720" cy="13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4C48CA-0D83-43D7-A08E-4460C74ACF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77332" y="5137475"/>
                  <a:ext cx="162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64389FD-936C-4795-A4CA-7E4F48291869}"/>
                    </a:ext>
                  </a:extLst>
                </p14:cNvPr>
                <p14:cNvContentPartPr/>
                <p14:nvPr/>
              </p14:nvContentPartPr>
              <p14:xfrm>
                <a:off x="1303412" y="5184995"/>
                <a:ext cx="65160" cy="11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64389FD-936C-4795-A4CA-7E4F4829186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85772" y="5166995"/>
                  <a:ext cx="100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EE32FA-AF7F-4996-AEAD-93A6AFAFDE14}"/>
                    </a:ext>
                  </a:extLst>
                </p14:cNvPr>
                <p14:cNvContentPartPr/>
                <p14:nvPr/>
              </p14:nvContentPartPr>
              <p14:xfrm>
                <a:off x="1402052" y="5040635"/>
                <a:ext cx="189000" cy="30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EE32FA-AF7F-4996-AEAD-93A6AFAFDE1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84052" y="5022995"/>
                  <a:ext cx="22464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4D25E74-030D-497A-A3B9-8CAE3095B248}"/>
              </a:ext>
            </a:extLst>
          </p:cNvPr>
          <p:cNvGrpSpPr/>
          <p:nvPr/>
        </p:nvGrpSpPr>
        <p:grpSpPr>
          <a:xfrm>
            <a:off x="2007572" y="4955675"/>
            <a:ext cx="1671120" cy="439560"/>
            <a:chOff x="2007572" y="4955675"/>
            <a:chExt cx="16711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7DA5E9-0E3B-4577-AB36-3C45B685DD3A}"/>
                    </a:ext>
                  </a:extLst>
                </p14:cNvPr>
                <p14:cNvContentPartPr/>
                <p14:nvPr/>
              </p14:nvContentPartPr>
              <p14:xfrm>
                <a:off x="2007572" y="5139995"/>
                <a:ext cx="117000" cy="10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7DA5E9-0E3B-4577-AB36-3C45B685DD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89572" y="5122355"/>
                  <a:ext cx="15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E8DBF33-BF02-434B-ADEE-74751CEFCD82}"/>
                    </a:ext>
                  </a:extLst>
                </p14:cNvPr>
                <p14:cNvContentPartPr/>
                <p14:nvPr/>
              </p14:nvContentPartPr>
              <p14:xfrm>
                <a:off x="2218532" y="5132075"/>
                <a:ext cx="132480" cy="26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E8DBF33-BF02-434B-ADEE-74751CEFCD8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00892" y="5114435"/>
                  <a:ext cx="168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37F8DF-EBE8-4008-BA05-A0608A4FE530}"/>
                    </a:ext>
                  </a:extLst>
                </p14:cNvPr>
                <p14:cNvContentPartPr/>
                <p14:nvPr/>
              </p14:nvContentPartPr>
              <p14:xfrm>
                <a:off x="2411852" y="5119115"/>
                <a:ext cx="138240" cy="172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37F8DF-EBE8-4008-BA05-A0608A4FE53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94212" y="5101115"/>
                  <a:ext cx="173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77BB6A-3BAE-4975-9FFB-34EDD7C28635}"/>
                    </a:ext>
                  </a:extLst>
                </p14:cNvPr>
                <p14:cNvContentPartPr/>
                <p14:nvPr/>
              </p14:nvContentPartPr>
              <p14:xfrm>
                <a:off x="2571332" y="5136035"/>
                <a:ext cx="9468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77BB6A-3BAE-4975-9FFB-34EDD7C2863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53332" y="5118395"/>
                  <a:ext cx="13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9F2D10F-E386-4ECA-BE9B-2E6E1F76B940}"/>
                    </a:ext>
                  </a:extLst>
                </p14:cNvPr>
                <p14:cNvContentPartPr/>
                <p14:nvPr/>
              </p14:nvContentPartPr>
              <p14:xfrm>
                <a:off x="2748452" y="5138195"/>
                <a:ext cx="197640" cy="119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9F2D10F-E386-4ECA-BE9B-2E6E1F76B94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30452" y="5120555"/>
                  <a:ext cx="233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77D7F38-E261-4256-BD2D-A17192CFC29F}"/>
                    </a:ext>
                  </a:extLst>
                </p14:cNvPr>
                <p14:cNvContentPartPr/>
                <p14:nvPr/>
              </p14:nvContentPartPr>
              <p14:xfrm>
                <a:off x="3035372" y="4955675"/>
                <a:ext cx="22680" cy="354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77D7F38-E261-4256-BD2D-A17192CFC29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17372" y="4937675"/>
                  <a:ext cx="58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DB0879-B3BA-4EC5-81A3-0C6E4D017799}"/>
                    </a:ext>
                  </a:extLst>
                </p14:cNvPr>
                <p14:cNvContentPartPr/>
                <p14:nvPr/>
              </p14:nvContentPartPr>
              <p14:xfrm>
                <a:off x="2927012" y="5125595"/>
                <a:ext cx="268560" cy="13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DB0879-B3BA-4EC5-81A3-0C6E4D0177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09372" y="5107595"/>
                  <a:ext cx="304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4FC9ADE-2380-473B-8946-A963F8311C43}"/>
                    </a:ext>
                  </a:extLst>
                </p14:cNvPr>
                <p14:cNvContentPartPr/>
                <p14:nvPr/>
              </p14:nvContentPartPr>
              <p14:xfrm>
                <a:off x="3159212" y="4975115"/>
                <a:ext cx="43560" cy="3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4FC9ADE-2380-473B-8946-A963F8311C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41572" y="4957115"/>
                  <a:ext cx="79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FBBF19-83A2-4F4C-B40A-362B95ECBBDE}"/>
                    </a:ext>
                  </a:extLst>
                </p14:cNvPr>
                <p14:cNvContentPartPr/>
                <p14:nvPr/>
              </p14:nvContentPartPr>
              <p14:xfrm>
                <a:off x="3296372" y="5108315"/>
                <a:ext cx="81360" cy="16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FBBF19-83A2-4F4C-B40A-362B95ECBBD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78372" y="5090675"/>
                  <a:ext cx="11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446A663-4E24-47A3-B620-0C1112F6EC84}"/>
                    </a:ext>
                  </a:extLst>
                </p14:cNvPr>
                <p14:cNvContentPartPr/>
                <p14:nvPr/>
              </p14:nvContentPartPr>
              <p14:xfrm>
                <a:off x="3461972" y="5116595"/>
                <a:ext cx="216720" cy="160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446A663-4E24-47A3-B620-0C1112F6EC8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44332" y="5098595"/>
                  <a:ext cx="2523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0B1C450-728C-43C4-B313-DD1E97BA23C6}"/>
              </a:ext>
            </a:extLst>
          </p:cNvPr>
          <p:cNvGrpSpPr/>
          <p:nvPr/>
        </p:nvGrpSpPr>
        <p:grpSpPr>
          <a:xfrm>
            <a:off x="4005932" y="4934075"/>
            <a:ext cx="675720" cy="358200"/>
            <a:chOff x="4005932" y="4934075"/>
            <a:chExt cx="67572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01EEE3-02F2-426F-AC16-27A50B4A9D7D}"/>
                    </a:ext>
                  </a:extLst>
                </p14:cNvPr>
                <p14:cNvContentPartPr/>
                <p14:nvPr/>
              </p14:nvContentPartPr>
              <p14:xfrm>
                <a:off x="4075772" y="5111915"/>
                <a:ext cx="12600" cy="176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01EEE3-02F2-426F-AC16-27A50B4A9D7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58132" y="5093915"/>
                  <a:ext cx="48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B891F84-9465-4E13-8E4E-46F1B3B6A4EA}"/>
                    </a:ext>
                  </a:extLst>
                </p14:cNvPr>
                <p14:cNvContentPartPr/>
                <p14:nvPr/>
              </p14:nvContentPartPr>
              <p14:xfrm>
                <a:off x="4005932" y="5039195"/>
                <a:ext cx="40320" cy="7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B891F84-9465-4E13-8E4E-46F1B3B6A4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88292" y="5021195"/>
                  <a:ext cx="75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B577B2-1F88-4129-8574-E3A9918A9F71}"/>
                    </a:ext>
                  </a:extLst>
                </p14:cNvPr>
                <p14:cNvContentPartPr/>
                <p14:nvPr/>
              </p14:nvContentPartPr>
              <p14:xfrm>
                <a:off x="4178372" y="5149355"/>
                <a:ext cx="135360" cy="142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B577B2-1F88-4129-8574-E3A9918A9F7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60372" y="5131355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808E956-614C-45A5-BD38-A61273E31D48}"/>
                    </a:ext>
                  </a:extLst>
                </p14:cNvPr>
                <p14:cNvContentPartPr/>
                <p14:nvPr/>
              </p14:nvContentPartPr>
              <p14:xfrm>
                <a:off x="4371332" y="4934075"/>
                <a:ext cx="165600" cy="34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808E956-614C-45A5-BD38-A61273E31D4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53332" y="4916075"/>
                  <a:ext cx="201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AEE89D1-3B46-4F38-BBBB-B95E191BB849}"/>
                    </a:ext>
                  </a:extLst>
                </p14:cNvPr>
                <p14:cNvContentPartPr/>
                <p14:nvPr/>
              </p14:nvContentPartPr>
              <p14:xfrm>
                <a:off x="4567892" y="5114435"/>
                <a:ext cx="113760" cy="157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AEE89D1-3B46-4F38-BBBB-B95E191BB8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50252" y="5096795"/>
                  <a:ext cx="1494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D640EF7-B4F0-47A1-A023-F23FE634C569}"/>
              </a:ext>
            </a:extLst>
          </p:cNvPr>
          <p:cNvGrpSpPr/>
          <p:nvPr/>
        </p:nvGrpSpPr>
        <p:grpSpPr>
          <a:xfrm>
            <a:off x="5122652" y="5074475"/>
            <a:ext cx="555840" cy="221040"/>
            <a:chOff x="5122652" y="5074475"/>
            <a:chExt cx="555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016B15-5AA1-46ED-A3D8-61C2BD0B2220}"/>
                    </a:ext>
                  </a:extLst>
                </p14:cNvPr>
                <p14:cNvContentPartPr/>
                <p14:nvPr/>
              </p14:nvContentPartPr>
              <p14:xfrm>
                <a:off x="5122652" y="5085275"/>
                <a:ext cx="349200" cy="19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016B15-5AA1-46ED-A3D8-61C2BD0B222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104652" y="5067275"/>
                  <a:ext cx="38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D7CC69-4F09-4C85-80EB-F27D1571048C}"/>
                    </a:ext>
                  </a:extLst>
                </p14:cNvPr>
                <p14:cNvContentPartPr/>
                <p14:nvPr/>
              </p14:nvContentPartPr>
              <p14:xfrm>
                <a:off x="5534132" y="5074475"/>
                <a:ext cx="144360" cy="221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D7CC69-4F09-4C85-80EB-F27D1571048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16492" y="5056475"/>
                  <a:ext cx="1800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9B8DCAF-980C-40D5-A534-3146AF47B41E}"/>
              </a:ext>
            </a:extLst>
          </p:cNvPr>
          <p:cNvGrpSpPr/>
          <p:nvPr/>
        </p:nvGrpSpPr>
        <p:grpSpPr>
          <a:xfrm>
            <a:off x="6076652" y="4914635"/>
            <a:ext cx="1853640" cy="403200"/>
            <a:chOff x="6076652" y="4914635"/>
            <a:chExt cx="18536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6B65DD8-DFB9-4BC7-AE22-A82FB4904CEC}"/>
                    </a:ext>
                  </a:extLst>
                </p14:cNvPr>
                <p14:cNvContentPartPr/>
                <p14:nvPr/>
              </p14:nvContentPartPr>
              <p14:xfrm>
                <a:off x="6076652" y="5034155"/>
                <a:ext cx="294120" cy="283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6B65DD8-DFB9-4BC7-AE22-A82FB4904CE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58652" y="5016155"/>
                  <a:ext cx="329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6D215F0-7B33-4110-B711-F15C148F2169}"/>
                    </a:ext>
                  </a:extLst>
                </p14:cNvPr>
                <p14:cNvContentPartPr/>
                <p14:nvPr/>
              </p14:nvContentPartPr>
              <p14:xfrm>
                <a:off x="6318932" y="5064035"/>
                <a:ext cx="147960" cy="142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6D215F0-7B33-4110-B711-F15C148F216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301292" y="5046395"/>
                  <a:ext cx="18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C2765B-455D-479C-99B0-1996AD8A48D2}"/>
                    </a:ext>
                  </a:extLst>
                </p14:cNvPr>
                <p14:cNvContentPartPr/>
                <p14:nvPr/>
              </p14:nvContentPartPr>
              <p14:xfrm>
                <a:off x="6536732" y="5029835"/>
                <a:ext cx="159840" cy="18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C2765B-455D-479C-99B0-1996AD8A48D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518732" y="5011835"/>
                  <a:ext cx="195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B942D29-C06F-49A8-BE1E-82325CD552F8}"/>
                    </a:ext>
                  </a:extLst>
                </p14:cNvPr>
                <p14:cNvContentPartPr/>
                <p14:nvPr/>
              </p14:nvContentPartPr>
              <p14:xfrm>
                <a:off x="6716012" y="5073395"/>
                <a:ext cx="128160" cy="13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B942D29-C06F-49A8-BE1E-82325CD552F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98012" y="5055755"/>
                  <a:ext cx="163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248163A-D94B-4864-939C-FF94828C6DC1}"/>
                    </a:ext>
                  </a:extLst>
                </p14:cNvPr>
                <p14:cNvContentPartPr/>
                <p14:nvPr/>
              </p14:nvContentPartPr>
              <p14:xfrm>
                <a:off x="6944612" y="5104355"/>
                <a:ext cx="199440" cy="110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248163A-D94B-4864-939C-FF94828C6DC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26612" y="5086355"/>
                  <a:ext cx="235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F0B1FF-E452-412E-8906-CC594A17ECF3}"/>
                    </a:ext>
                  </a:extLst>
                </p14:cNvPr>
                <p14:cNvContentPartPr/>
                <p14:nvPr/>
              </p14:nvContentPartPr>
              <p14:xfrm>
                <a:off x="7203452" y="4914635"/>
                <a:ext cx="34920" cy="353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F0B1FF-E452-412E-8906-CC594A17ECF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85812" y="4896995"/>
                  <a:ext cx="70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39AA546-F0A7-4994-92A7-3EE52EFCBFAE}"/>
                    </a:ext>
                  </a:extLst>
                </p14:cNvPr>
                <p14:cNvContentPartPr/>
                <p14:nvPr/>
              </p14:nvContentPartPr>
              <p14:xfrm>
                <a:off x="7118132" y="5107595"/>
                <a:ext cx="257400" cy="140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39AA546-F0A7-4994-92A7-3EE52EFCBFA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00492" y="5089595"/>
                  <a:ext cx="293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85E3A6-A4E9-4819-A752-3BF1895D5B9F}"/>
                    </a:ext>
                  </a:extLst>
                </p14:cNvPr>
                <p14:cNvContentPartPr/>
                <p14:nvPr/>
              </p14:nvContentPartPr>
              <p14:xfrm>
                <a:off x="7334492" y="4970435"/>
                <a:ext cx="5040" cy="13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85E3A6-A4E9-4819-A752-3BF1895D5B9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16492" y="4952435"/>
                  <a:ext cx="40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05233A-9B3F-4367-9038-3823C17A7300}"/>
                    </a:ext>
                  </a:extLst>
                </p14:cNvPr>
                <p14:cNvContentPartPr/>
                <p14:nvPr/>
              </p14:nvContentPartPr>
              <p14:xfrm>
                <a:off x="7472012" y="5040995"/>
                <a:ext cx="346320" cy="178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05233A-9B3F-4367-9038-3823C17A730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54012" y="5023355"/>
                  <a:ext cx="381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E4B42E-79CA-40FD-B016-32C581EE6CE1}"/>
                    </a:ext>
                  </a:extLst>
                </p14:cNvPr>
                <p14:cNvContentPartPr/>
                <p14:nvPr/>
              </p14:nvContentPartPr>
              <p14:xfrm>
                <a:off x="7882412" y="5132795"/>
                <a:ext cx="47880" cy="21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E4B42E-79CA-40FD-B016-32C581EE6CE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64772" y="5114795"/>
                  <a:ext cx="835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D851667-14E6-4901-95F4-733D19F63F10}"/>
                  </a:ext>
                </a:extLst>
              </p14:cNvPr>
              <p14:cNvContentPartPr/>
              <p14:nvPr/>
            </p14:nvContentPartPr>
            <p14:xfrm>
              <a:off x="6618092" y="2307642"/>
              <a:ext cx="327240" cy="295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D851667-14E6-4901-95F4-733D19F63F1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600452" y="2290002"/>
                <a:ext cx="36288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7774A8C-5383-4BCC-9FD8-B435F25DD534}"/>
              </a:ext>
            </a:extLst>
          </p:cNvPr>
          <p:cNvGrpSpPr/>
          <p:nvPr/>
        </p:nvGrpSpPr>
        <p:grpSpPr>
          <a:xfrm>
            <a:off x="7331612" y="2105322"/>
            <a:ext cx="712080" cy="622080"/>
            <a:chOff x="7331612" y="2105322"/>
            <a:chExt cx="7120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0D2B85-0B05-4B28-A4BC-C4F611952139}"/>
                    </a:ext>
                  </a:extLst>
                </p14:cNvPr>
                <p14:cNvContentPartPr/>
                <p14:nvPr/>
              </p14:nvContentPartPr>
              <p14:xfrm>
                <a:off x="7331612" y="2105322"/>
                <a:ext cx="436680" cy="50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0D2B85-0B05-4B28-A4BC-C4F611952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13972" y="2087322"/>
                  <a:ext cx="4723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AEC8ED5-B107-4941-A89F-B3D4E8FF1BF9}"/>
                    </a:ext>
                  </a:extLst>
                </p14:cNvPr>
                <p14:cNvContentPartPr/>
                <p14:nvPr/>
              </p14:nvContentPartPr>
              <p14:xfrm>
                <a:off x="7909772" y="2488362"/>
                <a:ext cx="133920" cy="239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AEC8ED5-B107-4941-A89F-B3D4E8FF1BF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91772" y="2470362"/>
                  <a:ext cx="16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20BB5F-5DDD-497E-9402-2066266736F4}"/>
                    </a:ext>
                  </a:extLst>
                </p14:cNvPr>
                <p14:cNvContentPartPr/>
                <p14:nvPr/>
              </p14:nvContentPartPr>
              <p14:xfrm>
                <a:off x="7895372" y="2603202"/>
                <a:ext cx="77760" cy="15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20BB5F-5DDD-497E-9402-2066266736F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77372" y="2585562"/>
                  <a:ext cx="11340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A19782C-D1B7-473E-83FF-EDD5656EBDE8}"/>
                  </a:ext>
                </a:extLst>
              </p14:cNvPr>
              <p14:cNvContentPartPr/>
              <p14:nvPr/>
            </p14:nvContentPartPr>
            <p14:xfrm>
              <a:off x="8364452" y="2280642"/>
              <a:ext cx="143640" cy="252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A19782C-D1B7-473E-83FF-EDD5656EBDE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346812" y="2263002"/>
                <a:ext cx="17928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354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C463-3919-4DEB-8C99-B4DE6212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C50B48-6F1B-4A9C-80F2-910F24389121}"/>
              </a:ext>
            </a:extLst>
          </p:cNvPr>
          <p:cNvGrpSpPr/>
          <p:nvPr/>
        </p:nvGrpSpPr>
        <p:grpSpPr>
          <a:xfrm>
            <a:off x="487292" y="1132539"/>
            <a:ext cx="2674800" cy="668880"/>
            <a:chOff x="487292" y="1132539"/>
            <a:chExt cx="267480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92764A-44CB-4D46-848F-D6A35E0746A5}"/>
                    </a:ext>
                  </a:extLst>
                </p14:cNvPr>
                <p14:cNvContentPartPr/>
                <p14:nvPr/>
              </p14:nvContentPartPr>
              <p14:xfrm>
                <a:off x="747212" y="1164579"/>
                <a:ext cx="32400" cy="38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92764A-44CB-4D46-848F-D6A35E0746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212" y="1146579"/>
                  <a:ext cx="68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6902AA0-054F-419E-960C-DEFD6FAE485A}"/>
                    </a:ext>
                  </a:extLst>
                </p14:cNvPr>
                <p14:cNvContentPartPr/>
                <p14:nvPr/>
              </p14:nvContentPartPr>
              <p14:xfrm>
                <a:off x="783932" y="1132539"/>
                <a:ext cx="187560" cy="3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6902AA0-054F-419E-960C-DEFD6FAE4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92" y="1114899"/>
                  <a:ext cx="223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5AF309-2052-4F6C-A203-32532E5C056F}"/>
                    </a:ext>
                  </a:extLst>
                </p14:cNvPr>
                <p14:cNvContentPartPr/>
                <p14:nvPr/>
              </p14:nvContentPartPr>
              <p14:xfrm>
                <a:off x="795452" y="1362579"/>
                <a:ext cx="154800" cy="1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5AF309-2052-4F6C-A203-32532E5C05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812" y="1344579"/>
                  <a:ext cx="190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30F63A-413C-4DC6-B9FC-B548DC2ACFD4}"/>
                    </a:ext>
                  </a:extLst>
                </p14:cNvPr>
                <p14:cNvContentPartPr/>
                <p14:nvPr/>
              </p14:nvContentPartPr>
              <p14:xfrm>
                <a:off x="707972" y="1517019"/>
                <a:ext cx="403200" cy="9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30F63A-413C-4DC6-B9FC-B548DC2ACF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0332" y="1499019"/>
                  <a:ext cx="438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ECE81F-DC70-4D09-93F8-5B6178984AB5}"/>
                    </a:ext>
                  </a:extLst>
                </p14:cNvPr>
                <p14:cNvContentPartPr/>
                <p14:nvPr/>
              </p14:nvContentPartPr>
              <p14:xfrm>
                <a:off x="1141412" y="1401099"/>
                <a:ext cx="218520" cy="29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ECE81F-DC70-4D09-93F8-5B6178984A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3412" y="1383459"/>
                  <a:ext cx="254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F1A12A-5E0E-44A2-AC8E-B8CD093EE3AE}"/>
                    </a:ext>
                  </a:extLst>
                </p14:cNvPr>
                <p14:cNvContentPartPr/>
                <p14:nvPr/>
              </p14:nvContentPartPr>
              <p14:xfrm>
                <a:off x="1458212" y="1404699"/>
                <a:ext cx="159120" cy="13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F1A12A-5E0E-44A2-AC8E-B8CD093EE3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572" y="1386699"/>
                  <a:ext cx="19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0DAD7E-8E6D-487B-8396-075617E486B1}"/>
                    </a:ext>
                  </a:extLst>
                </p14:cNvPr>
                <p14:cNvContentPartPr/>
                <p14:nvPr/>
              </p14:nvContentPartPr>
              <p14:xfrm>
                <a:off x="1669532" y="1400019"/>
                <a:ext cx="19440" cy="13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0DAD7E-8E6D-487B-8396-075617E486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1532" y="1382379"/>
                  <a:ext cx="55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EF0DFF-B256-4D6B-9E4A-501B76528140}"/>
                    </a:ext>
                  </a:extLst>
                </p14:cNvPr>
                <p14:cNvContentPartPr/>
                <p14:nvPr/>
              </p14:nvContentPartPr>
              <p14:xfrm>
                <a:off x="1642892" y="1282659"/>
                <a:ext cx="9360" cy="1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EF0DFF-B256-4D6B-9E4A-501B765281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4892" y="1265019"/>
                  <a:ext cx="45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B2E148-F799-4B7E-BD8C-629DC60B76A8}"/>
                    </a:ext>
                  </a:extLst>
                </p14:cNvPr>
                <p14:cNvContentPartPr/>
                <p14:nvPr/>
              </p14:nvContentPartPr>
              <p14:xfrm>
                <a:off x="1900292" y="1417299"/>
                <a:ext cx="125280" cy="1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B2E148-F799-4B7E-BD8C-629DC60B76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2292" y="1399299"/>
                  <a:ext cx="160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7163CD-FC7B-4F76-818C-33FBA1A20E65}"/>
                    </a:ext>
                  </a:extLst>
                </p14:cNvPr>
                <p14:cNvContentPartPr/>
                <p14:nvPr/>
              </p14:nvContentPartPr>
              <p14:xfrm>
                <a:off x="2258492" y="1181139"/>
                <a:ext cx="240120" cy="35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7163CD-FC7B-4F76-818C-33FBA1A20E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0492" y="1163499"/>
                  <a:ext cx="275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673C4A-2D8D-4F11-9AE1-3FAB9599EE26}"/>
                    </a:ext>
                  </a:extLst>
                </p14:cNvPr>
                <p14:cNvContentPartPr/>
                <p14:nvPr/>
              </p14:nvContentPartPr>
              <p14:xfrm>
                <a:off x="2558732" y="1370499"/>
                <a:ext cx="121320" cy="14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673C4A-2D8D-4F11-9AE1-3FAB9599EE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0732" y="1352499"/>
                  <a:ext cx="156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9302EB-D004-4D2D-A6DD-E28C1C947079}"/>
                    </a:ext>
                  </a:extLst>
                </p14:cNvPr>
                <p14:cNvContentPartPr/>
                <p14:nvPr/>
              </p14:nvContentPartPr>
              <p14:xfrm>
                <a:off x="2768972" y="1388499"/>
                <a:ext cx="2268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9302EB-D004-4D2D-A6DD-E28C1C9470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0972" y="1370859"/>
                  <a:ext cx="58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65A932-45AB-4FB6-AA4E-CB36235E3992}"/>
                    </a:ext>
                  </a:extLst>
                </p14:cNvPr>
                <p14:cNvContentPartPr/>
                <p14:nvPr/>
              </p14:nvContentPartPr>
              <p14:xfrm>
                <a:off x="2699492" y="1237659"/>
                <a:ext cx="40320" cy="2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65A932-45AB-4FB6-AA4E-CB36235E39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1852" y="1219659"/>
                  <a:ext cx="7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5F2F1A-9DE7-460E-BA47-4FE17DF21766}"/>
                    </a:ext>
                  </a:extLst>
                </p14:cNvPr>
                <p14:cNvContentPartPr/>
                <p14:nvPr/>
              </p14:nvContentPartPr>
              <p14:xfrm>
                <a:off x="2861492" y="1379499"/>
                <a:ext cx="189360" cy="12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5F2F1A-9DE7-460E-BA47-4FE17DF217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3852" y="1361859"/>
                  <a:ext cx="22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20DE92-5827-435B-901D-229D2CA0D40B}"/>
                    </a:ext>
                  </a:extLst>
                </p14:cNvPr>
                <p14:cNvContentPartPr/>
                <p14:nvPr/>
              </p14:nvContentPartPr>
              <p14:xfrm>
                <a:off x="487292" y="1699899"/>
                <a:ext cx="2674800" cy="10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20DE92-5827-435B-901D-229D2CA0D4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292" y="1681899"/>
                  <a:ext cx="27104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5821A8-482D-4FC3-904A-EE980E73C166}"/>
              </a:ext>
            </a:extLst>
          </p:cNvPr>
          <p:cNvGrpSpPr/>
          <p:nvPr/>
        </p:nvGrpSpPr>
        <p:grpSpPr>
          <a:xfrm>
            <a:off x="1402052" y="2013099"/>
            <a:ext cx="2023200" cy="655560"/>
            <a:chOff x="1402052" y="2013099"/>
            <a:chExt cx="202320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A81A02-D567-4196-8949-69B74147CB0A}"/>
                    </a:ext>
                  </a:extLst>
                </p14:cNvPr>
                <p14:cNvContentPartPr/>
                <p14:nvPr/>
              </p14:nvContentPartPr>
              <p14:xfrm>
                <a:off x="1411412" y="2073219"/>
                <a:ext cx="38520" cy="395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A81A02-D567-4196-8949-69B74147CB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93772" y="2055219"/>
                  <a:ext cx="741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88C5C3-7C56-47D9-B9AE-315F9E514118}"/>
                    </a:ext>
                  </a:extLst>
                </p14:cNvPr>
                <p14:cNvContentPartPr/>
                <p14:nvPr/>
              </p14:nvContentPartPr>
              <p14:xfrm>
                <a:off x="1402052" y="2013099"/>
                <a:ext cx="235440" cy="7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88C5C3-7C56-47D9-B9AE-315F9E5141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84052" y="1995459"/>
                  <a:ext cx="271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482994-2B4C-49F1-B60D-080683666513}"/>
                    </a:ext>
                  </a:extLst>
                </p14:cNvPr>
                <p14:cNvContentPartPr/>
                <p14:nvPr/>
              </p14:nvContentPartPr>
              <p14:xfrm>
                <a:off x="1411412" y="2268339"/>
                <a:ext cx="238680" cy="21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482994-2B4C-49F1-B60D-0806836665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93772" y="2250339"/>
                  <a:ext cx="274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D5A1FF-D135-4AD2-8145-913CB01DED1E}"/>
                    </a:ext>
                  </a:extLst>
                </p14:cNvPr>
                <p14:cNvContentPartPr/>
                <p14:nvPr/>
              </p14:nvContentPartPr>
              <p14:xfrm>
                <a:off x="1665932" y="2335659"/>
                <a:ext cx="262440" cy="33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D5A1FF-D135-4AD2-8145-913CB01DED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7932" y="2318019"/>
                  <a:ext cx="298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27B3AE-6D50-44A5-8D8B-532F99954D45}"/>
                    </a:ext>
                  </a:extLst>
                </p14:cNvPr>
                <p14:cNvContentPartPr/>
                <p14:nvPr/>
              </p14:nvContentPartPr>
              <p14:xfrm>
                <a:off x="2000732" y="2390379"/>
                <a:ext cx="169560" cy="9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27B3AE-6D50-44A5-8D8B-532F99954D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83092" y="2372379"/>
                  <a:ext cx="20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431291-312F-48D3-A8B2-5054A9BD253D}"/>
                    </a:ext>
                  </a:extLst>
                </p14:cNvPr>
                <p14:cNvContentPartPr/>
                <p14:nvPr/>
              </p14:nvContentPartPr>
              <p14:xfrm>
                <a:off x="2232212" y="2342499"/>
                <a:ext cx="22680" cy="8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431291-312F-48D3-A8B2-5054A9BD25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4212" y="2324499"/>
                  <a:ext cx="58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62D971-F98D-4A9F-9A4C-0A50CA8E408D}"/>
                    </a:ext>
                  </a:extLst>
                </p14:cNvPr>
                <p14:cNvContentPartPr/>
                <p14:nvPr/>
              </p14:nvContentPartPr>
              <p14:xfrm>
                <a:off x="2198372" y="2213979"/>
                <a:ext cx="22680" cy="2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62D971-F98D-4A9F-9A4C-0A50CA8E40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0732" y="2196339"/>
                  <a:ext cx="58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F76F07-0DCD-4565-A884-07E3AC24F5CC}"/>
                    </a:ext>
                  </a:extLst>
                </p14:cNvPr>
                <p14:cNvContentPartPr/>
                <p14:nvPr/>
              </p14:nvContentPartPr>
              <p14:xfrm>
                <a:off x="2451092" y="2338179"/>
                <a:ext cx="93960" cy="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F76F07-0DCD-4565-A884-07E3AC24F5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33452" y="2320179"/>
                  <a:ext cx="12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6C418B-1197-4554-96EE-99D0252757C5}"/>
                    </a:ext>
                  </a:extLst>
                </p14:cNvPr>
                <p14:cNvContentPartPr/>
                <p14:nvPr/>
              </p14:nvContentPartPr>
              <p14:xfrm>
                <a:off x="2736572" y="2065299"/>
                <a:ext cx="205560" cy="42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6C418B-1197-4554-96EE-99D0252757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18572" y="2047299"/>
                  <a:ext cx="2412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7C7CB8-7B12-4FD9-96AB-0B0F3F0BA9FF}"/>
                    </a:ext>
                  </a:extLst>
                </p14:cNvPr>
                <p14:cNvContentPartPr/>
                <p14:nvPr/>
              </p14:nvContentPartPr>
              <p14:xfrm>
                <a:off x="3034652" y="2267259"/>
                <a:ext cx="46080" cy="9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7C7CB8-7B12-4FD9-96AB-0B0F3F0BA9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6652" y="2249619"/>
                  <a:ext cx="81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A26DBA-62FF-4899-ADFD-D7FAF3A73CFB}"/>
                    </a:ext>
                  </a:extLst>
                </p14:cNvPr>
                <p14:cNvContentPartPr/>
                <p14:nvPr/>
              </p14:nvContentPartPr>
              <p14:xfrm>
                <a:off x="3166772" y="2170059"/>
                <a:ext cx="73800" cy="21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A26DBA-62FF-4899-ADFD-D7FAF3A73C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49132" y="2152059"/>
                  <a:ext cx="10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3DD440-A79F-4446-8089-3438CD4772C0}"/>
                    </a:ext>
                  </a:extLst>
                </p14:cNvPr>
                <p14:cNvContentPartPr/>
                <p14:nvPr/>
              </p14:nvContentPartPr>
              <p14:xfrm>
                <a:off x="3347852" y="2275899"/>
                <a:ext cx="77400" cy="11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3DD440-A79F-4446-8089-3438CD4772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30212" y="2258259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0B941B0-72A6-4AF0-9356-BB606C612F95}"/>
                  </a:ext>
                </a:extLst>
              </p14:cNvPr>
              <p14:cNvContentPartPr/>
              <p14:nvPr/>
            </p14:nvContentPartPr>
            <p14:xfrm>
              <a:off x="3923852" y="2096619"/>
              <a:ext cx="32760" cy="3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0B941B0-72A6-4AF0-9356-BB606C612F9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6212" y="2078979"/>
                <a:ext cx="684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C8CC125-184A-49A9-B70E-B71EFAE3CF21}"/>
              </a:ext>
            </a:extLst>
          </p:cNvPr>
          <p:cNvGrpSpPr/>
          <p:nvPr/>
        </p:nvGrpSpPr>
        <p:grpSpPr>
          <a:xfrm>
            <a:off x="3967772" y="2219739"/>
            <a:ext cx="294480" cy="151200"/>
            <a:chOff x="3967772" y="2219739"/>
            <a:chExt cx="2944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D7F51A-5A96-4C93-A803-58CCBDEDA4E1}"/>
                    </a:ext>
                  </a:extLst>
                </p14:cNvPr>
                <p14:cNvContentPartPr/>
                <p14:nvPr/>
              </p14:nvContentPartPr>
              <p14:xfrm>
                <a:off x="3967772" y="2219739"/>
                <a:ext cx="18720" cy="13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D7F51A-5A96-4C93-A803-58CCBDEDA4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49772" y="2201739"/>
                  <a:ext cx="54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2D51F3-BB5E-47C5-B95B-998AAC761861}"/>
                    </a:ext>
                  </a:extLst>
                </p14:cNvPr>
                <p14:cNvContentPartPr/>
                <p14:nvPr/>
              </p14:nvContentPartPr>
              <p14:xfrm>
                <a:off x="4142012" y="2225499"/>
                <a:ext cx="120240" cy="14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2D51F3-BB5E-47C5-B95B-998AAC7618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24012" y="2207499"/>
                  <a:ext cx="15588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8B0D63D-818A-4AB7-8369-53EE34B0E1A0}"/>
                  </a:ext>
                </a:extLst>
              </p14:cNvPr>
              <p14:cNvContentPartPr/>
              <p14:nvPr/>
            </p14:nvContentPartPr>
            <p14:xfrm>
              <a:off x="4795052" y="2197419"/>
              <a:ext cx="153720" cy="137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8B0D63D-818A-4AB7-8369-53EE34B0E1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77052" y="2179779"/>
                <a:ext cx="1893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407AF70-423B-471C-AE37-430F4432EB58}"/>
              </a:ext>
            </a:extLst>
          </p:cNvPr>
          <p:cNvGrpSpPr/>
          <p:nvPr/>
        </p:nvGrpSpPr>
        <p:grpSpPr>
          <a:xfrm>
            <a:off x="5322452" y="1892139"/>
            <a:ext cx="1001160" cy="887400"/>
            <a:chOff x="5322452" y="1892139"/>
            <a:chExt cx="1001160" cy="88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6233AE-E1C7-43BC-BB64-64A301C33A9F}"/>
                    </a:ext>
                  </a:extLst>
                </p14:cNvPr>
                <p14:cNvContentPartPr/>
                <p14:nvPr/>
              </p14:nvContentPartPr>
              <p14:xfrm>
                <a:off x="5463572" y="1892139"/>
                <a:ext cx="36720" cy="37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6233AE-E1C7-43BC-BB64-64A301C33A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5572" y="1874499"/>
                  <a:ext cx="72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649400-4814-4133-9D4F-AEB622F587F7}"/>
                    </a:ext>
                  </a:extLst>
                </p14:cNvPr>
                <p14:cNvContentPartPr/>
                <p14:nvPr/>
              </p14:nvContentPartPr>
              <p14:xfrm>
                <a:off x="5322452" y="2148099"/>
                <a:ext cx="269640" cy="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649400-4814-4133-9D4F-AEB622F587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04812" y="2130099"/>
                  <a:ext cx="305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899388-262C-4D23-91B3-320C35D3C6F7}"/>
                    </a:ext>
                  </a:extLst>
                </p14:cNvPr>
                <p14:cNvContentPartPr/>
                <p14:nvPr/>
              </p14:nvContentPartPr>
              <p14:xfrm>
                <a:off x="5613692" y="2125059"/>
                <a:ext cx="168840" cy="65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899388-262C-4D23-91B3-320C35D3C6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96052" y="2107419"/>
                  <a:ext cx="2044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5C08D9-D55F-4D85-8A16-FCA478F8A513}"/>
                    </a:ext>
                  </a:extLst>
                </p14:cNvPr>
                <p14:cNvContentPartPr/>
                <p14:nvPr/>
              </p14:nvContentPartPr>
              <p14:xfrm>
                <a:off x="5956772" y="2152779"/>
                <a:ext cx="21960" cy="31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5C08D9-D55F-4D85-8A16-FCA478F8A5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39132" y="2134779"/>
                  <a:ext cx="576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9205D9-70F5-47A8-BD73-C8F6DB894BB6}"/>
                    </a:ext>
                  </a:extLst>
                </p14:cNvPr>
                <p14:cNvContentPartPr/>
                <p14:nvPr/>
              </p14:nvContentPartPr>
              <p14:xfrm>
                <a:off x="5933372" y="2127939"/>
                <a:ext cx="125280" cy="12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9205D9-70F5-47A8-BD73-C8F6DB894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15372" y="2110299"/>
                  <a:ext cx="160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42F9FF-8CE7-4041-AF85-AD9ACFB8E8D7}"/>
                    </a:ext>
                  </a:extLst>
                </p14:cNvPr>
                <p14:cNvContentPartPr/>
                <p14:nvPr/>
              </p14:nvContentPartPr>
              <p14:xfrm>
                <a:off x="6179972" y="2078979"/>
                <a:ext cx="143640" cy="25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42F9FF-8CE7-4041-AF85-AD9ACFB8E8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62332" y="2060979"/>
                  <a:ext cx="1792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EC71B5-D8A1-48D8-A184-C5A63B211F49}"/>
              </a:ext>
            </a:extLst>
          </p:cNvPr>
          <p:cNvGrpSpPr/>
          <p:nvPr/>
        </p:nvGrpSpPr>
        <p:grpSpPr>
          <a:xfrm>
            <a:off x="6762092" y="1686219"/>
            <a:ext cx="365400" cy="600480"/>
            <a:chOff x="6762092" y="1686219"/>
            <a:chExt cx="36540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D26895-81AB-4F84-8808-FD8983101BE2}"/>
                    </a:ext>
                  </a:extLst>
                </p14:cNvPr>
                <p14:cNvContentPartPr/>
                <p14:nvPr/>
              </p14:nvContentPartPr>
              <p14:xfrm>
                <a:off x="6762092" y="2063499"/>
                <a:ext cx="96120" cy="17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D26895-81AB-4F84-8808-FD8983101B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44092" y="2045499"/>
                  <a:ext cx="131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AAC2AF-DC9D-45F1-B944-6E66FEFD36D0}"/>
                    </a:ext>
                  </a:extLst>
                </p14:cNvPr>
                <p14:cNvContentPartPr/>
                <p14:nvPr/>
              </p14:nvContentPartPr>
              <p14:xfrm>
                <a:off x="6975572" y="1686219"/>
                <a:ext cx="151920" cy="60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AAC2AF-DC9D-45F1-B944-6E66FEFD36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57932" y="1668219"/>
                  <a:ext cx="18756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DBBA9E-56BE-4B9F-A6E7-48E634C03D23}"/>
                    </a:ext>
                  </a:extLst>
                </p14:cNvPr>
                <p14:cNvContentPartPr/>
                <p14:nvPr/>
              </p14:nvContentPartPr>
              <p14:xfrm>
                <a:off x="6923012" y="2045139"/>
                <a:ext cx="137160" cy="1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DBBA9E-56BE-4B9F-A6E7-48E634C03D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05372" y="2027139"/>
                  <a:ext cx="1728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60DBDB-EE29-4951-82BE-3338AE68B8B8}"/>
              </a:ext>
            </a:extLst>
          </p:cNvPr>
          <p:cNvGrpSpPr/>
          <p:nvPr/>
        </p:nvGrpSpPr>
        <p:grpSpPr>
          <a:xfrm>
            <a:off x="7407212" y="1856859"/>
            <a:ext cx="1207080" cy="381240"/>
            <a:chOff x="7407212" y="1856859"/>
            <a:chExt cx="120708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26A557-F62B-44B2-9E32-5D8248527C20}"/>
                    </a:ext>
                  </a:extLst>
                </p14:cNvPr>
                <p14:cNvContentPartPr/>
                <p14:nvPr/>
              </p14:nvContentPartPr>
              <p14:xfrm>
                <a:off x="7537532" y="1856859"/>
                <a:ext cx="46440" cy="34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26A557-F62B-44B2-9E32-5D8248527C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19892" y="1839219"/>
                  <a:ext cx="820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C1F8F3-6DA4-4127-835F-2E4BB4C7BD6E}"/>
                    </a:ext>
                  </a:extLst>
                </p14:cNvPr>
                <p14:cNvContentPartPr/>
                <p14:nvPr/>
              </p14:nvContentPartPr>
              <p14:xfrm>
                <a:off x="7407212" y="2040819"/>
                <a:ext cx="282600" cy="1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C1F8F3-6DA4-4127-835F-2E4BB4C7BD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89212" y="2022819"/>
                  <a:ext cx="318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88F7FCC-8836-490B-830F-DECBACDAFE54}"/>
                    </a:ext>
                  </a:extLst>
                </p14:cNvPr>
                <p14:cNvContentPartPr/>
                <p14:nvPr/>
              </p14:nvContentPartPr>
              <p14:xfrm>
                <a:off x="7712132" y="1891419"/>
                <a:ext cx="383760" cy="314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88F7FCC-8836-490B-830F-DECBACDAFE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94132" y="1873779"/>
                  <a:ext cx="419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2F0777-B80A-48D0-AA46-A7C6AD078314}"/>
                    </a:ext>
                  </a:extLst>
                </p14:cNvPr>
                <p14:cNvContentPartPr/>
                <p14:nvPr/>
              </p14:nvContentPartPr>
              <p14:xfrm>
                <a:off x="8227652" y="1865859"/>
                <a:ext cx="38880" cy="372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2F0777-B80A-48D0-AA46-A7C6AD0783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10012" y="1847859"/>
                  <a:ext cx="74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D28CF0-A6E8-4EC8-97C9-B28BFD1891EB}"/>
                    </a:ext>
                  </a:extLst>
                </p14:cNvPr>
                <p14:cNvContentPartPr/>
                <p14:nvPr/>
              </p14:nvContentPartPr>
              <p14:xfrm>
                <a:off x="8117132" y="2023539"/>
                <a:ext cx="253080" cy="2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D28CF0-A6E8-4EC8-97C9-B28BFD1891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9132" y="2005899"/>
                  <a:ext cx="288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B82A47-0B26-40FF-B83B-A174CFA47908}"/>
                    </a:ext>
                  </a:extLst>
                </p14:cNvPr>
                <p14:cNvContentPartPr/>
                <p14:nvPr/>
              </p14:nvContentPartPr>
              <p14:xfrm>
                <a:off x="8350772" y="2042259"/>
                <a:ext cx="26352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B82A47-0B26-40FF-B83B-A174CFA479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32772" y="2024259"/>
                  <a:ext cx="2991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887D01-8388-4B14-A2FF-DC658B70C1DC}"/>
              </a:ext>
            </a:extLst>
          </p:cNvPr>
          <p:cNvGrpSpPr/>
          <p:nvPr/>
        </p:nvGrpSpPr>
        <p:grpSpPr>
          <a:xfrm>
            <a:off x="495932" y="2843259"/>
            <a:ext cx="731160" cy="608040"/>
            <a:chOff x="495932" y="2843259"/>
            <a:chExt cx="73116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56E4BE-14F3-4F9B-A555-789C9FB9A7E4}"/>
                    </a:ext>
                  </a:extLst>
                </p14:cNvPr>
                <p14:cNvContentPartPr/>
                <p14:nvPr/>
              </p14:nvContentPartPr>
              <p14:xfrm>
                <a:off x="495932" y="3007419"/>
                <a:ext cx="238320" cy="44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56E4BE-14F3-4F9B-A555-789C9FB9A7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7932" y="2989419"/>
                  <a:ext cx="2739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250A0F-3869-4A98-9D9E-2A8A1E16E632}"/>
                    </a:ext>
                  </a:extLst>
                </p14:cNvPr>
                <p14:cNvContentPartPr/>
                <p14:nvPr/>
              </p14:nvContentPartPr>
              <p14:xfrm>
                <a:off x="609332" y="2843259"/>
                <a:ext cx="40680" cy="2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250A0F-3869-4A98-9D9E-2A8A1E16E6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1692" y="2825619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758C06-F0A8-4DBD-ADC6-64CA8888A3CC}"/>
                    </a:ext>
                  </a:extLst>
                </p14:cNvPr>
                <p14:cNvContentPartPr/>
                <p14:nvPr/>
              </p14:nvContentPartPr>
              <p14:xfrm>
                <a:off x="828572" y="2975379"/>
                <a:ext cx="187560" cy="151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758C06-F0A8-4DBD-ADC6-64CA8888A3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0572" y="2957739"/>
                  <a:ext cx="223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301E74-2E15-45FA-87AA-A1488B08BD85}"/>
                    </a:ext>
                  </a:extLst>
                </p14:cNvPr>
                <p14:cNvContentPartPr/>
                <p14:nvPr/>
              </p14:nvContentPartPr>
              <p14:xfrm>
                <a:off x="933332" y="2889339"/>
                <a:ext cx="4104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301E74-2E15-45FA-87AA-A1488B08BD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5332" y="2871699"/>
                  <a:ext cx="76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ADD531-8072-4989-8746-3C13BCDA3E0F}"/>
                    </a:ext>
                  </a:extLst>
                </p14:cNvPr>
                <p14:cNvContentPartPr/>
                <p14:nvPr/>
              </p14:nvContentPartPr>
              <p14:xfrm>
                <a:off x="1115132" y="2981499"/>
                <a:ext cx="111960" cy="15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ADD531-8072-4989-8746-3C13BCDA3E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7492" y="2963859"/>
                  <a:ext cx="1476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6CA72A-7723-49F6-8F95-785C1D3F6DB9}"/>
              </a:ext>
            </a:extLst>
          </p:cNvPr>
          <p:cNvGrpSpPr/>
          <p:nvPr/>
        </p:nvGrpSpPr>
        <p:grpSpPr>
          <a:xfrm>
            <a:off x="1662332" y="2748939"/>
            <a:ext cx="924840" cy="381240"/>
            <a:chOff x="1662332" y="2748939"/>
            <a:chExt cx="92484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929B34-EE2F-4B48-A9D4-6CEC6163DDB2}"/>
                    </a:ext>
                  </a:extLst>
                </p14:cNvPr>
                <p14:cNvContentPartPr/>
                <p14:nvPr/>
              </p14:nvContentPartPr>
              <p14:xfrm>
                <a:off x="1800932" y="2810499"/>
                <a:ext cx="35640" cy="31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929B34-EE2F-4B48-A9D4-6CEC6163DD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3292" y="2792859"/>
                  <a:ext cx="712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6C6F54-6423-426E-A591-47316D24149A}"/>
                    </a:ext>
                  </a:extLst>
                </p14:cNvPr>
                <p14:cNvContentPartPr/>
                <p14:nvPr/>
              </p14:nvContentPartPr>
              <p14:xfrm>
                <a:off x="1662332" y="2951259"/>
                <a:ext cx="336240" cy="2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6C6F54-6423-426E-A591-47316D2414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44332" y="2933259"/>
                  <a:ext cx="371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BA8491-C08C-4BAA-A22A-5FB7680640D9}"/>
                    </a:ext>
                  </a:extLst>
                </p14:cNvPr>
                <p14:cNvContentPartPr/>
                <p14:nvPr/>
              </p14:nvContentPartPr>
              <p14:xfrm>
                <a:off x="1952852" y="2833179"/>
                <a:ext cx="165960" cy="29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BA8491-C08C-4BAA-A22A-5FB7680640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34852" y="2815179"/>
                  <a:ext cx="201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C3E92E-E573-4998-94E4-061AF0EF4860}"/>
                    </a:ext>
                  </a:extLst>
                </p14:cNvPr>
                <p14:cNvContentPartPr/>
                <p14:nvPr/>
              </p14:nvContentPartPr>
              <p14:xfrm>
                <a:off x="2170292" y="2979699"/>
                <a:ext cx="164160" cy="136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C3E92E-E573-4998-94E4-061AF0EF48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52292" y="2961699"/>
                  <a:ext cx="199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D64688-AF88-42FD-AE48-BDB63A8026D9}"/>
                    </a:ext>
                  </a:extLst>
                </p14:cNvPr>
                <p14:cNvContentPartPr/>
                <p14:nvPr/>
              </p14:nvContentPartPr>
              <p14:xfrm>
                <a:off x="2466212" y="2748939"/>
                <a:ext cx="52200" cy="37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D64688-AF88-42FD-AE48-BDB63A8026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48572" y="2731299"/>
                  <a:ext cx="87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BEFCE0-52D5-4D18-909E-A737055DA625}"/>
                    </a:ext>
                  </a:extLst>
                </p14:cNvPr>
                <p14:cNvContentPartPr/>
                <p14:nvPr/>
              </p14:nvContentPartPr>
              <p14:xfrm>
                <a:off x="2373692" y="2977899"/>
                <a:ext cx="213480" cy="2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BEFCE0-52D5-4D18-909E-A737055DA6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56052" y="2959899"/>
                  <a:ext cx="2491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1B8D31-8B79-4321-BE7E-7AD44E0F2ADC}"/>
              </a:ext>
            </a:extLst>
          </p:cNvPr>
          <p:cNvGrpSpPr/>
          <p:nvPr/>
        </p:nvGrpSpPr>
        <p:grpSpPr>
          <a:xfrm>
            <a:off x="3145532" y="2781699"/>
            <a:ext cx="1524960" cy="322200"/>
            <a:chOff x="3145532" y="2781699"/>
            <a:chExt cx="15249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E1B354-D0FB-4497-BB6C-6AC745F386F5}"/>
                    </a:ext>
                  </a:extLst>
                </p14:cNvPr>
                <p14:cNvContentPartPr/>
                <p14:nvPr/>
              </p14:nvContentPartPr>
              <p14:xfrm>
                <a:off x="3184772" y="2934339"/>
                <a:ext cx="26280" cy="14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E1B354-D0FB-4497-BB6C-6AC745F386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6772" y="2916699"/>
                  <a:ext cx="6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EEA4F5-B1B7-428C-94E6-A345624B501E}"/>
                    </a:ext>
                  </a:extLst>
                </p14:cNvPr>
                <p14:cNvContentPartPr/>
                <p14:nvPr/>
              </p14:nvContentPartPr>
              <p14:xfrm>
                <a:off x="3145532" y="2843259"/>
                <a:ext cx="16200" cy="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EEA4F5-B1B7-428C-94E6-A345624B50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27532" y="2825619"/>
                  <a:ext cx="5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CB476A-EA25-4B94-9653-A3C2C28D9E28}"/>
                    </a:ext>
                  </a:extLst>
                </p14:cNvPr>
                <p14:cNvContentPartPr/>
                <p14:nvPr/>
              </p14:nvContentPartPr>
              <p14:xfrm>
                <a:off x="3304652" y="2955579"/>
                <a:ext cx="125640" cy="122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CB476A-EA25-4B94-9653-A3C2C28D9E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6652" y="2937579"/>
                  <a:ext cx="161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C8C49F-E8F6-46FA-961C-E76826124A76}"/>
                    </a:ext>
                  </a:extLst>
                </p14:cNvPr>
                <p14:cNvContentPartPr/>
                <p14:nvPr/>
              </p14:nvContentPartPr>
              <p14:xfrm>
                <a:off x="3477812" y="2920659"/>
                <a:ext cx="18216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C8C49F-E8F6-46FA-961C-E76826124A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0172" y="2903019"/>
                  <a:ext cx="217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ED5034C-6930-450F-B91E-309E205A3F1B}"/>
                    </a:ext>
                  </a:extLst>
                </p14:cNvPr>
                <p14:cNvContentPartPr/>
                <p14:nvPr/>
              </p14:nvContentPartPr>
              <p14:xfrm>
                <a:off x="3798212" y="2932899"/>
                <a:ext cx="97560" cy="171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ED5034C-6930-450F-B91E-309E205A3F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80212" y="2915259"/>
                  <a:ext cx="133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321EAE-6D3F-480E-BC01-0E38D86018A1}"/>
                    </a:ext>
                  </a:extLst>
                </p14:cNvPr>
                <p14:cNvContentPartPr/>
                <p14:nvPr/>
              </p14:nvContentPartPr>
              <p14:xfrm>
                <a:off x="3982532" y="2781699"/>
                <a:ext cx="76320" cy="308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321EAE-6D3F-480E-BC01-0E38D86018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64892" y="2764059"/>
                  <a:ext cx="111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07B18-1DAA-448F-B686-8AE9D0C0720D}"/>
                    </a:ext>
                  </a:extLst>
                </p14:cNvPr>
                <p14:cNvContentPartPr/>
                <p14:nvPr/>
              </p14:nvContentPartPr>
              <p14:xfrm>
                <a:off x="4151012" y="2877819"/>
                <a:ext cx="142560" cy="19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07B18-1DAA-448F-B686-8AE9D0C072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33012" y="2859819"/>
                  <a:ext cx="178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1560F20-C8B1-49E1-8A0B-6CECAE5339E2}"/>
                    </a:ext>
                  </a:extLst>
                </p14:cNvPr>
                <p14:cNvContentPartPr/>
                <p14:nvPr/>
              </p14:nvContentPartPr>
              <p14:xfrm>
                <a:off x="4404452" y="2885739"/>
                <a:ext cx="266040" cy="152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1560F20-C8B1-49E1-8A0B-6CECAE5339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86812" y="2868099"/>
                  <a:ext cx="3016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01889-774F-4E4E-9283-643BAE353F19}"/>
              </a:ext>
            </a:extLst>
          </p:cNvPr>
          <p:cNvGrpSpPr/>
          <p:nvPr/>
        </p:nvGrpSpPr>
        <p:grpSpPr>
          <a:xfrm>
            <a:off x="5134172" y="2714379"/>
            <a:ext cx="777600" cy="648720"/>
            <a:chOff x="5134172" y="2714379"/>
            <a:chExt cx="77760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CA4C25-0BE9-48E7-91F8-6780D94401BD}"/>
                    </a:ext>
                  </a:extLst>
                </p14:cNvPr>
                <p14:cNvContentPartPr/>
                <p14:nvPr/>
              </p14:nvContentPartPr>
              <p14:xfrm>
                <a:off x="5134172" y="2820579"/>
                <a:ext cx="123120" cy="18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CA4C25-0BE9-48E7-91F8-6780D94401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6532" y="2802939"/>
                  <a:ext cx="158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BA8FA0-F34C-4F94-8153-5F02B7AD88DB}"/>
                    </a:ext>
                  </a:extLst>
                </p14:cNvPr>
                <p14:cNvContentPartPr/>
                <p14:nvPr/>
              </p14:nvContentPartPr>
              <p14:xfrm>
                <a:off x="5300132" y="2871699"/>
                <a:ext cx="201240" cy="154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BA8FA0-F34C-4F94-8153-5F02B7AD88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82492" y="2854059"/>
                  <a:ext cx="236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85AE47C-3346-4A5C-9279-A9250ACD2438}"/>
                    </a:ext>
                  </a:extLst>
                </p14:cNvPr>
                <p14:cNvContentPartPr/>
                <p14:nvPr/>
              </p14:nvContentPartPr>
              <p14:xfrm>
                <a:off x="5558612" y="2714379"/>
                <a:ext cx="55440" cy="29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85AE47C-3346-4A5C-9279-A9250ACD24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0972" y="2696739"/>
                  <a:ext cx="910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AD6345-8022-42AD-B5FC-500452A7BB5F}"/>
                    </a:ext>
                  </a:extLst>
                </p14:cNvPr>
                <p14:cNvContentPartPr/>
                <p14:nvPr/>
              </p14:nvContentPartPr>
              <p14:xfrm>
                <a:off x="5662652" y="2889339"/>
                <a:ext cx="249120" cy="47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AD6345-8022-42AD-B5FC-500452A7BB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44652" y="2871699"/>
                  <a:ext cx="284760" cy="50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69C2F1-417A-4225-882D-39BCE6B6A22B}"/>
              </a:ext>
            </a:extLst>
          </p:cNvPr>
          <p:cNvGrpSpPr/>
          <p:nvPr/>
        </p:nvGrpSpPr>
        <p:grpSpPr>
          <a:xfrm>
            <a:off x="6396692" y="2586939"/>
            <a:ext cx="1564200" cy="775080"/>
            <a:chOff x="6396692" y="2586939"/>
            <a:chExt cx="1564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436156-BE6F-4CE4-8118-DA93650734FC}"/>
                    </a:ext>
                  </a:extLst>
                </p14:cNvPr>
                <p14:cNvContentPartPr/>
                <p14:nvPr/>
              </p14:nvContentPartPr>
              <p14:xfrm>
                <a:off x="6396692" y="2810859"/>
                <a:ext cx="166320" cy="17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436156-BE6F-4CE4-8118-DA93650734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78692" y="2792859"/>
                  <a:ext cx="201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9B98A0-BDD0-48A6-800C-AB191D57B411}"/>
                    </a:ext>
                  </a:extLst>
                </p14:cNvPr>
                <p14:cNvContentPartPr/>
                <p14:nvPr/>
              </p14:nvContentPartPr>
              <p14:xfrm>
                <a:off x="6612332" y="2822019"/>
                <a:ext cx="206640" cy="31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9B98A0-BDD0-48A6-800C-AB191D57B4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94692" y="2804379"/>
                  <a:ext cx="24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E92E65-59D5-4F7D-B2BA-F42CF17B18CE}"/>
                    </a:ext>
                  </a:extLst>
                </p14:cNvPr>
                <p14:cNvContentPartPr/>
                <p14:nvPr/>
              </p14:nvContentPartPr>
              <p14:xfrm>
                <a:off x="6923372" y="2837139"/>
                <a:ext cx="172080" cy="101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E92E65-59D5-4F7D-B2BA-F42CF17B18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05372" y="2819499"/>
                  <a:ext cx="20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49DE03-3D1F-4D06-9E3A-E02B7372B3F2}"/>
                    </a:ext>
                  </a:extLst>
                </p14:cNvPr>
                <p14:cNvContentPartPr/>
                <p14:nvPr/>
              </p14:nvContentPartPr>
              <p14:xfrm>
                <a:off x="7143692" y="2822019"/>
                <a:ext cx="19692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49DE03-3D1F-4D06-9E3A-E02B7372B3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25692" y="2804379"/>
                  <a:ext cx="23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22615C-4A3E-49F3-B98E-BB3E4E4B1D52}"/>
                    </a:ext>
                  </a:extLst>
                </p14:cNvPr>
                <p14:cNvContentPartPr/>
                <p14:nvPr/>
              </p14:nvContentPartPr>
              <p14:xfrm>
                <a:off x="7371932" y="2594499"/>
                <a:ext cx="46800" cy="311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22615C-4A3E-49F3-B98E-BB3E4E4B1D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54292" y="2576859"/>
                  <a:ext cx="82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26687B-0C02-4693-B0FA-625DBB974259}"/>
                    </a:ext>
                  </a:extLst>
                </p14:cNvPr>
                <p14:cNvContentPartPr/>
                <p14:nvPr/>
              </p14:nvContentPartPr>
              <p14:xfrm>
                <a:off x="7494332" y="2804019"/>
                <a:ext cx="3564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26687B-0C02-4693-B0FA-625DBB9742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76692" y="2786019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2A8CDD-1C40-4A4B-8C44-D484D82C3AF2}"/>
                    </a:ext>
                  </a:extLst>
                </p14:cNvPr>
                <p14:cNvContentPartPr/>
                <p14:nvPr/>
              </p14:nvContentPartPr>
              <p14:xfrm>
                <a:off x="7516652" y="2586939"/>
                <a:ext cx="228960" cy="35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2A8CDD-1C40-4A4B-8C44-D484D82C3A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99012" y="2568939"/>
                  <a:ext cx="2646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CD1B987-71E5-4FD6-8C18-2556A92244F3}"/>
                    </a:ext>
                  </a:extLst>
                </p14:cNvPr>
                <p14:cNvContentPartPr/>
                <p14:nvPr/>
              </p14:nvContentPartPr>
              <p14:xfrm>
                <a:off x="7632572" y="2771979"/>
                <a:ext cx="328320" cy="59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CD1B987-71E5-4FD6-8C18-2556A92244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14932" y="2754339"/>
                  <a:ext cx="36396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7AD1A8A-2ED8-4C48-8586-CD0AEEA40FCA}"/>
              </a:ext>
            </a:extLst>
          </p:cNvPr>
          <p:cNvGrpSpPr/>
          <p:nvPr/>
        </p:nvGrpSpPr>
        <p:grpSpPr>
          <a:xfrm>
            <a:off x="702572" y="3486579"/>
            <a:ext cx="1940760" cy="341640"/>
            <a:chOff x="702572" y="3486579"/>
            <a:chExt cx="194076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E48EFF-BF45-415B-A30C-659D5F34504F}"/>
                    </a:ext>
                  </a:extLst>
                </p14:cNvPr>
                <p14:cNvContentPartPr/>
                <p14:nvPr/>
              </p14:nvContentPartPr>
              <p14:xfrm>
                <a:off x="702572" y="3670539"/>
                <a:ext cx="161280" cy="13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E48EFF-BF45-415B-A30C-659D5F3450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572" y="3652899"/>
                  <a:ext cx="196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1776BD-814B-4379-9269-E18CBE5396FF}"/>
                    </a:ext>
                  </a:extLst>
                </p14:cNvPr>
                <p14:cNvContentPartPr/>
                <p14:nvPr/>
              </p14:nvContentPartPr>
              <p14:xfrm>
                <a:off x="977972" y="3647859"/>
                <a:ext cx="337320" cy="141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1776BD-814B-4379-9269-E18CBE5396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0332" y="3629859"/>
                  <a:ext cx="372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0181A5-6972-421B-A805-846A6190EEB3}"/>
                    </a:ext>
                  </a:extLst>
                </p14:cNvPr>
                <p14:cNvContentPartPr/>
                <p14:nvPr/>
              </p14:nvContentPartPr>
              <p14:xfrm>
                <a:off x="1381532" y="3489099"/>
                <a:ext cx="187200" cy="30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0181A5-6972-421B-A805-846A6190EE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3532" y="3471459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AB16D7-FE47-435F-98E3-D44F142EED59}"/>
                    </a:ext>
                  </a:extLst>
                </p14:cNvPr>
                <p14:cNvContentPartPr/>
                <p14:nvPr/>
              </p14:nvContentPartPr>
              <p14:xfrm>
                <a:off x="1660892" y="3661179"/>
                <a:ext cx="23760" cy="12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AB16D7-FE47-435F-98E3-D44F142EED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42892" y="3643179"/>
                  <a:ext cx="59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F04FE9-EF2B-43C8-B025-72C8D1C54F01}"/>
                    </a:ext>
                  </a:extLst>
                </p14:cNvPr>
                <p14:cNvContentPartPr/>
                <p14:nvPr/>
              </p14:nvContentPartPr>
              <p14:xfrm>
                <a:off x="1628852" y="3495579"/>
                <a:ext cx="9720" cy="13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F04FE9-EF2B-43C8-B025-72C8D1C54F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11212" y="3477579"/>
                  <a:ext cx="45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6E13E1-418D-4CB0-92BF-BAFDD2EE9BC2}"/>
                    </a:ext>
                  </a:extLst>
                </p14:cNvPr>
                <p14:cNvContentPartPr/>
                <p14:nvPr/>
              </p14:nvContentPartPr>
              <p14:xfrm>
                <a:off x="1859252" y="3486579"/>
                <a:ext cx="37800" cy="341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6E13E1-418D-4CB0-92BF-BAFDD2EE9B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41612" y="3468579"/>
                  <a:ext cx="73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8984BE3-74E8-4607-9B18-61931660E7D1}"/>
                    </a:ext>
                  </a:extLst>
                </p14:cNvPr>
                <p14:cNvContentPartPr/>
                <p14:nvPr/>
              </p14:nvContentPartPr>
              <p14:xfrm>
                <a:off x="1762412" y="3660819"/>
                <a:ext cx="283320" cy="113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8984BE3-74E8-4607-9B18-61931660E7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44772" y="3642819"/>
                  <a:ext cx="318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43AE34-B164-4853-B62F-C8E2862BEE3F}"/>
                    </a:ext>
                  </a:extLst>
                </p14:cNvPr>
                <p14:cNvContentPartPr/>
                <p14:nvPr/>
              </p14:nvContentPartPr>
              <p14:xfrm>
                <a:off x="2033492" y="3509259"/>
                <a:ext cx="972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43AE34-B164-4853-B62F-C8E2862BEE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5852" y="3491259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36804F-4A9E-4DED-B8D3-C2938D77C30D}"/>
                    </a:ext>
                  </a:extLst>
                </p14:cNvPr>
                <p14:cNvContentPartPr/>
                <p14:nvPr/>
              </p14:nvContentPartPr>
              <p14:xfrm>
                <a:off x="2155892" y="3646059"/>
                <a:ext cx="32868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36804F-4A9E-4DED-B8D3-C2938D77C3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38252" y="3628419"/>
                  <a:ext cx="364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1D19EF-4E4F-4761-BE87-C3A2CCA73F9B}"/>
                    </a:ext>
                  </a:extLst>
                </p14:cNvPr>
                <p14:cNvContentPartPr/>
                <p14:nvPr/>
              </p14:nvContentPartPr>
              <p14:xfrm>
                <a:off x="2611292" y="3683859"/>
                <a:ext cx="32040" cy="59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1D19EF-4E4F-4761-BE87-C3A2CCA73F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3292" y="3666219"/>
                  <a:ext cx="676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C82639-EF51-47E9-A1B7-9CE45784051A}"/>
              </a:ext>
            </a:extLst>
          </p:cNvPr>
          <p:cNvGrpSpPr/>
          <p:nvPr/>
        </p:nvGrpSpPr>
        <p:grpSpPr>
          <a:xfrm>
            <a:off x="4213652" y="4081786"/>
            <a:ext cx="1101600" cy="728280"/>
            <a:chOff x="4213652" y="4081786"/>
            <a:chExt cx="11016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69ADF5-5907-460F-B365-8FC25B2F1E56}"/>
                    </a:ext>
                  </a:extLst>
                </p14:cNvPr>
                <p14:cNvContentPartPr/>
                <p14:nvPr/>
              </p14:nvContentPartPr>
              <p14:xfrm>
                <a:off x="4213652" y="4081786"/>
                <a:ext cx="228960" cy="65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69ADF5-5907-460F-B365-8FC25B2F1E5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95652" y="4063786"/>
                  <a:ext cx="26460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074741-EA5F-4F2A-80D6-BEE25E414CC2}"/>
                    </a:ext>
                  </a:extLst>
                </p14:cNvPr>
                <p14:cNvContentPartPr/>
                <p14:nvPr/>
              </p14:nvContentPartPr>
              <p14:xfrm>
                <a:off x="4414892" y="4317226"/>
                <a:ext cx="231840" cy="229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074741-EA5F-4F2A-80D6-BEE25E414C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97252" y="4299226"/>
                  <a:ext cx="267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D10B14-36D2-476A-A284-492ADDC48171}"/>
                    </a:ext>
                  </a:extLst>
                </p14:cNvPr>
                <p14:cNvContentPartPr/>
                <p14:nvPr/>
              </p14:nvContentPartPr>
              <p14:xfrm>
                <a:off x="4745012" y="4398586"/>
                <a:ext cx="187560" cy="113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D10B14-36D2-476A-A284-492ADDC481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27372" y="4380946"/>
                  <a:ext cx="223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87AF630-4CB8-44EC-84E1-3E872293E450}"/>
                    </a:ext>
                  </a:extLst>
                </p14:cNvPr>
                <p14:cNvContentPartPr/>
                <p14:nvPr/>
              </p14:nvContentPartPr>
              <p14:xfrm>
                <a:off x="4766612" y="4339906"/>
                <a:ext cx="156960" cy="229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87AF630-4CB8-44EC-84E1-3E872293E45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48612" y="4322266"/>
                  <a:ext cx="192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8FBF51-A669-47CB-817E-B0D6D9EECFCB}"/>
                    </a:ext>
                  </a:extLst>
                </p14:cNvPr>
                <p14:cNvContentPartPr/>
                <p14:nvPr/>
              </p14:nvContentPartPr>
              <p14:xfrm>
                <a:off x="5003852" y="4380946"/>
                <a:ext cx="152280" cy="18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8FBF51-A669-47CB-817E-B0D6D9EECF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6212" y="4363306"/>
                  <a:ext cx="187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24AEDA-DD61-4250-9F9D-27143FCB68D1}"/>
                    </a:ext>
                  </a:extLst>
                </p14:cNvPr>
                <p14:cNvContentPartPr/>
                <p14:nvPr/>
              </p14:nvContentPartPr>
              <p14:xfrm>
                <a:off x="5187092" y="4126786"/>
                <a:ext cx="128160" cy="683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24AEDA-DD61-4250-9F9D-27143FCB68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9452" y="4108786"/>
                  <a:ext cx="163800" cy="71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77B12B5-4C72-4874-9CED-775A21422BCF}"/>
              </a:ext>
            </a:extLst>
          </p:cNvPr>
          <p:cNvGrpSpPr/>
          <p:nvPr/>
        </p:nvGrpSpPr>
        <p:grpSpPr>
          <a:xfrm>
            <a:off x="1630292" y="4274386"/>
            <a:ext cx="2177280" cy="576000"/>
            <a:chOff x="1630292" y="4274386"/>
            <a:chExt cx="217728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133089-AAE2-4CB6-AAF2-C760BC84BD00}"/>
                    </a:ext>
                  </a:extLst>
                </p14:cNvPr>
                <p14:cNvContentPartPr/>
                <p14:nvPr/>
              </p14:nvContentPartPr>
              <p14:xfrm>
                <a:off x="1630292" y="4274386"/>
                <a:ext cx="743400" cy="46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133089-AAE2-4CB6-AAF2-C760BC84BD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12652" y="4256746"/>
                  <a:ext cx="779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33CE386-9C9E-4E29-BA42-B7B154B7BC7D}"/>
                    </a:ext>
                  </a:extLst>
                </p14:cNvPr>
                <p14:cNvContentPartPr/>
                <p14:nvPr/>
              </p14:nvContentPartPr>
              <p14:xfrm>
                <a:off x="2051852" y="4612066"/>
                <a:ext cx="171720" cy="19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33CE386-9C9E-4E29-BA42-B7B154B7BC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33852" y="4594066"/>
                  <a:ext cx="207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892D0F3-8150-44A9-9D6C-CA35B45270D6}"/>
                    </a:ext>
                  </a:extLst>
                </p14:cNvPr>
                <p14:cNvContentPartPr/>
                <p14:nvPr/>
              </p14:nvContentPartPr>
              <p14:xfrm>
                <a:off x="2346332" y="4782706"/>
                <a:ext cx="4320" cy="2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892D0F3-8150-44A9-9D6C-CA35B45270D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28332" y="4764706"/>
                  <a:ext cx="3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8C55B3-2365-434A-8A12-F58D959C7CCB}"/>
                    </a:ext>
                  </a:extLst>
                </p14:cNvPr>
                <p14:cNvContentPartPr/>
                <p14:nvPr/>
              </p14:nvContentPartPr>
              <p14:xfrm>
                <a:off x="2507612" y="4551946"/>
                <a:ext cx="66960" cy="27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8C55B3-2365-434A-8A12-F58D959C7C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89972" y="4534306"/>
                  <a:ext cx="102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6C8E0F6-454D-4010-87AA-4926928A1475}"/>
                    </a:ext>
                  </a:extLst>
                </p14:cNvPr>
                <p14:cNvContentPartPr/>
                <p14:nvPr/>
              </p14:nvContentPartPr>
              <p14:xfrm>
                <a:off x="2552612" y="4499746"/>
                <a:ext cx="184320" cy="350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6C8E0F6-454D-4010-87AA-4926928A14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4972" y="4482106"/>
                  <a:ext cx="219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DDE017A-3C3D-4968-BF23-84E46E0A94CE}"/>
                    </a:ext>
                  </a:extLst>
                </p14:cNvPr>
                <p14:cNvContentPartPr/>
                <p14:nvPr/>
              </p14:nvContentPartPr>
              <p14:xfrm>
                <a:off x="2943932" y="4653466"/>
                <a:ext cx="97560" cy="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DDE017A-3C3D-4968-BF23-84E46E0A94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6292" y="4635466"/>
                  <a:ext cx="133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9AD823-F14F-4C2A-8C5D-D2A19CBD1E99}"/>
                    </a:ext>
                  </a:extLst>
                </p14:cNvPr>
                <p14:cNvContentPartPr/>
                <p14:nvPr/>
              </p14:nvContentPartPr>
              <p14:xfrm>
                <a:off x="2911172" y="4744186"/>
                <a:ext cx="136800" cy="12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9AD823-F14F-4C2A-8C5D-D2A19CBD1E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93532" y="4726186"/>
                  <a:ext cx="17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1A2A39-401D-48F1-8441-1B87437D9628}"/>
                    </a:ext>
                  </a:extLst>
                </p14:cNvPr>
                <p14:cNvContentPartPr/>
                <p14:nvPr/>
              </p14:nvContentPartPr>
              <p14:xfrm>
                <a:off x="3193412" y="4611346"/>
                <a:ext cx="287280" cy="187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1A2A39-401D-48F1-8441-1B87437D96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75412" y="4593346"/>
                  <a:ext cx="322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BA9F43D-A8BB-419B-8563-52F14BBC4197}"/>
                    </a:ext>
                  </a:extLst>
                </p14:cNvPr>
                <p14:cNvContentPartPr/>
                <p14:nvPr/>
              </p14:nvContentPartPr>
              <p14:xfrm>
                <a:off x="3587252" y="4501186"/>
                <a:ext cx="220320" cy="27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BA9F43D-A8BB-419B-8563-52F14BBC41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69252" y="4483546"/>
                  <a:ext cx="255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2F601D-59B7-4158-A67D-8C0E951F9439}"/>
                    </a:ext>
                  </a:extLst>
                </p14:cNvPr>
                <p14:cNvContentPartPr/>
                <p14:nvPr/>
              </p14:nvContentPartPr>
              <p14:xfrm>
                <a:off x="3620372" y="4682266"/>
                <a:ext cx="119880" cy="11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2F601D-59B7-4158-A67D-8C0E951F94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02732" y="4664626"/>
                  <a:ext cx="155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E00BD4C-421F-44FD-B39E-CC989B28BE9D}"/>
              </a:ext>
            </a:extLst>
          </p:cNvPr>
          <p:cNvGrpSpPr/>
          <p:nvPr/>
        </p:nvGrpSpPr>
        <p:grpSpPr>
          <a:xfrm>
            <a:off x="5640332" y="4295266"/>
            <a:ext cx="383040" cy="391680"/>
            <a:chOff x="5640332" y="4295266"/>
            <a:chExt cx="3830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05A8938-8306-4E60-A216-3FAC47ED4861}"/>
                    </a:ext>
                  </a:extLst>
                </p14:cNvPr>
                <p14:cNvContentPartPr/>
                <p14:nvPr/>
              </p14:nvContentPartPr>
              <p14:xfrm>
                <a:off x="5677052" y="4380946"/>
                <a:ext cx="196200" cy="4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05A8938-8306-4E60-A216-3FAC47ED486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59052" y="4362946"/>
                  <a:ext cx="231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B49F09-9604-4B61-B99E-0BE6ECC3F8E7}"/>
                    </a:ext>
                  </a:extLst>
                </p14:cNvPr>
                <p14:cNvContentPartPr/>
                <p14:nvPr/>
              </p14:nvContentPartPr>
              <p14:xfrm>
                <a:off x="5640332" y="4501546"/>
                <a:ext cx="220320" cy="24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B49F09-9604-4B61-B99E-0BE6ECC3F8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22332" y="4483546"/>
                  <a:ext cx="255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1CC874-536C-43BA-9C11-609CABAC8976}"/>
                    </a:ext>
                  </a:extLst>
                </p14:cNvPr>
                <p14:cNvContentPartPr/>
                <p14:nvPr/>
              </p14:nvContentPartPr>
              <p14:xfrm>
                <a:off x="5789012" y="4295266"/>
                <a:ext cx="234360" cy="39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1CC874-536C-43BA-9C11-609CABAC897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71012" y="4277266"/>
                  <a:ext cx="270000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80C3AEF-528C-4CB9-B1A7-5EEA7BDAFDF7}"/>
                  </a:ext>
                </a:extLst>
              </p14:cNvPr>
              <p14:cNvContentPartPr/>
              <p14:nvPr/>
            </p14:nvContentPartPr>
            <p14:xfrm>
              <a:off x="6243332" y="4320106"/>
              <a:ext cx="249120" cy="244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80C3AEF-528C-4CB9-B1A7-5EEA7BDAFDF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225332" y="4302466"/>
                <a:ext cx="28476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5EB8877-E602-464E-96DE-2E181C1A8051}"/>
              </a:ext>
            </a:extLst>
          </p:cNvPr>
          <p:cNvGrpSpPr/>
          <p:nvPr/>
        </p:nvGrpSpPr>
        <p:grpSpPr>
          <a:xfrm>
            <a:off x="6784412" y="3998626"/>
            <a:ext cx="1523880" cy="849240"/>
            <a:chOff x="6784412" y="3998626"/>
            <a:chExt cx="152388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E979EC-7704-4729-B9C3-0A2657D49DAD}"/>
                    </a:ext>
                  </a:extLst>
                </p14:cNvPr>
                <p14:cNvContentPartPr/>
                <p14:nvPr/>
              </p14:nvContentPartPr>
              <p14:xfrm>
                <a:off x="6784412" y="3998626"/>
                <a:ext cx="487800" cy="58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E979EC-7704-4729-B9C3-0A2657D49D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66412" y="3980986"/>
                  <a:ext cx="523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A0181B-168A-405C-948E-ACADF1CF489F}"/>
                    </a:ext>
                  </a:extLst>
                </p14:cNvPr>
                <p14:cNvContentPartPr/>
                <p14:nvPr/>
              </p14:nvContentPartPr>
              <p14:xfrm>
                <a:off x="7040372" y="4647346"/>
                <a:ext cx="173160" cy="141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A0181B-168A-405C-948E-ACADF1CF48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22732" y="4629706"/>
                  <a:ext cx="208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8FA10C7-793D-4CD1-994A-83449A4F3569}"/>
                    </a:ext>
                  </a:extLst>
                </p14:cNvPr>
                <p14:cNvContentPartPr/>
                <p14:nvPr/>
              </p14:nvContentPartPr>
              <p14:xfrm>
                <a:off x="7299572" y="4793866"/>
                <a:ext cx="324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8FA10C7-793D-4CD1-994A-83449A4F35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81932" y="4776226"/>
                  <a:ext cx="38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58F13F-0D59-467B-B005-866B5C14BEC7}"/>
                    </a:ext>
                  </a:extLst>
                </p14:cNvPr>
                <p14:cNvContentPartPr/>
                <p14:nvPr/>
              </p14:nvContentPartPr>
              <p14:xfrm>
                <a:off x="7409012" y="4582546"/>
                <a:ext cx="129600" cy="265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58F13F-0D59-467B-B005-866B5C14BEC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91012" y="4564546"/>
                  <a:ext cx="1652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0AA00D-5AC7-45C2-B836-F4A5B7BFB158}"/>
                    </a:ext>
                  </a:extLst>
                </p14:cNvPr>
                <p14:cNvContentPartPr/>
                <p14:nvPr/>
              </p14:nvContentPartPr>
              <p14:xfrm>
                <a:off x="7414052" y="4688746"/>
                <a:ext cx="280080" cy="57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0AA00D-5AC7-45C2-B836-F4A5B7BFB1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96412" y="4670746"/>
                  <a:ext cx="315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71F653-D002-49DC-B161-E61F3BC67CDA}"/>
                    </a:ext>
                  </a:extLst>
                </p14:cNvPr>
                <p14:cNvContentPartPr/>
                <p14:nvPr/>
              </p14:nvContentPartPr>
              <p14:xfrm>
                <a:off x="7614932" y="4748506"/>
                <a:ext cx="125640" cy="2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71F653-D002-49DC-B161-E61F3BC67C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97292" y="4730506"/>
                  <a:ext cx="161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FE9482-E737-4D7B-9BEA-3B7EFDFB597C}"/>
                    </a:ext>
                  </a:extLst>
                </p14:cNvPr>
                <p14:cNvContentPartPr/>
                <p14:nvPr/>
              </p14:nvContentPartPr>
              <p14:xfrm>
                <a:off x="7807532" y="4652746"/>
                <a:ext cx="240840" cy="138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FE9482-E737-4D7B-9BEA-3B7EFDFB59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89892" y="4635106"/>
                  <a:ext cx="27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8CED82-F5C2-4E23-8D8C-67DE9553DC84}"/>
                    </a:ext>
                  </a:extLst>
                </p14:cNvPr>
                <p14:cNvContentPartPr/>
                <p14:nvPr/>
              </p14:nvContentPartPr>
              <p14:xfrm>
                <a:off x="8114972" y="4567786"/>
                <a:ext cx="193320" cy="22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8CED82-F5C2-4E23-8D8C-67DE9553DC8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97332" y="4550146"/>
                  <a:ext cx="228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701E0F-0270-4F55-9648-EB7C5D331B22}"/>
                    </a:ext>
                  </a:extLst>
                </p14:cNvPr>
                <p14:cNvContentPartPr/>
                <p14:nvPr/>
              </p14:nvContentPartPr>
              <p14:xfrm>
                <a:off x="8138372" y="4696306"/>
                <a:ext cx="158400" cy="11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701E0F-0270-4F55-9648-EB7C5D331B2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20732" y="4678306"/>
                  <a:ext cx="19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034A5B-5D3A-4AFB-A591-7696DE32A2AB}"/>
                    </a:ext>
                  </a:extLst>
                </p14:cNvPr>
                <p14:cNvContentPartPr/>
                <p14:nvPr/>
              </p14:nvContentPartPr>
              <p14:xfrm>
                <a:off x="7719332" y="4208866"/>
                <a:ext cx="161280" cy="176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034A5B-5D3A-4AFB-A591-7696DE32A2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01692" y="4191226"/>
                  <a:ext cx="1969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781249B-8891-4CE3-9E5E-84EFF30551BA}"/>
              </a:ext>
            </a:extLst>
          </p:cNvPr>
          <p:cNvGrpSpPr/>
          <p:nvPr/>
        </p:nvGrpSpPr>
        <p:grpSpPr>
          <a:xfrm>
            <a:off x="4446572" y="4961266"/>
            <a:ext cx="374040" cy="538200"/>
            <a:chOff x="4446572" y="4961266"/>
            <a:chExt cx="37404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96B44C-EB37-4E4D-A328-649E7389E52D}"/>
                    </a:ext>
                  </a:extLst>
                </p14:cNvPr>
                <p14:cNvContentPartPr/>
                <p14:nvPr/>
              </p14:nvContentPartPr>
              <p14:xfrm>
                <a:off x="4446572" y="4961266"/>
                <a:ext cx="249480" cy="538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96B44C-EB37-4E4D-A328-649E7389E5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28572" y="4943626"/>
                  <a:ext cx="2851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E4F20CE-D5A5-4184-BD6E-7A66D877DBA3}"/>
                    </a:ext>
                  </a:extLst>
                </p14:cNvPr>
                <p14:cNvContentPartPr/>
                <p14:nvPr/>
              </p14:nvContentPartPr>
              <p14:xfrm>
                <a:off x="4653212" y="5176186"/>
                <a:ext cx="167400" cy="19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E4F20CE-D5A5-4184-BD6E-7A66D877DB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35212" y="5158546"/>
                  <a:ext cx="2030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3425853-9F81-42D1-A472-3D0C8876A8F3}"/>
                  </a:ext>
                </a:extLst>
              </p14:cNvPr>
              <p14:cNvContentPartPr/>
              <p14:nvPr/>
            </p14:nvContentPartPr>
            <p14:xfrm>
              <a:off x="7028492" y="4701346"/>
              <a:ext cx="1326600" cy="44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3425853-9F81-42D1-A472-3D0C8876A8F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92852" y="4629706"/>
                <a:ext cx="1398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650CCA-D48A-432B-B6AC-4ACC5677E437}"/>
                  </a:ext>
                </a:extLst>
              </p14:cNvPr>
              <p14:cNvContentPartPr/>
              <p14:nvPr/>
            </p14:nvContentPartPr>
            <p14:xfrm>
              <a:off x="7047932" y="4778386"/>
              <a:ext cx="1234080" cy="40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650CCA-D48A-432B-B6AC-4ACC5677E43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012292" y="4706386"/>
                <a:ext cx="13057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59766A4-864A-4D5D-B05A-4D4563FC63AC}"/>
                  </a:ext>
                </a:extLst>
              </p14:cNvPr>
              <p14:cNvContentPartPr/>
              <p14:nvPr/>
            </p14:nvContentPartPr>
            <p14:xfrm>
              <a:off x="7063772" y="4588666"/>
              <a:ext cx="1242000" cy="129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59766A4-864A-4D5D-B05A-4D4563FC63A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027772" y="4516666"/>
                <a:ext cx="13136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8A36FBD-7437-40F5-A84B-D3063EF01BA6}"/>
                  </a:ext>
                </a:extLst>
              </p14:cNvPr>
              <p14:cNvContentPartPr/>
              <p14:nvPr/>
            </p14:nvContentPartPr>
            <p14:xfrm>
              <a:off x="7070252" y="4629706"/>
              <a:ext cx="1267560" cy="105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8A36FBD-7437-40F5-A84B-D3063EF01BA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034252" y="4558066"/>
                <a:ext cx="133920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4B0EB58-BD31-4C36-A798-8CCCAA32A344}"/>
              </a:ext>
            </a:extLst>
          </p:cNvPr>
          <p:cNvGrpSpPr/>
          <p:nvPr/>
        </p:nvGrpSpPr>
        <p:grpSpPr>
          <a:xfrm>
            <a:off x="4954532" y="4964866"/>
            <a:ext cx="506160" cy="663840"/>
            <a:chOff x="4954532" y="4964866"/>
            <a:chExt cx="50616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DFD1FEC-8A3A-4ADA-BB08-5C0614BAB5E8}"/>
                    </a:ext>
                  </a:extLst>
                </p14:cNvPr>
                <p14:cNvContentPartPr/>
                <p14:nvPr/>
              </p14:nvContentPartPr>
              <p14:xfrm>
                <a:off x="4954892" y="5157826"/>
                <a:ext cx="158040" cy="178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DFD1FEC-8A3A-4ADA-BB08-5C0614BAB5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37252" y="5139826"/>
                  <a:ext cx="193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9AE643B-841D-45CA-86B3-455587B51B76}"/>
                    </a:ext>
                  </a:extLst>
                </p14:cNvPr>
                <p14:cNvContentPartPr/>
                <p14:nvPr/>
              </p14:nvContentPartPr>
              <p14:xfrm>
                <a:off x="4954532" y="5151706"/>
                <a:ext cx="147960" cy="168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9AE643B-841D-45CA-86B3-455587B51B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36532" y="5133706"/>
                  <a:ext cx="183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A54A21-7230-4165-A8C6-F2C6FF007ACF}"/>
                    </a:ext>
                  </a:extLst>
                </p14:cNvPr>
                <p14:cNvContentPartPr/>
                <p14:nvPr/>
              </p14:nvContentPartPr>
              <p14:xfrm>
                <a:off x="5184212" y="5070346"/>
                <a:ext cx="158040" cy="248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A54A21-7230-4165-A8C6-F2C6FF007AC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6572" y="5052706"/>
                  <a:ext cx="193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1B0F70-664A-4F35-964A-6C7FAB5C4944}"/>
                    </a:ext>
                  </a:extLst>
                </p14:cNvPr>
                <p14:cNvContentPartPr/>
                <p14:nvPr/>
              </p14:nvContentPartPr>
              <p14:xfrm>
                <a:off x="5392292" y="4964866"/>
                <a:ext cx="68400" cy="66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1B0F70-664A-4F35-964A-6C7FAB5C49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74652" y="4947226"/>
                  <a:ext cx="104040" cy="6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A7C861-E056-4ED7-933E-46DDA9A0EA6C}"/>
              </a:ext>
            </a:extLst>
          </p:cNvPr>
          <p:cNvGrpSpPr/>
          <p:nvPr/>
        </p:nvGrpSpPr>
        <p:grpSpPr>
          <a:xfrm>
            <a:off x="1755572" y="5126146"/>
            <a:ext cx="1095480" cy="487800"/>
            <a:chOff x="1755572" y="5126146"/>
            <a:chExt cx="10954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005D100-528C-4689-A460-52A231D65D93}"/>
                    </a:ext>
                  </a:extLst>
                </p14:cNvPr>
                <p14:cNvContentPartPr/>
                <p14:nvPr/>
              </p14:nvContentPartPr>
              <p14:xfrm>
                <a:off x="1755572" y="5126146"/>
                <a:ext cx="685440" cy="45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005D100-528C-4689-A460-52A231D65D9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37932" y="5108506"/>
                  <a:ext cx="7210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E37D9DD-93C9-4BC2-B0C1-B99138169071}"/>
                    </a:ext>
                  </a:extLst>
                </p14:cNvPr>
                <p14:cNvContentPartPr/>
                <p14:nvPr/>
              </p14:nvContentPartPr>
              <p14:xfrm>
                <a:off x="2177852" y="5423146"/>
                <a:ext cx="199800" cy="190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E37D9DD-93C9-4BC2-B0C1-B9913816907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60212" y="5405146"/>
                  <a:ext cx="235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4541A78-671F-467F-A182-BEBADBF0FFC0}"/>
                    </a:ext>
                  </a:extLst>
                </p14:cNvPr>
                <p14:cNvContentPartPr/>
                <p14:nvPr/>
              </p14:nvContentPartPr>
              <p14:xfrm>
                <a:off x="2443172" y="5590906"/>
                <a:ext cx="1800" cy="7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4541A78-671F-467F-A182-BEBADBF0FF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25172" y="5573266"/>
                  <a:ext cx="37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768C275-A592-4BCF-B95C-51CA828369F5}"/>
                    </a:ext>
                  </a:extLst>
                </p14:cNvPr>
                <p14:cNvContentPartPr/>
                <p14:nvPr/>
              </p14:nvContentPartPr>
              <p14:xfrm>
                <a:off x="2613812" y="5411266"/>
                <a:ext cx="11160" cy="202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768C275-A592-4BCF-B95C-51CA828369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95812" y="5393626"/>
                  <a:ext cx="46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00DDCB-C71F-4DF3-9A55-2650E8EE3FA5}"/>
                    </a:ext>
                  </a:extLst>
                </p14:cNvPr>
                <p14:cNvContentPartPr/>
                <p14:nvPr/>
              </p14:nvContentPartPr>
              <p14:xfrm>
                <a:off x="2600492" y="5380666"/>
                <a:ext cx="250560" cy="22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00DDCB-C71F-4DF3-9A55-2650E8EE3F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82492" y="5363026"/>
                  <a:ext cx="2862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7846DE4-8306-42D8-B511-1E338348F798}"/>
              </a:ext>
            </a:extLst>
          </p:cNvPr>
          <p:cNvGrpSpPr/>
          <p:nvPr/>
        </p:nvGrpSpPr>
        <p:grpSpPr>
          <a:xfrm>
            <a:off x="3073172" y="5232706"/>
            <a:ext cx="1047240" cy="491760"/>
            <a:chOff x="3073172" y="5232706"/>
            <a:chExt cx="1047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639298-42DB-475D-81DC-28A9D8593A3F}"/>
                    </a:ext>
                  </a:extLst>
                </p14:cNvPr>
                <p14:cNvContentPartPr/>
                <p14:nvPr/>
              </p14:nvContentPartPr>
              <p14:xfrm>
                <a:off x="3123932" y="5298226"/>
                <a:ext cx="168480" cy="225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639298-42DB-475D-81DC-28A9D8593A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06292" y="5280226"/>
                  <a:ext cx="204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74DC61-01E1-4BCF-8CE9-AC95B39A3828}"/>
                    </a:ext>
                  </a:extLst>
                </p14:cNvPr>
                <p14:cNvContentPartPr/>
                <p14:nvPr/>
              </p14:nvContentPartPr>
              <p14:xfrm>
                <a:off x="3073172" y="5495506"/>
                <a:ext cx="332280" cy="228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74DC61-01E1-4BCF-8CE9-AC95B39A38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55532" y="5477506"/>
                  <a:ext cx="367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48F675-294A-4E39-9947-B55B0F4C23ED}"/>
                    </a:ext>
                  </a:extLst>
                </p14:cNvPr>
                <p14:cNvContentPartPr/>
                <p14:nvPr/>
              </p14:nvContentPartPr>
              <p14:xfrm>
                <a:off x="3465212" y="5393986"/>
                <a:ext cx="169920" cy="15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48F675-294A-4E39-9947-B55B0F4C23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47572" y="5376346"/>
                  <a:ext cx="205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F261324-B7F9-496B-9BA5-EF9EAD28ACAA}"/>
                    </a:ext>
                  </a:extLst>
                </p14:cNvPr>
                <p14:cNvContentPartPr/>
                <p14:nvPr/>
              </p14:nvContentPartPr>
              <p14:xfrm>
                <a:off x="3782012" y="5462746"/>
                <a:ext cx="22680" cy="13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F261324-B7F9-496B-9BA5-EF9EAD28AC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64012" y="5444746"/>
                  <a:ext cx="5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C6EAE2-70F2-42F7-8BC8-899F86FBE661}"/>
                    </a:ext>
                  </a:extLst>
                </p14:cNvPr>
                <p14:cNvContentPartPr/>
                <p14:nvPr/>
              </p14:nvContentPartPr>
              <p14:xfrm>
                <a:off x="3972812" y="5250706"/>
                <a:ext cx="32760" cy="249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C6EAE2-70F2-42F7-8BC8-899F86FBE66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5172" y="5232706"/>
                  <a:ext cx="68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DD901D-73AA-45B5-889F-B52C8D2A0200}"/>
                    </a:ext>
                  </a:extLst>
                </p14:cNvPr>
                <p14:cNvContentPartPr/>
                <p14:nvPr/>
              </p14:nvContentPartPr>
              <p14:xfrm>
                <a:off x="3959132" y="5232706"/>
                <a:ext cx="161280" cy="31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DD901D-73AA-45B5-889F-B52C8D2A02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41132" y="5214706"/>
                  <a:ext cx="19692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133D9ED-A3DF-43F5-9E86-F43CEF63D68A}"/>
              </a:ext>
            </a:extLst>
          </p:cNvPr>
          <p:cNvGrpSpPr/>
          <p:nvPr/>
        </p:nvGrpSpPr>
        <p:grpSpPr>
          <a:xfrm>
            <a:off x="5657972" y="5199226"/>
            <a:ext cx="786600" cy="381600"/>
            <a:chOff x="5657972" y="5199226"/>
            <a:chExt cx="7866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791EB16-95B9-46B5-8FC2-173BAA8FEFED}"/>
                    </a:ext>
                  </a:extLst>
                </p14:cNvPr>
                <p14:cNvContentPartPr/>
                <p14:nvPr/>
              </p14:nvContentPartPr>
              <p14:xfrm>
                <a:off x="5674532" y="5299666"/>
                <a:ext cx="305640" cy="37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791EB16-95B9-46B5-8FC2-173BAA8FEFE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56532" y="5282026"/>
                  <a:ext cx="341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7E1127-4CF7-4722-A4D8-C3148D181A6D}"/>
                    </a:ext>
                  </a:extLst>
                </p14:cNvPr>
                <p14:cNvContentPartPr/>
                <p14:nvPr/>
              </p14:nvContentPartPr>
              <p14:xfrm>
                <a:off x="5657972" y="5440426"/>
                <a:ext cx="264960" cy="3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7E1127-4CF7-4722-A4D8-C3148D181A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39972" y="5422426"/>
                  <a:ext cx="300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76E4E42-B791-4D57-9D7A-20079FDEDDCE}"/>
                    </a:ext>
                  </a:extLst>
                </p14:cNvPr>
                <p14:cNvContentPartPr/>
                <p14:nvPr/>
              </p14:nvContentPartPr>
              <p14:xfrm>
                <a:off x="5795132" y="5199226"/>
                <a:ext cx="271080" cy="381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76E4E42-B791-4D57-9D7A-20079FDEDD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7492" y="5181226"/>
                  <a:ext cx="306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4ED2B4-4B3A-40D7-87EB-08E7D4067A30}"/>
                    </a:ext>
                  </a:extLst>
                </p14:cNvPr>
                <p14:cNvContentPartPr/>
                <p14:nvPr/>
              </p14:nvContentPartPr>
              <p14:xfrm>
                <a:off x="6212372" y="5199586"/>
                <a:ext cx="232200" cy="22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4ED2B4-4B3A-40D7-87EB-08E7D4067A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94732" y="5181946"/>
                  <a:ext cx="26784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8D19395-E5E1-4B02-A252-EBC89E68319E}"/>
              </a:ext>
            </a:extLst>
          </p:cNvPr>
          <p:cNvGrpSpPr/>
          <p:nvPr/>
        </p:nvGrpSpPr>
        <p:grpSpPr>
          <a:xfrm>
            <a:off x="6804212" y="5042626"/>
            <a:ext cx="1607400" cy="870480"/>
            <a:chOff x="6804212" y="5042626"/>
            <a:chExt cx="1607400" cy="87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BA3DAC-F69F-48A0-9B91-A4E4CC81EC68}"/>
                    </a:ext>
                  </a:extLst>
                </p14:cNvPr>
                <p14:cNvContentPartPr/>
                <p14:nvPr/>
              </p14:nvContentPartPr>
              <p14:xfrm>
                <a:off x="6804212" y="5042626"/>
                <a:ext cx="440640" cy="497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BA3DAC-F69F-48A0-9B91-A4E4CC81EC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86212" y="5024986"/>
                  <a:ext cx="4762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3D8BCB-03A0-4E1D-98A5-99AF0E406A45}"/>
                    </a:ext>
                  </a:extLst>
                </p14:cNvPr>
                <p14:cNvContentPartPr/>
                <p14:nvPr/>
              </p14:nvContentPartPr>
              <p14:xfrm>
                <a:off x="7143332" y="5614306"/>
                <a:ext cx="176040" cy="15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3D8BCB-03A0-4E1D-98A5-99AF0E406A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25692" y="5596306"/>
                  <a:ext cx="211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18C23B-A2F4-42AE-9235-A72A40B009C7}"/>
                    </a:ext>
                  </a:extLst>
                </p14:cNvPr>
                <p14:cNvContentPartPr/>
                <p14:nvPr/>
              </p14:nvContentPartPr>
              <p14:xfrm>
                <a:off x="7378412" y="5742826"/>
                <a:ext cx="720" cy="3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18C23B-A2F4-42AE-9235-A72A40B009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60772" y="5725186"/>
                  <a:ext cx="36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5CB648C-7A93-4B2A-976D-A9A1D904B020}"/>
                    </a:ext>
                  </a:extLst>
                </p14:cNvPr>
                <p14:cNvContentPartPr/>
                <p14:nvPr/>
              </p14:nvContentPartPr>
              <p14:xfrm>
                <a:off x="7479572" y="5561386"/>
                <a:ext cx="19080" cy="248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5CB648C-7A93-4B2A-976D-A9A1D904B0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61932" y="5543386"/>
                  <a:ext cx="54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CC5EDC-4CBE-47E9-A0F6-AC47155CBA2A}"/>
                    </a:ext>
                  </a:extLst>
                </p14:cNvPr>
                <p14:cNvContentPartPr/>
                <p14:nvPr/>
              </p14:nvContentPartPr>
              <p14:xfrm>
                <a:off x="7471652" y="5548786"/>
                <a:ext cx="241920" cy="257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CC5EDC-4CBE-47E9-A0F6-AC47155CBA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54012" y="5530786"/>
                  <a:ext cx="277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AEBDE86-C677-48E2-A3CD-29AF5A7D0557}"/>
                    </a:ext>
                  </a:extLst>
                </p14:cNvPr>
                <p14:cNvContentPartPr/>
                <p14:nvPr/>
              </p14:nvContentPartPr>
              <p14:xfrm>
                <a:off x="7778732" y="5504506"/>
                <a:ext cx="118800" cy="223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AEBDE86-C677-48E2-A3CD-29AF5A7D055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60732" y="5486866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970FCA-4329-48A1-8CA2-A38DFB84DB45}"/>
                    </a:ext>
                  </a:extLst>
                </p14:cNvPr>
                <p14:cNvContentPartPr/>
                <p14:nvPr/>
              </p14:nvContentPartPr>
              <p14:xfrm>
                <a:off x="7771892" y="5704306"/>
                <a:ext cx="232200" cy="20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970FCA-4329-48A1-8CA2-A38DFB84DB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753892" y="5686666"/>
                  <a:ext cx="267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7B9BA79-7447-4681-A39C-8E11E6FF4202}"/>
                    </a:ext>
                  </a:extLst>
                </p14:cNvPr>
                <p14:cNvContentPartPr/>
                <p14:nvPr/>
              </p14:nvContentPartPr>
              <p14:xfrm>
                <a:off x="7967372" y="5618986"/>
                <a:ext cx="89280" cy="145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7B9BA79-7447-4681-A39C-8E11E6FF420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49732" y="5601346"/>
                  <a:ext cx="124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973EA4-1626-4AEB-B29B-BEDF4809796B}"/>
                    </a:ext>
                  </a:extLst>
                </p14:cNvPr>
                <p14:cNvContentPartPr/>
                <p14:nvPr/>
              </p14:nvContentPartPr>
              <p14:xfrm>
                <a:off x="8208212" y="5716906"/>
                <a:ext cx="5760" cy="5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973EA4-1626-4AEB-B29B-BEDF4809796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90572" y="5698906"/>
                  <a:ext cx="41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6C8CCF-59B4-48E0-B96C-3A7FBA5C68A7}"/>
                    </a:ext>
                  </a:extLst>
                </p14:cNvPr>
                <p14:cNvContentPartPr/>
                <p14:nvPr/>
              </p14:nvContentPartPr>
              <p14:xfrm>
                <a:off x="8297132" y="5586946"/>
                <a:ext cx="114480" cy="148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6C8CCF-59B4-48E0-B96C-3A7FBA5C68A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79132" y="5569306"/>
                  <a:ext cx="150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3E88A7-9AFC-462A-9320-D26185E958CB}"/>
                    </a:ext>
                  </a:extLst>
                </p14:cNvPr>
                <p14:cNvContentPartPr/>
                <p14:nvPr/>
              </p14:nvContentPartPr>
              <p14:xfrm>
                <a:off x="8028212" y="5129026"/>
                <a:ext cx="13932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3E88A7-9AFC-462A-9320-D26185E958C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10572" y="5111026"/>
                  <a:ext cx="17496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95C7DB5-D7F5-45D2-9EEB-C03F4B311FA0}"/>
                  </a:ext>
                </a:extLst>
              </p14:cNvPr>
              <p14:cNvContentPartPr/>
              <p14:nvPr/>
            </p14:nvContentPartPr>
            <p14:xfrm>
              <a:off x="7131452" y="5603866"/>
              <a:ext cx="1196280" cy="932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95C7DB5-D7F5-45D2-9EEB-C03F4B311FA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095812" y="5532226"/>
                <a:ext cx="12679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FB3619A-0C94-4A93-BE52-CDCF80EE6B80}"/>
                  </a:ext>
                </a:extLst>
              </p14:cNvPr>
              <p14:cNvContentPartPr/>
              <p14:nvPr/>
            </p14:nvContentPartPr>
            <p14:xfrm>
              <a:off x="7168892" y="5713666"/>
              <a:ext cx="1257840" cy="65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FB3619A-0C94-4A93-BE52-CDCF80EE6B8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132892" y="5641666"/>
                <a:ext cx="1329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13BA21C-FED0-4504-9AD3-B5CCB44D5DD0}"/>
                  </a:ext>
                </a:extLst>
              </p14:cNvPr>
              <p14:cNvContentPartPr/>
              <p14:nvPr/>
            </p14:nvContentPartPr>
            <p14:xfrm>
              <a:off x="7255292" y="5745706"/>
              <a:ext cx="1057320" cy="77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13BA21C-FED0-4504-9AD3-B5CCB44D5DD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219292" y="5673706"/>
                <a:ext cx="112896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4ED5C30-BF76-47C3-9880-E461C402CE94}"/>
              </a:ext>
            </a:extLst>
          </p:cNvPr>
          <p:cNvGrpSpPr/>
          <p:nvPr/>
        </p:nvGrpSpPr>
        <p:grpSpPr>
          <a:xfrm>
            <a:off x="7916252" y="3800816"/>
            <a:ext cx="1278360" cy="622440"/>
            <a:chOff x="7916252" y="3800816"/>
            <a:chExt cx="127836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2FA3AE-2015-4699-AC17-B7627565857C}"/>
                    </a:ext>
                  </a:extLst>
                </p14:cNvPr>
                <p14:cNvContentPartPr/>
                <p14:nvPr/>
              </p14:nvContentPartPr>
              <p14:xfrm>
                <a:off x="7916252" y="3800816"/>
                <a:ext cx="327600" cy="258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2FA3AE-2015-4699-AC17-B762756585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98252" y="3783176"/>
                  <a:ext cx="363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F86B844-D16D-4BF5-8B71-7084043850E9}"/>
                    </a:ext>
                  </a:extLst>
                </p14:cNvPr>
                <p14:cNvContentPartPr/>
                <p14:nvPr/>
              </p14:nvContentPartPr>
              <p14:xfrm>
                <a:off x="8055932" y="3882896"/>
                <a:ext cx="294120" cy="225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F86B844-D16D-4BF5-8B71-7084043850E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38292" y="3864896"/>
                  <a:ext cx="329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1C016C-6D25-4CDF-8871-15EE37241F4C}"/>
                    </a:ext>
                  </a:extLst>
                </p14:cNvPr>
                <p14:cNvContentPartPr/>
                <p14:nvPr/>
              </p14:nvContentPartPr>
              <p14:xfrm>
                <a:off x="8432132" y="4030856"/>
                <a:ext cx="8640" cy="239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1C016C-6D25-4CDF-8871-15EE37241F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14132" y="4012856"/>
                  <a:ext cx="44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8640AB9-D1CB-445A-A8E8-5B3F8C2D02F4}"/>
                    </a:ext>
                  </a:extLst>
                </p14:cNvPr>
                <p14:cNvContentPartPr/>
                <p14:nvPr/>
              </p14:nvContentPartPr>
              <p14:xfrm>
                <a:off x="8378132" y="3996656"/>
                <a:ext cx="226440" cy="134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8640AB9-D1CB-445A-A8E8-5B3F8C2D02F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60492" y="3978656"/>
                  <a:ext cx="26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308E9D-4A74-4D25-8F9F-9D17561C4745}"/>
                    </a:ext>
                  </a:extLst>
                </p14:cNvPr>
                <p14:cNvContentPartPr/>
                <p14:nvPr/>
              </p14:nvContentPartPr>
              <p14:xfrm>
                <a:off x="8390732" y="4240376"/>
                <a:ext cx="198000" cy="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308E9D-4A74-4D25-8F9F-9D17561C47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72732" y="4222376"/>
                  <a:ext cx="233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1481498-7E05-4285-B2BF-84E40B74F3A6}"/>
                    </a:ext>
                  </a:extLst>
                </p14:cNvPr>
                <p14:cNvContentPartPr/>
                <p14:nvPr/>
              </p14:nvContentPartPr>
              <p14:xfrm>
                <a:off x="8626532" y="4129856"/>
                <a:ext cx="150480" cy="235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1481498-7E05-4285-B2BF-84E40B74F3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8892" y="4112216"/>
                  <a:ext cx="186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1ABD36D-2336-4232-951B-78DD4B1CEDCA}"/>
                    </a:ext>
                  </a:extLst>
                </p14:cNvPr>
                <p14:cNvContentPartPr/>
                <p14:nvPr/>
              </p14:nvContentPartPr>
              <p14:xfrm>
                <a:off x="8866292" y="4177376"/>
                <a:ext cx="127800" cy="86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1ABD36D-2336-4232-951B-78DD4B1CED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48652" y="4159736"/>
                  <a:ext cx="163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84930A-6EC3-4CCE-85B0-6DB2672A256A}"/>
                    </a:ext>
                  </a:extLst>
                </p14:cNvPr>
                <p14:cNvContentPartPr/>
                <p14:nvPr/>
              </p14:nvContentPartPr>
              <p14:xfrm>
                <a:off x="8980052" y="4021856"/>
                <a:ext cx="49320" cy="231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84930A-6EC3-4CCE-85B0-6DB2672A25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62052" y="4003856"/>
                  <a:ext cx="84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530CD60-704C-481F-BD6B-38780099932D}"/>
                    </a:ext>
                  </a:extLst>
                </p14:cNvPr>
                <p14:cNvContentPartPr/>
                <p14:nvPr/>
              </p14:nvContentPartPr>
              <p14:xfrm>
                <a:off x="8446172" y="4399856"/>
                <a:ext cx="748440" cy="2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530CD60-704C-481F-BD6B-3878009993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28172" y="4381856"/>
                  <a:ext cx="78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012AD47-47BC-4DD2-A296-949D37A4ABD4}"/>
              </a:ext>
            </a:extLst>
          </p:cNvPr>
          <p:cNvGrpSpPr/>
          <p:nvPr/>
        </p:nvGrpSpPr>
        <p:grpSpPr>
          <a:xfrm>
            <a:off x="5960732" y="5978816"/>
            <a:ext cx="3107520" cy="657000"/>
            <a:chOff x="5960732" y="5978816"/>
            <a:chExt cx="310752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A465C2-0992-4901-9576-4ED8BB096399}"/>
                    </a:ext>
                  </a:extLst>
                </p14:cNvPr>
                <p14:cNvContentPartPr/>
                <p14:nvPr/>
              </p14:nvContentPartPr>
              <p14:xfrm>
                <a:off x="6065492" y="6071696"/>
                <a:ext cx="13320" cy="275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A465C2-0992-4901-9576-4ED8BB09639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47492" y="6053696"/>
                  <a:ext cx="48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CD215E-CF33-4ACB-A7C3-308909BE50CF}"/>
                    </a:ext>
                  </a:extLst>
                </p14:cNvPr>
                <p14:cNvContentPartPr/>
                <p14:nvPr/>
              </p14:nvContentPartPr>
              <p14:xfrm>
                <a:off x="5960732" y="6065576"/>
                <a:ext cx="321480" cy="273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CD215E-CF33-4ACB-A7C3-308909BE50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42732" y="6047576"/>
                  <a:ext cx="357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B83B142-734E-4887-B651-6208083B2E6A}"/>
                    </a:ext>
                  </a:extLst>
                </p14:cNvPr>
                <p14:cNvContentPartPr/>
                <p14:nvPr/>
              </p14:nvContentPartPr>
              <p14:xfrm>
                <a:off x="6299132" y="6174656"/>
                <a:ext cx="121680" cy="157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B83B142-734E-4887-B651-6208083B2E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81132" y="6157016"/>
                  <a:ext cx="157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6A4EC93-74F4-4810-87FB-E38916C2DF3C}"/>
                    </a:ext>
                  </a:extLst>
                </p14:cNvPr>
                <p14:cNvContentPartPr/>
                <p14:nvPr/>
              </p14:nvContentPartPr>
              <p14:xfrm>
                <a:off x="6496772" y="6045056"/>
                <a:ext cx="35640" cy="307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6A4EC93-74F4-4810-87FB-E38916C2DF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78772" y="6027056"/>
                  <a:ext cx="71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AF93EBC-DACC-4839-97BF-0D8D7B552325}"/>
                    </a:ext>
                  </a:extLst>
                </p14:cNvPr>
                <p14:cNvContentPartPr/>
                <p14:nvPr/>
              </p14:nvContentPartPr>
              <p14:xfrm>
                <a:off x="6428732" y="6160256"/>
                <a:ext cx="278640" cy="3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AF93EBC-DACC-4839-97BF-0D8D7B55232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10732" y="6142616"/>
                  <a:ext cx="314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36EE2E-5A70-4D76-A531-07F5544832FA}"/>
                    </a:ext>
                  </a:extLst>
                </p14:cNvPr>
                <p14:cNvContentPartPr/>
                <p14:nvPr/>
              </p14:nvContentPartPr>
              <p14:xfrm>
                <a:off x="6812852" y="6179336"/>
                <a:ext cx="167760" cy="155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36EE2E-5A70-4D76-A531-07F5544832F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94852" y="6161696"/>
                  <a:ext cx="203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0D90859-912E-4DC7-A3F8-F9DE0D462EA2}"/>
                    </a:ext>
                  </a:extLst>
                </p14:cNvPr>
                <p14:cNvContentPartPr/>
                <p14:nvPr/>
              </p14:nvContentPartPr>
              <p14:xfrm>
                <a:off x="7038572" y="6219656"/>
                <a:ext cx="129960" cy="120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0D90859-912E-4DC7-A3F8-F9DE0D462EA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20572" y="6202016"/>
                  <a:ext cx="165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CE36C83-EA4B-4A3C-822D-9F4A918EF570}"/>
                    </a:ext>
                  </a:extLst>
                </p14:cNvPr>
                <p14:cNvContentPartPr/>
                <p14:nvPr/>
              </p14:nvContentPartPr>
              <p14:xfrm>
                <a:off x="7351772" y="6158096"/>
                <a:ext cx="382320" cy="353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CE36C83-EA4B-4A3C-822D-9F4A918EF57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33772" y="6140096"/>
                  <a:ext cx="4179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6413E7A-01AB-4170-8A0F-D9053213875E}"/>
                    </a:ext>
                  </a:extLst>
                </p14:cNvPr>
                <p14:cNvContentPartPr/>
                <p14:nvPr/>
              </p14:nvContentPartPr>
              <p14:xfrm>
                <a:off x="7816532" y="6203456"/>
                <a:ext cx="162000" cy="107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6413E7A-01AB-4170-8A0F-D905321387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98892" y="6185816"/>
                  <a:ext cx="197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635A29-40E2-45E5-97E5-F9015E6928FF}"/>
                    </a:ext>
                  </a:extLst>
                </p14:cNvPr>
                <p14:cNvContentPartPr/>
                <p14:nvPr/>
              </p14:nvContentPartPr>
              <p14:xfrm>
                <a:off x="7992572" y="5978816"/>
                <a:ext cx="25920" cy="339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635A29-40E2-45E5-97E5-F9015E6928F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74932" y="5961176"/>
                  <a:ext cx="61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3EABC9-491A-46F8-9289-C1EA0CAA042D}"/>
                    </a:ext>
                  </a:extLst>
                </p14:cNvPr>
                <p14:cNvContentPartPr/>
                <p14:nvPr/>
              </p14:nvContentPartPr>
              <p14:xfrm>
                <a:off x="8156012" y="6229736"/>
                <a:ext cx="90720" cy="13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3EABC9-491A-46F8-9289-C1EA0CAA042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38372" y="6211736"/>
                  <a:ext cx="126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94772F5-86B4-4C58-8DEA-C7F31F548D9A}"/>
                    </a:ext>
                  </a:extLst>
                </p14:cNvPr>
                <p14:cNvContentPartPr/>
                <p14:nvPr/>
              </p14:nvContentPartPr>
              <p14:xfrm>
                <a:off x="8207492" y="6056936"/>
                <a:ext cx="204480" cy="578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94772F5-86B4-4C58-8DEA-C7F31F548D9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89492" y="6039296"/>
                  <a:ext cx="2401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474D83-8F52-48A6-93F4-013B529250B0}"/>
                    </a:ext>
                  </a:extLst>
                </p14:cNvPr>
                <p14:cNvContentPartPr/>
                <p14:nvPr/>
              </p14:nvContentPartPr>
              <p14:xfrm>
                <a:off x="8546612" y="6200936"/>
                <a:ext cx="89280" cy="152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474D83-8F52-48A6-93F4-013B529250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28612" y="6182936"/>
                  <a:ext cx="124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38BAF9E-FA1D-4834-87E0-663BAB62BB32}"/>
                    </a:ext>
                  </a:extLst>
                </p14:cNvPr>
                <p14:cNvContentPartPr/>
                <p14:nvPr/>
              </p14:nvContentPartPr>
              <p14:xfrm>
                <a:off x="8698892" y="6079256"/>
                <a:ext cx="52200" cy="260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38BAF9E-FA1D-4834-87E0-663BAB62BB3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80892" y="6061256"/>
                  <a:ext cx="87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AB4C6E8-9C63-4EBB-AE1E-C40A6481F8E8}"/>
                    </a:ext>
                  </a:extLst>
                </p14:cNvPr>
                <p14:cNvContentPartPr/>
                <p14:nvPr/>
              </p14:nvContentPartPr>
              <p14:xfrm>
                <a:off x="8851532" y="6193736"/>
                <a:ext cx="216720" cy="181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AB4C6E8-9C63-4EBB-AE1E-C40A6481F8E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33532" y="6175736"/>
                  <a:ext cx="252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3FCAC2-CEB8-46CE-93E9-91A0EB2AC38A}"/>
                    </a:ext>
                  </a:extLst>
                </p14:cNvPr>
                <p14:cNvContentPartPr/>
                <p14:nvPr/>
              </p14:nvContentPartPr>
              <p14:xfrm>
                <a:off x="7648412" y="6549056"/>
                <a:ext cx="1392120" cy="3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3FCAC2-CEB8-46CE-93E9-91A0EB2AC38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30412" y="6531416"/>
                  <a:ext cx="14277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7BDB18F-AED3-41FF-843C-C43796521896}"/>
              </a:ext>
            </a:extLst>
          </p:cNvPr>
          <p:cNvGrpSpPr/>
          <p:nvPr/>
        </p:nvGrpSpPr>
        <p:grpSpPr>
          <a:xfrm>
            <a:off x="408812" y="5816096"/>
            <a:ext cx="1809000" cy="520920"/>
            <a:chOff x="408812" y="5816096"/>
            <a:chExt cx="18090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FA1FA7-7890-4AC8-95F2-7007E8536DB4}"/>
                    </a:ext>
                  </a:extLst>
                </p14:cNvPr>
                <p14:cNvContentPartPr/>
                <p14:nvPr/>
              </p14:nvContentPartPr>
              <p14:xfrm>
                <a:off x="457772" y="5837336"/>
                <a:ext cx="24120" cy="354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FA1FA7-7890-4AC8-95F2-7007E8536DB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9772" y="5819696"/>
                  <a:ext cx="59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ADED65D-CEFA-4128-B950-EA5D09F11833}"/>
                    </a:ext>
                  </a:extLst>
                </p14:cNvPr>
                <p14:cNvContentPartPr/>
                <p14:nvPr/>
              </p14:nvContentPartPr>
              <p14:xfrm>
                <a:off x="421772" y="5816096"/>
                <a:ext cx="229320" cy="77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ADED65D-CEFA-4128-B950-EA5D09F1183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3772" y="5798096"/>
                  <a:ext cx="26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D2C518-B4F4-4B30-BEE9-3BB2C1CD268D}"/>
                    </a:ext>
                  </a:extLst>
                </p14:cNvPr>
                <p14:cNvContentPartPr/>
                <p14:nvPr/>
              </p14:nvContentPartPr>
              <p14:xfrm>
                <a:off x="408812" y="6041096"/>
                <a:ext cx="235800" cy="243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D2C518-B4F4-4B30-BEE9-3BB2C1CD268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1172" y="6023456"/>
                  <a:ext cx="271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18326C-CAAE-494C-BDB8-0F3194D91C04}"/>
                    </a:ext>
                  </a:extLst>
                </p14:cNvPr>
                <p14:cNvContentPartPr/>
                <p14:nvPr/>
              </p14:nvContentPartPr>
              <p14:xfrm>
                <a:off x="698252" y="6037856"/>
                <a:ext cx="212040" cy="299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18326C-CAAE-494C-BDB8-0F3194D91C0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0612" y="6019856"/>
                  <a:ext cx="247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69841BC-17A2-4C51-94F4-4B27405D101C}"/>
                    </a:ext>
                  </a:extLst>
                </p14:cNvPr>
                <p14:cNvContentPartPr/>
                <p14:nvPr/>
              </p14:nvContentPartPr>
              <p14:xfrm>
                <a:off x="985172" y="6046496"/>
                <a:ext cx="214200" cy="168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69841BC-17A2-4C51-94F4-4B27405D10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7172" y="6028496"/>
                  <a:ext cx="249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2296E4D-DF11-4B90-8B26-FD2B0E4FD24A}"/>
                    </a:ext>
                  </a:extLst>
                </p14:cNvPr>
                <p14:cNvContentPartPr/>
                <p14:nvPr/>
              </p14:nvContentPartPr>
              <p14:xfrm>
                <a:off x="1242572" y="6095816"/>
                <a:ext cx="972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2296E4D-DF11-4B90-8B26-FD2B0E4FD24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24572" y="607781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785867B-B316-4334-A97B-31FBC97FC64A}"/>
                    </a:ext>
                  </a:extLst>
                </p14:cNvPr>
                <p14:cNvContentPartPr/>
                <p14:nvPr/>
              </p14:nvContentPartPr>
              <p14:xfrm>
                <a:off x="1201172" y="5945336"/>
                <a:ext cx="10440" cy="3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785867B-B316-4334-A97B-31FBC97FC6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83172" y="5927336"/>
                  <a:ext cx="4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2000C7-EB9A-4A01-AC62-2D4717C49EBF}"/>
                    </a:ext>
                  </a:extLst>
                </p14:cNvPr>
                <p14:cNvContentPartPr/>
                <p14:nvPr/>
              </p14:nvContentPartPr>
              <p14:xfrm>
                <a:off x="1358132" y="6121376"/>
                <a:ext cx="87120" cy="24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2000C7-EB9A-4A01-AC62-2D4717C49EB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40492" y="6103736"/>
                  <a:ext cx="122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3B1E01-7EFA-4724-B773-EB746AF9E10D}"/>
                    </a:ext>
                  </a:extLst>
                </p14:cNvPr>
                <p14:cNvContentPartPr/>
                <p14:nvPr/>
              </p14:nvContentPartPr>
              <p14:xfrm>
                <a:off x="1458932" y="5902136"/>
                <a:ext cx="237960" cy="43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3B1E01-7EFA-4724-B773-EB746AF9E1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41292" y="5884496"/>
                  <a:ext cx="2736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C4C8DCA-66C0-4474-80A4-2AFF51298D3B}"/>
                    </a:ext>
                  </a:extLst>
                </p14:cNvPr>
                <p14:cNvContentPartPr/>
                <p14:nvPr/>
              </p14:nvContentPartPr>
              <p14:xfrm>
                <a:off x="1800212" y="6103736"/>
                <a:ext cx="79560" cy="9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C4C8DCA-66C0-4474-80A4-2AFF51298D3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82572" y="6086096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8F87EC3-CAB6-4B19-9574-DCD8F223A876}"/>
                    </a:ext>
                  </a:extLst>
                </p14:cNvPr>
                <p14:cNvContentPartPr/>
                <p14:nvPr/>
              </p14:nvContentPartPr>
              <p14:xfrm>
                <a:off x="1947092" y="5948936"/>
                <a:ext cx="64440" cy="267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8F87EC3-CAB6-4B19-9574-DCD8F223A87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929452" y="5931296"/>
                  <a:ext cx="100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B025531-91E4-4E7F-B8AB-4A6F429E7BC3}"/>
                    </a:ext>
                  </a:extLst>
                </p14:cNvPr>
                <p14:cNvContentPartPr/>
                <p14:nvPr/>
              </p14:nvContentPartPr>
              <p14:xfrm>
                <a:off x="2114492" y="6136136"/>
                <a:ext cx="103320" cy="119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B025531-91E4-4E7F-B8AB-4A6F429E7BC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96492" y="6118136"/>
                  <a:ext cx="13896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34B1D77-5DEC-4779-AC37-10EB85177196}"/>
                  </a:ext>
                </a:extLst>
              </p14:cNvPr>
              <p14:cNvContentPartPr/>
              <p14:nvPr/>
            </p14:nvContentPartPr>
            <p14:xfrm>
              <a:off x="2613452" y="5960456"/>
              <a:ext cx="263520" cy="3139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34B1D77-5DEC-4779-AC37-10EB8517719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595812" y="5942816"/>
                <a:ext cx="2991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51CC78D-5294-4E61-BF42-81EC166FE238}"/>
                  </a:ext>
                </a:extLst>
              </p14:cNvPr>
              <p14:cNvContentPartPr/>
              <p14:nvPr/>
            </p14:nvContentPartPr>
            <p14:xfrm>
              <a:off x="2559812" y="6460496"/>
              <a:ext cx="408960" cy="38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51CC78D-5294-4E61-BF42-81EC166FE23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542172" y="6442496"/>
                <a:ext cx="44460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D897211-2234-4E6E-BFA0-A68BF24A2245}"/>
              </a:ext>
            </a:extLst>
          </p:cNvPr>
          <p:cNvGrpSpPr/>
          <p:nvPr/>
        </p:nvGrpSpPr>
        <p:grpSpPr>
          <a:xfrm>
            <a:off x="3177932" y="5875136"/>
            <a:ext cx="2095200" cy="503640"/>
            <a:chOff x="3177932" y="5875136"/>
            <a:chExt cx="209520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F59F894-8ABD-4813-B990-405EF400E7A7}"/>
                    </a:ext>
                  </a:extLst>
                </p14:cNvPr>
                <p14:cNvContentPartPr/>
                <p14:nvPr/>
              </p14:nvContentPartPr>
              <p14:xfrm>
                <a:off x="3177932" y="5937056"/>
                <a:ext cx="443160" cy="22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F59F894-8ABD-4813-B990-405EF400E7A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59932" y="5919416"/>
                  <a:ext cx="478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E435269-318A-4B2D-96E2-5AF6A9EDFE93}"/>
                    </a:ext>
                  </a:extLst>
                </p14:cNvPr>
                <p14:cNvContentPartPr/>
                <p14:nvPr/>
              </p14:nvContentPartPr>
              <p14:xfrm>
                <a:off x="3306092" y="5954696"/>
                <a:ext cx="12600" cy="356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E435269-318A-4B2D-96E2-5AF6A9EDFE9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88092" y="5936696"/>
                  <a:ext cx="48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23CF5AD-28C2-4B5C-B8B9-CBDE08FB12D6}"/>
                    </a:ext>
                  </a:extLst>
                </p14:cNvPr>
                <p14:cNvContentPartPr/>
                <p14:nvPr/>
              </p14:nvContentPartPr>
              <p14:xfrm>
                <a:off x="3460532" y="5953976"/>
                <a:ext cx="144000" cy="355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23CF5AD-28C2-4B5C-B8B9-CBDE08FB12D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42532" y="5935976"/>
                  <a:ext cx="179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1C82C5-6E8E-40B1-BF32-470C493AFBE3}"/>
                    </a:ext>
                  </a:extLst>
                </p14:cNvPr>
                <p14:cNvContentPartPr/>
                <p14:nvPr/>
              </p14:nvContentPartPr>
              <p14:xfrm>
                <a:off x="3689132" y="6092936"/>
                <a:ext cx="116640" cy="213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1C82C5-6E8E-40B1-BF32-470C493AFBE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671492" y="6074936"/>
                  <a:ext cx="152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9F4724-D557-431B-A47F-E2319D69E574}"/>
                    </a:ext>
                  </a:extLst>
                </p14:cNvPr>
                <p14:cNvContentPartPr/>
                <p14:nvPr/>
              </p14:nvContentPartPr>
              <p14:xfrm>
                <a:off x="3855092" y="5909696"/>
                <a:ext cx="155520" cy="371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9F4724-D557-431B-A47F-E2319D69E57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37092" y="5891696"/>
                  <a:ext cx="191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A1FA25-DE71-4E95-936C-11D7F63FCCF2}"/>
                    </a:ext>
                  </a:extLst>
                </p14:cNvPr>
                <p14:cNvContentPartPr/>
                <p14:nvPr/>
              </p14:nvContentPartPr>
              <p14:xfrm>
                <a:off x="4003052" y="6105176"/>
                <a:ext cx="150480" cy="198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A1FA25-DE71-4E95-936C-11D7F63FCC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85412" y="6087536"/>
                  <a:ext cx="186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3EA5FB3-286D-448D-ADA6-F667B493172B}"/>
                    </a:ext>
                  </a:extLst>
                </p14:cNvPr>
                <p14:cNvContentPartPr/>
                <p14:nvPr/>
              </p14:nvContentPartPr>
              <p14:xfrm>
                <a:off x="4240292" y="6198776"/>
                <a:ext cx="21240" cy="8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3EA5FB3-286D-448D-ADA6-F667B493172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222292" y="6181136"/>
                  <a:ext cx="56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0FDF7F0-BED8-4267-A79A-72E55CB660EB}"/>
                    </a:ext>
                  </a:extLst>
                </p14:cNvPr>
                <p14:cNvContentPartPr/>
                <p14:nvPr/>
              </p14:nvContentPartPr>
              <p14:xfrm>
                <a:off x="4397612" y="5875136"/>
                <a:ext cx="248040" cy="503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0FDF7F0-BED8-4267-A79A-72E55CB660E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79972" y="5857496"/>
                  <a:ext cx="2836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3D79DBA-9A85-40E8-BDA3-FE9B8E7517A7}"/>
                    </a:ext>
                  </a:extLst>
                </p14:cNvPr>
                <p14:cNvContentPartPr/>
                <p14:nvPr/>
              </p14:nvContentPartPr>
              <p14:xfrm>
                <a:off x="4769132" y="6108776"/>
                <a:ext cx="87120" cy="146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3D79DBA-9A85-40E8-BDA3-FE9B8E7517A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51492" y="6090776"/>
                  <a:ext cx="122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E0223F-A00D-47BE-BC96-D8C5399EF406}"/>
                    </a:ext>
                  </a:extLst>
                </p14:cNvPr>
                <p14:cNvContentPartPr/>
                <p14:nvPr/>
              </p14:nvContentPartPr>
              <p14:xfrm>
                <a:off x="4928972" y="5956496"/>
                <a:ext cx="38880" cy="286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E0223F-A00D-47BE-BC96-D8C5399EF40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10972" y="5938856"/>
                  <a:ext cx="74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FD86D7-6236-4C71-9F26-5F4E41B07D3A}"/>
                    </a:ext>
                  </a:extLst>
                </p14:cNvPr>
                <p14:cNvContentPartPr/>
                <p14:nvPr/>
              </p14:nvContentPartPr>
              <p14:xfrm>
                <a:off x="5065772" y="6105176"/>
                <a:ext cx="207360" cy="178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FD86D7-6236-4C71-9F26-5F4E41B07D3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48132" y="6087536"/>
                  <a:ext cx="243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7EE1899-7DEC-4D39-8795-78A065694E24}"/>
                    </a:ext>
                  </a:extLst>
                </p14:cNvPr>
                <p14:cNvContentPartPr/>
                <p14:nvPr/>
              </p14:nvContentPartPr>
              <p14:xfrm>
                <a:off x="4222292" y="6169976"/>
                <a:ext cx="102600" cy="6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7EE1899-7DEC-4D39-8795-78A065694E2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04292" y="6151976"/>
                  <a:ext cx="138240" cy="4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33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441A1C7E-7E3A-49DD-AA7E-E51BB7BBEF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Relational Algebra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3017463-AE13-4A24-9D2C-3981070C8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15237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Procedural language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Six basic operators</a:t>
            </a:r>
          </a:p>
          <a:p>
            <a:pPr marL="741363" lvl="1" indent="-284163"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highlight>
                  <a:srgbClr val="FFFF00"/>
                </a:highlight>
              </a:rPr>
              <a:t>select: </a:t>
            </a:r>
            <a:r>
              <a:rPr lang="en-US" altLang="en-US" sz="2400" dirty="0">
                <a:highlight>
                  <a:srgbClr val="FFFF00"/>
                </a:highlight>
                <a:latin typeface="Symbol" panose="05050102010706020507" pitchFamily="18" charset="2"/>
              </a:rPr>
              <a:t>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highlight>
                  <a:srgbClr val="FFFF00"/>
                </a:highlight>
              </a:rPr>
              <a:t>project: </a:t>
            </a:r>
            <a:r>
              <a:rPr lang="en-US" altLang="en-US" sz="1800" dirty="0">
                <a:highlight>
                  <a:srgbClr val="FFFF00"/>
                </a:highlight>
                <a:latin typeface="Symbol" panose="05050102010706020507" pitchFamily="18" charset="2"/>
              </a:rPr>
              <a:t>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union: </a:t>
            </a:r>
            <a:r>
              <a:rPr lang="en-US" altLang="en-US" sz="1800" dirty="0">
                <a:latin typeface="Symbol" panose="05050102010706020507" pitchFamily="18" charset="2"/>
              </a:rPr>
              <a:t>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set difference: </a:t>
            </a:r>
            <a:r>
              <a:rPr lang="en-US" altLang="en-US" sz="1800" i="1" dirty="0"/>
              <a:t>–</a:t>
            </a:r>
            <a:r>
              <a:rPr lang="en-US" altLang="en-US" sz="1800" dirty="0"/>
              <a:t>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Cartesian product: x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rename: </a:t>
            </a:r>
            <a:r>
              <a:rPr lang="en-US" altLang="en-US" sz="2000" i="1" dirty="0">
                <a:latin typeface="Symbol" panose="05050102010706020507" pitchFamily="18" charset="2"/>
              </a:rPr>
              <a:t>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The operators take one or  two relations as inputs and produce a new relation as a result.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49DC2961-30C2-4539-B127-A9747EBDF4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Natural Join Example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49691CA0-AE43-4677-9652-57C9D6FA8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43712" cy="3825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Relations r, s:</a:t>
            </a:r>
          </a:p>
        </p:txBody>
      </p:sp>
      <p:grpSp>
        <p:nvGrpSpPr>
          <p:cNvPr id="28676" name="Group 3">
            <a:extLst>
              <a:ext uri="{FF2B5EF4-FFF2-40B4-BE49-F238E27FC236}">
                <a16:creationId xmlns:a16="http://schemas.microsoft.com/office/drawing/2014/main" id="{B4FD5B6E-841F-4D44-A829-7AF29D0F8990}"/>
              </a:ext>
            </a:extLst>
          </p:cNvPr>
          <p:cNvGrpSpPr>
            <a:grpSpLocks/>
          </p:cNvGrpSpPr>
          <p:nvPr/>
        </p:nvGrpSpPr>
        <p:grpSpPr bwMode="auto">
          <a:xfrm>
            <a:off x="819150" y="3654425"/>
            <a:ext cx="7027863" cy="993775"/>
            <a:chOff x="516" y="2302"/>
            <a:chExt cx="4427" cy="626"/>
          </a:xfrm>
        </p:grpSpPr>
        <p:sp>
          <p:nvSpPr>
            <p:cNvPr id="28679" name="Rectangle 4">
              <a:extLst>
                <a:ext uri="{FF2B5EF4-FFF2-40B4-BE49-F238E27FC236}">
                  <a16:creationId xmlns:a16="http://schemas.microsoft.com/office/drawing/2014/main" id="{A2196D5E-FAFC-4280-A5A7-D98BA6AEC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2302"/>
              <a:ext cx="4427" cy="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marL="341313" indent="-341313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spcBef>
                  <a:spcPts val="788"/>
                </a:spcBef>
                <a:buClr>
                  <a:srgbClr val="CC3300"/>
                </a:buClr>
                <a:buSzPct val="90000"/>
                <a:buFont typeface="Monotype Sorts" charset="2"/>
                <a:buChar char=""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r     s</a:t>
              </a:r>
            </a:p>
          </p:txBody>
        </p:sp>
        <p:sp>
          <p:nvSpPr>
            <p:cNvPr id="28680" name="AutoShape 5">
              <a:extLst>
                <a:ext uri="{FF2B5EF4-FFF2-40B4-BE49-F238E27FC236}">
                  <a16:creationId xmlns:a16="http://schemas.microsoft.com/office/drawing/2014/main" id="{DEC60981-68FB-4896-AC17-94FAE52DD4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631" y="2604"/>
              <a:ext cx="232" cy="95"/>
            </a:xfrm>
            <a:prstGeom prst="flowChartCollat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  <p:pic>
        <p:nvPicPr>
          <p:cNvPr id="28677" name="Picture 6">
            <a:extLst>
              <a:ext uri="{FF2B5EF4-FFF2-40B4-BE49-F238E27FC236}">
                <a16:creationId xmlns:a16="http://schemas.microsoft.com/office/drawing/2014/main" id="{59D0E778-E5A1-4A5F-ACDC-8B8E4A5E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1169988"/>
            <a:ext cx="4276725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8" name="AutoShape 7">
            <a:extLst>
              <a:ext uri="{FF2B5EF4-FFF2-40B4-BE49-F238E27FC236}">
                <a16:creationId xmlns:a16="http://schemas.microsoft.com/office/drawing/2014/main" id="{90118FB2-A0E8-4D8A-9C52-145A46E3D6F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30338" y="3762375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8EACC56-E374-4C1F-A2E2-A1E2D6C9A1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Natural Join, Theta Join and Equijoin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007E92-698A-40E8-AAB0-946CEAD57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1093788"/>
            <a:ext cx="8178800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Find the names of all instructors in the Comp. Sci. department together with the course titles of all the courses that the instructors teach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latin typeface="Symbol" panose="05050102010706020507" pitchFamily="18" charset="2"/>
              </a:rPr>
              <a:t></a:t>
            </a:r>
            <a:r>
              <a:rPr lang="en-US" altLang="en-US" sz="1800" dirty="0"/>
              <a:t> </a:t>
            </a:r>
            <a:r>
              <a:rPr lang="en-US" altLang="en-US" sz="2400" i="1" baseline="-25000" dirty="0"/>
              <a:t>name, title</a:t>
            </a:r>
            <a:r>
              <a:rPr lang="en-US" altLang="en-US" sz="1800" dirty="0"/>
              <a:t> (</a:t>
            </a:r>
            <a:r>
              <a:rPr lang="en-US" altLang="en-US" sz="2400" dirty="0">
                <a:latin typeface="Symbol" panose="05050102010706020507" pitchFamily="18" charset="2"/>
              </a:rPr>
              <a:t></a:t>
            </a:r>
            <a:r>
              <a:rPr lang="en-US" altLang="en-US" sz="1800" dirty="0"/>
              <a:t> </a:t>
            </a:r>
            <a:r>
              <a:rPr lang="en-US" altLang="en-US" sz="2400" i="1" baseline="-25000" dirty="0" err="1"/>
              <a:t>dept_name</a:t>
            </a:r>
            <a:r>
              <a:rPr lang="en-US" altLang="en-US" sz="2400" baseline="-25000" dirty="0"/>
              <a:t>=“Comp. Sci.”</a:t>
            </a:r>
            <a:r>
              <a:rPr lang="en-US" altLang="en-US" sz="1800" dirty="0"/>
              <a:t> (</a:t>
            </a:r>
            <a:r>
              <a:rPr lang="en-US" altLang="en-US" sz="1800" i="1" dirty="0"/>
              <a:t>instructor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teaches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course</a:t>
            </a:r>
            <a:r>
              <a:rPr lang="en-US" altLang="en-US" sz="1800" dirty="0"/>
              <a:t>))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Natural join is associative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(</a:t>
            </a:r>
            <a:r>
              <a:rPr lang="en-US" altLang="en-US" sz="1800" i="1" dirty="0"/>
              <a:t>instructor      teaches</a:t>
            </a:r>
            <a:r>
              <a:rPr lang="en-US" altLang="en-US" sz="1800" dirty="0"/>
              <a:t>)     </a:t>
            </a:r>
            <a:r>
              <a:rPr lang="en-US" altLang="en-US" sz="1800" i="1" dirty="0"/>
              <a:t>course</a:t>
            </a:r>
            <a:r>
              <a:rPr lang="en-US" altLang="en-US" sz="1800" dirty="0"/>
              <a:t>        is equivalent to</a:t>
            </a:r>
            <a:br>
              <a:rPr lang="en-US" altLang="en-US" sz="1800" dirty="0"/>
            </a:br>
            <a:r>
              <a:rPr lang="en-US" altLang="en-US" sz="1800" i="1" dirty="0"/>
              <a:t>instructor</a:t>
            </a:r>
            <a:r>
              <a:rPr lang="en-US" altLang="en-US" sz="1800" dirty="0"/>
              <a:t>       (</a:t>
            </a:r>
            <a:r>
              <a:rPr lang="en-US" altLang="en-US" sz="1800" i="1" dirty="0"/>
              <a:t>teaches     course</a:t>
            </a:r>
            <a:r>
              <a:rPr lang="en-US" altLang="en-US" sz="1800" dirty="0"/>
              <a:t>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Natural join is commutative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 dirty="0"/>
              <a:t>instruct     teaches</a:t>
            </a:r>
            <a:r>
              <a:rPr lang="en-US" altLang="en-US" sz="1800" dirty="0"/>
              <a:t>       is equivalent to</a:t>
            </a:r>
            <a:br>
              <a:rPr lang="en-US" altLang="en-US" sz="1800" dirty="0"/>
            </a:br>
            <a:r>
              <a:rPr lang="en-US" altLang="en-US" sz="1800" i="1" dirty="0"/>
              <a:t>teaches     instructor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/>
              <a:t>The </a:t>
            </a:r>
            <a:r>
              <a:rPr lang="en-US" altLang="en-US" sz="1800" b="1" dirty="0">
                <a:solidFill>
                  <a:srgbClr val="000099"/>
                </a:solidFill>
              </a:rPr>
              <a:t>theta join</a:t>
            </a:r>
            <a:r>
              <a:rPr lang="en-US" altLang="en-US" sz="1800" dirty="0"/>
              <a:t> operation  </a:t>
            </a:r>
            <a:r>
              <a:rPr lang="en-US" altLang="en-US" sz="1800" i="1" dirty="0"/>
              <a:t>r     </a:t>
            </a:r>
            <a:r>
              <a:rPr lang="en-US" altLang="en-US" sz="2400" i="1" baseline="-25000" dirty="0">
                <a:latin typeface="Symbol" panose="05050102010706020507" pitchFamily="18" charset="2"/>
              </a:rPr>
              <a:t></a:t>
            </a:r>
            <a:r>
              <a:rPr lang="en-US" altLang="en-US" sz="2400" i="1" baseline="-25000" dirty="0"/>
              <a:t> </a:t>
            </a:r>
            <a:r>
              <a:rPr lang="en-US" altLang="en-US" sz="1800" i="1" dirty="0"/>
              <a:t>s</a:t>
            </a:r>
            <a:r>
              <a:rPr lang="en-US" altLang="en-US" sz="1800" dirty="0"/>
              <a:t>   is defined as</a:t>
            </a:r>
          </a:p>
          <a:p>
            <a:pPr marL="741363" lvl="1" indent="-284163">
              <a:spcBef>
                <a:spcPts val="1050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 dirty="0"/>
              <a:t>r      </a:t>
            </a:r>
            <a:r>
              <a:rPr lang="en-US" altLang="en-US" sz="2400" i="1" baseline="-25000" dirty="0">
                <a:latin typeface="Symbol" panose="05050102010706020507" pitchFamily="18" charset="2"/>
              </a:rPr>
              <a:t></a:t>
            </a:r>
            <a:r>
              <a:rPr lang="en-US" altLang="en-US" sz="2400" i="1" baseline="-25000" dirty="0"/>
              <a:t> </a:t>
            </a:r>
            <a:r>
              <a:rPr lang="en-US" altLang="en-US" sz="1800" i="1" dirty="0"/>
              <a:t>s  </a:t>
            </a:r>
            <a:r>
              <a:rPr lang="en-US" altLang="en-US" sz="1800" dirty="0"/>
              <a:t> = </a:t>
            </a:r>
            <a:r>
              <a:rPr lang="en-US" altLang="en-US" sz="2400" dirty="0">
                <a:latin typeface="Symbol" panose="05050102010706020507" pitchFamily="18" charset="2"/>
              </a:rPr>
              <a:t></a:t>
            </a:r>
            <a:r>
              <a:rPr lang="en-US" altLang="en-US" sz="2400" i="1" baseline="-25000" dirty="0">
                <a:latin typeface="Symbol" panose="05050102010706020507" pitchFamily="18" charset="2"/>
              </a:rPr>
              <a:t></a:t>
            </a:r>
            <a:r>
              <a:rPr lang="en-US" altLang="en-US" sz="2400" dirty="0"/>
              <a:t> (</a:t>
            </a:r>
            <a:r>
              <a:rPr lang="en-US" altLang="en-US" sz="2400" i="1" dirty="0"/>
              <a:t>r  </a:t>
            </a:r>
            <a:r>
              <a:rPr lang="en-US" altLang="en-US" sz="2400" dirty="0"/>
              <a:t>x </a:t>
            </a:r>
            <a:r>
              <a:rPr lang="en-US" altLang="en-US" sz="2400" i="1" dirty="0"/>
              <a:t> s)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dirty="0">
                <a:highlight>
                  <a:srgbClr val="FFFF00"/>
                </a:highlight>
              </a:rPr>
              <a:t>In case the operator θ is the equality operator (=) then this join is also called an </a:t>
            </a:r>
            <a:r>
              <a:rPr lang="en-US" altLang="en-US" sz="1800" b="1" dirty="0">
                <a:solidFill>
                  <a:srgbClr val="0000CC"/>
                </a:solidFill>
                <a:highlight>
                  <a:srgbClr val="FFFF00"/>
                </a:highlight>
              </a:rPr>
              <a:t>equijoin</a:t>
            </a:r>
            <a:r>
              <a:rPr lang="en-US" altLang="en-US" sz="1800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29700" name="AutoShape 3">
            <a:extLst>
              <a:ext uri="{FF2B5EF4-FFF2-40B4-BE49-F238E27FC236}">
                <a16:creationId xmlns:a16="http://schemas.microsoft.com/office/drawing/2014/main" id="{284400F2-5CF4-4FFC-8F90-A6050E298E8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5875" y="27447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1" name="AutoShape 4">
            <a:extLst>
              <a:ext uri="{FF2B5EF4-FFF2-40B4-BE49-F238E27FC236}">
                <a16:creationId xmlns:a16="http://schemas.microsoft.com/office/drawing/2014/main" id="{2E375D79-28A2-4BE2-9411-FDFC2550975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621588" y="1966913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2" name="AutoShape 5">
            <a:extLst>
              <a:ext uri="{FF2B5EF4-FFF2-40B4-BE49-F238E27FC236}">
                <a16:creationId xmlns:a16="http://schemas.microsoft.com/office/drawing/2014/main" id="{962D4963-8719-4DB6-860F-DD74811706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492875" y="19510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3" name="AutoShape 6">
            <a:extLst>
              <a:ext uri="{FF2B5EF4-FFF2-40B4-BE49-F238E27FC236}">
                <a16:creationId xmlns:a16="http://schemas.microsoft.com/office/drawing/2014/main" id="{E9C968BA-062D-4873-B4F0-ACAC53D7B7D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92388" y="27432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4" name="AutoShape 7">
            <a:extLst>
              <a:ext uri="{FF2B5EF4-FFF2-40B4-BE49-F238E27FC236}">
                <a16:creationId xmlns:a16="http://schemas.microsoft.com/office/drawing/2014/main" id="{A11ED3B3-23A0-45B9-8A59-12C1D467F09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78100" y="29718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5" name="AutoShape 8">
            <a:extLst>
              <a:ext uri="{FF2B5EF4-FFF2-40B4-BE49-F238E27FC236}">
                <a16:creationId xmlns:a16="http://schemas.microsoft.com/office/drawing/2014/main" id="{5429631F-1F14-43EA-8B64-ECA0F5CE35A0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7463" y="30178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6" name="AutoShape 9">
            <a:extLst>
              <a:ext uri="{FF2B5EF4-FFF2-40B4-BE49-F238E27FC236}">
                <a16:creationId xmlns:a16="http://schemas.microsoft.com/office/drawing/2014/main" id="{AF156712-9BD0-4E53-8775-CB1A0843D41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332038" y="37353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7" name="AutoShape 10">
            <a:extLst>
              <a:ext uri="{FF2B5EF4-FFF2-40B4-BE49-F238E27FC236}">
                <a16:creationId xmlns:a16="http://schemas.microsoft.com/office/drawing/2014/main" id="{E2311958-E10B-485F-850B-E0070251DA13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363788" y="40084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8" name="AutoShape 11">
            <a:extLst>
              <a:ext uri="{FF2B5EF4-FFF2-40B4-BE49-F238E27FC236}">
                <a16:creationId xmlns:a16="http://schemas.microsoft.com/office/drawing/2014/main" id="{0A0E879F-EB32-4750-8D3C-B84DFF0A82A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768475" y="4862513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9" name="AutoShape 12">
            <a:extLst>
              <a:ext uri="{FF2B5EF4-FFF2-40B4-BE49-F238E27FC236}">
                <a16:creationId xmlns:a16="http://schemas.microsoft.com/office/drawing/2014/main" id="{AAC73EFD-0B43-43F6-9C98-C74FAFBEA211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73500" y="43957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B71537-A54E-42E1-AD91-0E7433788E2A}"/>
                  </a:ext>
                </a:extLst>
              </p14:cNvPr>
              <p14:cNvContentPartPr/>
              <p14:nvPr/>
            </p14:nvContentPartPr>
            <p14:xfrm>
              <a:off x="1496280" y="4735200"/>
              <a:ext cx="2135160" cy="20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B71537-A54E-42E1-AD91-0E7433788E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0640" y="4663560"/>
                <a:ext cx="22068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F787AD-9483-4639-B0CA-6D4BA11241B7}"/>
                  </a:ext>
                </a:extLst>
              </p14:cNvPr>
              <p14:cNvContentPartPr/>
              <p14:nvPr/>
            </p14:nvContentPartPr>
            <p14:xfrm>
              <a:off x="1604640" y="4852200"/>
              <a:ext cx="2427480" cy="24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F787AD-9483-4639-B0CA-6D4BA11241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8640" y="4780560"/>
                <a:ext cx="2499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4047CE-BA80-4CB5-B219-91CF9990B581}"/>
                  </a:ext>
                </a:extLst>
              </p14:cNvPr>
              <p14:cNvContentPartPr/>
              <p14:nvPr/>
            </p14:nvContentPartPr>
            <p14:xfrm>
              <a:off x="1810920" y="4997280"/>
              <a:ext cx="2323800" cy="11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4047CE-BA80-4CB5-B219-91CF9990B5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280" y="4925280"/>
                <a:ext cx="2395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A37127-3BAB-47DC-AC49-5500CA56B0B0}"/>
                  </a:ext>
                </a:extLst>
              </p14:cNvPr>
              <p14:cNvContentPartPr/>
              <p14:nvPr/>
            </p14:nvContentPartPr>
            <p14:xfrm>
              <a:off x="1640640" y="4792440"/>
              <a:ext cx="2291400" cy="247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A37127-3BAB-47DC-AC49-5500CA56B0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5000" y="4720440"/>
                <a:ext cx="23630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A182F7-DC89-47A0-9EB7-385C663CBE6E}"/>
                  </a:ext>
                </a:extLst>
              </p14:cNvPr>
              <p14:cNvContentPartPr/>
              <p14:nvPr/>
            </p14:nvContentPartPr>
            <p14:xfrm>
              <a:off x="1485840" y="4793880"/>
              <a:ext cx="1396800" cy="8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A182F7-DC89-47A0-9EB7-385C663CBE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9840" y="4721880"/>
                <a:ext cx="14684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40EC71-1CC2-4EBB-ABD7-690F8BC12FEE}"/>
                  </a:ext>
                </a:extLst>
              </p14:cNvPr>
              <p14:cNvContentPartPr/>
              <p14:nvPr/>
            </p14:nvContentPartPr>
            <p14:xfrm>
              <a:off x="1455960" y="4931760"/>
              <a:ext cx="2285280" cy="13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40EC71-1CC2-4EBB-ABD7-690F8BC12F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9960" y="4859760"/>
                <a:ext cx="2356920" cy="28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E7012C1D-6F55-4E43-A9F3-5776BC2FDA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Semi Join (⋉) (⋊) 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98252BB-E2CB-4F28-B545-6E66C797A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1093788"/>
            <a:ext cx="8178800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The left semijoin (⋉) is joining similar to the natural join and written as R⋉S where R and S are relations. The result of this semijoin is the set of all tuples in R for which there is a tuple in S that is equal on their common attribute names.</a:t>
            </a:r>
          </a:p>
          <a:p>
            <a:pPr marL="341313" indent="-341313">
              <a:buClr>
                <a:srgbClr val="CC3300"/>
              </a:buClr>
              <a:buSzPct val="90000"/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What will be the output of </a:t>
            </a:r>
            <a:r>
              <a:rPr lang="en-US" altLang="en-US" sz="1800" b="1">
                <a:solidFill>
                  <a:srgbClr val="0000CC"/>
                </a:solidFill>
              </a:rPr>
              <a:t>Employee ⋉ Dept</a:t>
            </a:r>
            <a:r>
              <a:rPr lang="en-US" altLang="en-US" sz="1800"/>
              <a:t>?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Can you express semijoin in terms of natural join?</a:t>
            </a:r>
          </a:p>
        </p:txBody>
      </p:sp>
      <p:sp>
        <p:nvSpPr>
          <p:cNvPr id="30724" name="AutoShape 3">
            <a:extLst>
              <a:ext uri="{FF2B5EF4-FFF2-40B4-BE49-F238E27FC236}">
                <a16:creationId xmlns:a16="http://schemas.microsoft.com/office/drawing/2014/main" id="{3CCF68DF-BEF1-4654-8127-84E7C8E5AB5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5875" y="27447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5" name="AutoShape 4">
            <a:extLst>
              <a:ext uri="{FF2B5EF4-FFF2-40B4-BE49-F238E27FC236}">
                <a16:creationId xmlns:a16="http://schemas.microsoft.com/office/drawing/2014/main" id="{FF480484-BBF6-407B-99FB-F6B44B1E5C4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92388" y="27432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6" name="AutoShape 5">
            <a:extLst>
              <a:ext uri="{FF2B5EF4-FFF2-40B4-BE49-F238E27FC236}">
                <a16:creationId xmlns:a16="http://schemas.microsoft.com/office/drawing/2014/main" id="{B5A70DBA-9428-4D86-BE61-20D4F68893E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78100" y="29718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7" name="AutoShape 6">
            <a:extLst>
              <a:ext uri="{FF2B5EF4-FFF2-40B4-BE49-F238E27FC236}">
                <a16:creationId xmlns:a16="http://schemas.microsoft.com/office/drawing/2014/main" id="{EA9DF7CB-AA52-4D11-8544-3CEE9A2B518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7463" y="30178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8" name="AutoShape 7">
            <a:extLst>
              <a:ext uri="{FF2B5EF4-FFF2-40B4-BE49-F238E27FC236}">
                <a16:creationId xmlns:a16="http://schemas.microsoft.com/office/drawing/2014/main" id="{92C054EB-B8C8-47B2-8C8D-A8CD7846E3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332038" y="37353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9" name="AutoShape 8">
            <a:extLst>
              <a:ext uri="{FF2B5EF4-FFF2-40B4-BE49-F238E27FC236}">
                <a16:creationId xmlns:a16="http://schemas.microsoft.com/office/drawing/2014/main" id="{DCC34A3C-EC03-4BF2-B5AA-B218E7DA5D4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363788" y="40084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30730" name="Picture 9">
            <a:extLst>
              <a:ext uri="{FF2B5EF4-FFF2-40B4-BE49-F238E27FC236}">
                <a16:creationId xmlns:a16="http://schemas.microsoft.com/office/drawing/2014/main" id="{F1525BED-559D-468C-B046-54BC1E727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32050"/>
            <a:ext cx="4476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5AD93D-B43A-4197-AAD3-FF1853D0DF03}"/>
              </a:ext>
            </a:extLst>
          </p:cNvPr>
          <p:cNvGrpSpPr/>
          <p:nvPr/>
        </p:nvGrpSpPr>
        <p:grpSpPr>
          <a:xfrm>
            <a:off x="2032320" y="5124000"/>
            <a:ext cx="911160" cy="750600"/>
            <a:chOff x="2032320" y="5124000"/>
            <a:chExt cx="911160" cy="7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31ADADA-D579-4D53-AD24-9305DC36EC63}"/>
                    </a:ext>
                  </a:extLst>
                </p14:cNvPr>
                <p14:cNvContentPartPr/>
                <p14:nvPr/>
              </p14:nvContentPartPr>
              <p14:xfrm>
                <a:off x="2032320" y="5124000"/>
                <a:ext cx="29520" cy="75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31ADADA-D579-4D53-AD24-9305DC36EC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4680" y="5106000"/>
                  <a:ext cx="6516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D6036B-2D15-43FE-9E08-240E59CAF8BD}"/>
                    </a:ext>
                  </a:extLst>
                </p14:cNvPr>
                <p14:cNvContentPartPr/>
                <p14:nvPr/>
              </p14:nvContentPartPr>
              <p14:xfrm>
                <a:off x="2036640" y="5204640"/>
                <a:ext cx="816120" cy="666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D6036B-2D15-43FE-9E08-240E59CAF8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8640" y="5187000"/>
                  <a:ext cx="8517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C88119-916B-42DC-8AAA-27FFDED3AEC6}"/>
                    </a:ext>
                  </a:extLst>
                </p14:cNvPr>
                <p14:cNvContentPartPr/>
                <p14:nvPr/>
              </p14:nvContentPartPr>
              <p14:xfrm>
                <a:off x="2060760" y="5140920"/>
                <a:ext cx="882720" cy="652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C88119-916B-42DC-8AAA-27FFDED3AE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3120" y="5122920"/>
                  <a:ext cx="918360" cy="68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0DB422-1AA7-4A70-9480-36CF821C5EC9}"/>
              </a:ext>
            </a:extLst>
          </p:cNvPr>
          <p:cNvGrpSpPr/>
          <p:nvPr/>
        </p:nvGrpSpPr>
        <p:grpSpPr>
          <a:xfrm>
            <a:off x="3686160" y="4942920"/>
            <a:ext cx="1274760" cy="825840"/>
            <a:chOff x="3686160" y="4942920"/>
            <a:chExt cx="127476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B3E2B7-807A-4651-A063-4E5D86691703}"/>
                    </a:ext>
                  </a:extLst>
                </p14:cNvPr>
                <p14:cNvContentPartPr/>
                <p14:nvPr/>
              </p14:nvContentPartPr>
              <p14:xfrm>
                <a:off x="3686160" y="4942920"/>
                <a:ext cx="263520" cy="825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B3E2B7-807A-4651-A063-4E5D866917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8520" y="4925280"/>
                  <a:ext cx="2991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2F3AC9-85D0-4B99-A2CB-D9E01885DEBA}"/>
                    </a:ext>
                  </a:extLst>
                </p14:cNvPr>
                <p14:cNvContentPartPr/>
                <p14:nvPr/>
              </p14:nvContentPartPr>
              <p14:xfrm>
                <a:off x="4092600" y="5214360"/>
                <a:ext cx="25200" cy="36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2F3AC9-85D0-4B99-A2CB-D9E01885DE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4960" y="5196360"/>
                  <a:ext cx="60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3D4243-2A2E-421B-8D24-BB80EB7E7EC8}"/>
                    </a:ext>
                  </a:extLst>
                </p14:cNvPr>
                <p14:cNvContentPartPr/>
                <p14:nvPr/>
              </p14:nvContentPartPr>
              <p14:xfrm>
                <a:off x="4128240" y="5557440"/>
                <a:ext cx="20340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3D4243-2A2E-421B-8D24-BB80EB7E7E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0600" y="5539440"/>
                  <a:ext cx="239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6EE2E1-2916-4BDC-909A-A6DB841A81CB}"/>
                    </a:ext>
                  </a:extLst>
                </p14:cNvPr>
                <p14:cNvContentPartPr/>
                <p14:nvPr/>
              </p14:nvContentPartPr>
              <p14:xfrm>
                <a:off x="4351080" y="5420640"/>
                <a:ext cx="145440" cy="187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6EE2E1-2916-4BDC-909A-A6DB841A81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3440" y="5403000"/>
                  <a:ext cx="181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258B98-1EC3-4A7F-B0BC-3F8255B24AC7}"/>
                    </a:ext>
                  </a:extLst>
                </p14:cNvPr>
                <p14:cNvContentPartPr/>
                <p14:nvPr/>
              </p14:nvContentPartPr>
              <p14:xfrm>
                <a:off x="4612080" y="5048400"/>
                <a:ext cx="79560" cy="519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258B98-1EC3-4A7F-B0BC-3F8255B24A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94440" y="5030760"/>
                  <a:ext cx="1152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4C37D1-9A5C-4DE0-9CD9-AD18C2F6A25F}"/>
                    </a:ext>
                  </a:extLst>
                </p14:cNvPr>
                <p14:cNvContentPartPr/>
                <p14:nvPr/>
              </p14:nvContentPartPr>
              <p14:xfrm>
                <a:off x="4528560" y="5323080"/>
                <a:ext cx="216360" cy="21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4C37D1-9A5C-4DE0-9CD9-AD18C2F6A2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0920" y="5305440"/>
                  <a:ext cx="252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B08F77-4BC7-4B42-BF65-50989D19AEBC}"/>
                    </a:ext>
                  </a:extLst>
                </p14:cNvPr>
                <p14:cNvContentPartPr/>
                <p14:nvPr/>
              </p14:nvContentPartPr>
              <p14:xfrm>
                <a:off x="4861920" y="5161440"/>
                <a:ext cx="21600" cy="45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B08F77-4BC7-4B42-BF65-50989D19AE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44280" y="5143800"/>
                  <a:ext cx="572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230A4F-CCD8-4313-8EEF-1995D8279BD0}"/>
                    </a:ext>
                  </a:extLst>
                </p14:cNvPr>
                <p14:cNvContentPartPr/>
                <p14:nvPr/>
              </p14:nvContentPartPr>
              <p14:xfrm>
                <a:off x="4792440" y="5432880"/>
                <a:ext cx="168480" cy="4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230A4F-CCD8-4313-8EEF-1995D8279B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4440" y="5414880"/>
                  <a:ext cx="2041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7620CD-90DF-446A-8374-EC4E5D22B145}"/>
              </a:ext>
            </a:extLst>
          </p:cNvPr>
          <p:cNvGrpSpPr/>
          <p:nvPr/>
        </p:nvGrpSpPr>
        <p:grpSpPr>
          <a:xfrm>
            <a:off x="5321640" y="5174400"/>
            <a:ext cx="916200" cy="423720"/>
            <a:chOff x="5321640" y="5174400"/>
            <a:chExt cx="9162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3A5E84-6CE6-4756-895C-2567A1C11556}"/>
                    </a:ext>
                  </a:extLst>
                </p14:cNvPr>
                <p14:cNvContentPartPr/>
                <p14:nvPr/>
              </p14:nvContentPartPr>
              <p14:xfrm>
                <a:off x="5321640" y="5174400"/>
                <a:ext cx="255600" cy="42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3A5E84-6CE6-4756-895C-2567A1C115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4000" y="5156760"/>
                  <a:ext cx="2912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EFAEAE-02FA-49D0-A247-44F90F2599C4}"/>
                    </a:ext>
                  </a:extLst>
                </p14:cNvPr>
                <p14:cNvContentPartPr/>
                <p14:nvPr/>
              </p14:nvContentPartPr>
              <p14:xfrm>
                <a:off x="5658960" y="5380680"/>
                <a:ext cx="168480" cy="17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EFAEAE-02FA-49D0-A247-44F90F2599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0960" y="5363040"/>
                  <a:ext cx="20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1222A3-073A-4924-BE31-272D27A6BB70}"/>
                    </a:ext>
                  </a:extLst>
                </p14:cNvPr>
                <p14:cNvContentPartPr/>
                <p14:nvPr/>
              </p14:nvContentPartPr>
              <p14:xfrm>
                <a:off x="5876400" y="5382120"/>
                <a:ext cx="251280" cy="150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1222A3-073A-4924-BE31-272D27A6BB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58760" y="5364120"/>
                  <a:ext cx="286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DAF5CC-454F-4CDD-8A9E-1AB282C7A41A}"/>
                    </a:ext>
                  </a:extLst>
                </p14:cNvPr>
                <p14:cNvContentPartPr/>
                <p14:nvPr/>
              </p14:nvContentPartPr>
              <p14:xfrm>
                <a:off x="6220200" y="5391840"/>
                <a:ext cx="17280" cy="136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DAF5CC-454F-4CDD-8A9E-1AB282C7A4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02200" y="5373840"/>
                  <a:ext cx="5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367EE6-0789-4AA5-B013-1CD8BBAB8C3D}"/>
                    </a:ext>
                  </a:extLst>
                </p14:cNvPr>
                <p14:cNvContentPartPr/>
                <p14:nvPr/>
              </p14:nvContentPartPr>
              <p14:xfrm>
                <a:off x="6202560" y="5223000"/>
                <a:ext cx="35280" cy="1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367EE6-0789-4AA5-B013-1CD8BBAB8C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4920" y="5205000"/>
                  <a:ext cx="709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4B5EE8-5542-487B-B6D3-F71874CBFFB9}"/>
              </a:ext>
            </a:extLst>
          </p:cNvPr>
          <p:cNvGrpSpPr/>
          <p:nvPr/>
        </p:nvGrpSpPr>
        <p:grpSpPr>
          <a:xfrm>
            <a:off x="6622680" y="4970280"/>
            <a:ext cx="1193040" cy="876960"/>
            <a:chOff x="6622680" y="4970280"/>
            <a:chExt cx="1193040" cy="87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2F2EF6-AA16-4799-8CB5-DE36462E83A8}"/>
                    </a:ext>
                  </a:extLst>
                </p14:cNvPr>
                <p14:cNvContentPartPr/>
                <p14:nvPr/>
              </p14:nvContentPartPr>
              <p14:xfrm>
                <a:off x="6622680" y="5136960"/>
                <a:ext cx="266760" cy="464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2F2EF6-AA16-4799-8CB5-DE36462E83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05040" y="5119320"/>
                  <a:ext cx="302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76F5A7-3170-415B-9921-125419CB8045}"/>
                    </a:ext>
                  </a:extLst>
                </p14:cNvPr>
                <p14:cNvContentPartPr/>
                <p14:nvPr/>
              </p14:nvContentPartPr>
              <p14:xfrm>
                <a:off x="7008240" y="5384640"/>
                <a:ext cx="133920" cy="19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76F5A7-3170-415B-9921-125419CB80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0240" y="5367000"/>
                  <a:ext cx="169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352EDF-EAE7-4F84-8F93-B259DDB81B4C}"/>
                    </a:ext>
                  </a:extLst>
                </p14:cNvPr>
                <p14:cNvContentPartPr/>
                <p14:nvPr/>
              </p14:nvContentPartPr>
              <p14:xfrm>
                <a:off x="7211280" y="5405160"/>
                <a:ext cx="27000" cy="14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352EDF-EAE7-4F84-8F93-B259DDB81B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3280" y="5387520"/>
                  <a:ext cx="62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C711FC-842F-435D-9E03-074977881606}"/>
                    </a:ext>
                  </a:extLst>
                </p14:cNvPr>
                <p14:cNvContentPartPr/>
                <p14:nvPr/>
              </p14:nvContentPartPr>
              <p14:xfrm>
                <a:off x="7164840" y="5247120"/>
                <a:ext cx="12600" cy="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C711FC-842F-435D-9E03-0749778816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46840" y="5229480"/>
                  <a:ext cx="48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DDB42F-66D4-4BE8-9AE6-037751172534}"/>
                    </a:ext>
                  </a:extLst>
                </p14:cNvPr>
                <p14:cNvContentPartPr/>
                <p14:nvPr/>
              </p14:nvContentPartPr>
              <p14:xfrm>
                <a:off x="7358520" y="5387160"/>
                <a:ext cx="178920" cy="212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DDB42F-66D4-4BE8-9AE6-0377511725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40880" y="5369160"/>
                  <a:ext cx="214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194388-60BA-46F8-BD82-AA445A56D082}"/>
                    </a:ext>
                  </a:extLst>
                </p14:cNvPr>
                <p14:cNvContentPartPr/>
                <p14:nvPr/>
              </p14:nvContentPartPr>
              <p14:xfrm>
                <a:off x="7599000" y="4970280"/>
                <a:ext cx="216720" cy="876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194388-60BA-46F8-BD82-AA445A56D0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81000" y="4952280"/>
                  <a:ext cx="252360" cy="912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5F6E-0818-4477-9AF3-F0084537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3D4C39-77D4-4D02-81AA-30B6AAAE8646}"/>
                  </a:ext>
                </a:extLst>
              </p14:cNvPr>
              <p14:cNvContentPartPr/>
              <p14:nvPr/>
            </p14:nvContentPartPr>
            <p14:xfrm>
              <a:off x="1057440" y="1653240"/>
              <a:ext cx="379800" cy="35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3D4C39-77D4-4D02-81AA-30B6AAAE86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800" y="1635600"/>
                <a:ext cx="4154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7DB605-B55F-4FA1-88A3-8D23C30188E8}"/>
                  </a:ext>
                </a:extLst>
              </p14:cNvPr>
              <p14:cNvContentPartPr/>
              <p14:nvPr/>
            </p14:nvContentPartPr>
            <p14:xfrm>
              <a:off x="3170280" y="1576920"/>
              <a:ext cx="313200" cy="27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7DB605-B55F-4FA1-88A3-8D23C3018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2280" y="1558920"/>
                <a:ext cx="34884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43B7AC4-CECF-4545-8E5B-46C14D80713A}"/>
              </a:ext>
            </a:extLst>
          </p:cNvPr>
          <p:cNvGrpSpPr/>
          <p:nvPr/>
        </p:nvGrpSpPr>
        <p:grpSpPr>
          <a:xfrm>
            <a:off x="2009640" y="1503120"/>
            <a:ext cx="709200" cy="609840"/>
            <a:chOff x="2009640" y="1503120"/>
            <a:chExt cx="7092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133CE7-162E-46C5-A256-1866A2070D8A}"/>
                    </a:ext>
                  </a:extLst>
                </p14:cNvPr>
                <p14:cNvContentPartPr/>
                <p14:nvPr/>
              </p14:nvContentPartPr>
              <p14:xfrm>
                <a:off x="2009640" y="1516080"/>
                <a:ext cx="530280" cy="596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133CE7-162E-46C5-A256-1866A2070D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1640" y="1498080"/>
                  <a:ext cx="5659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2348AB-8146-4A2B-B0C0-152E611B364A}"/>
                    </a:ext>
                  </a:extLst>
                </p14:cNvPr>
                <p14:cNvContentPartPr/>
                <p14:nvPr/>
              </p14:nvContentPartPr>
              <p14:xfrm>
                <a:off x="2070120" y="1558920"/>
                <a:ext cx="648720" cy="452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2348AB-8146-4A2B-B0C0-152E611B36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2120" y="1540920"/>
                  <a:ext cx="6843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74D07B-7183-4920-B2BA-E536296DE98A}"/>
                    </a:ext>
                  </a:extLst>
                </p14:cNvPr>
                <p14:cNvContentPartPr/>
                <p14:nvPr/>
              </p14:nvContentPartPr>
              <p14:xfrm>
                <a:off x="2534880" y="1503120"/>
                <a:ext cx="158400" cy="10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74D07B-7183-4920-B2BA-E536296DE9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7240" y="1485120"/>
                  <a:ext cx="19404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5113B7-A726-4FDD-AF38-0250D250CA30}"/>
                  </a:ext>
                </a:extLst>
              </p14:cNvPr>
              <p14:cNvContentPartPr/>
              <p14:nvPr/>
            </p14:nvContentPartPr>
            <p14:xfrm>
              <a:off x="6989520" y="1417440"/>
              <a:ext cx="337680" cy="304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5113B7-A726-4FDD-AF38-0250D250CA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1520" y="1399800"/>
                <a:ext cx="37332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5D16E-BA52-4F60-948C-44BB8441FEB1}"/>
              </a:ext>
            </a:extLst>
          </p:cNvPr>
          <p:cNvGrpSpPr/>
          <p:nvPr/>
        </p:nvGrpSpPr>
        <p:grpSpPr>
          <a:xfrm>
            <a:off x="7752000" y="1195320"/>
            <a:ext cx="1216440" cy="789120"/>
            <a:chOff x="7752000" y="1195320"/>
            <a:chExt cx="121644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DECCE1-B70A-4A36-9A54-B1FD16F7E91D}"/>
                    </a:ext>
                  </a:extLst>
                </p14:cNvPr>
                <p14:cNvContentPartPr/>
                <p14:nvPr/>
              </p14:nvContentPartPr>
              <p14:xfrm>
                <a:off x="7752000" y="1195320"/>
                <a:ext cx="470160" cy="51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DECCE1-B70A-4A36-9A54-B1FD16F7E9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4360" y="1177320"/>
                  <a:ext cx="5058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2DAC3F-89CF-4C1E-8BBD-DD90BF187760}"/>
                    </a:ext>
                  </a:extLst>
                </p14:cNvPr>
                <p14:cNvContentPartPr/>
                <p14:nvPr/>
              </p14:nvContentPartPr>
              <p14:xfrm>
                <a:off x="8562720" y="1382520"/>
                <a:ext cx="150840" cy="24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2DAC3F-89CF-4C1E-8BBD-DD90BF187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45080" y="1364880"/>
                  <a:ext cx="186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EF6077-D837-46AF-98E4-1E2D2F5D6E41}"/>
                    </a:ext>
                  </a:extLst>
                </p14:cNvPr>
                <p14:cNvContentPartPr/>
                <p14:nvPr/>
              </p14:nvContentPartPr>
              <p14:xfrm>
                <a:off x="8776920" y="1228800"/>
                <a:ext cx="191520" cy="75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EF6077-D837-46AF-98E4-1E2D2F5D6E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58920" y="1210800"/>
                  <a:ext cx="227160" cy="79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969C07-1582-41F3-A655-E8A8AC7B1CBD}"/>
                  </a:ext>
                </a:extLst>
              </p14:cNvPr>
              <p14:cNvContentPartPr/>
              <p14:nvPr/>
            </p14:nvContentPartPr>
            <p14:xfrm>
              <a:off x="6850920" y="1163640"/>
              <a:ext cx="412200" cy="1021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969C07-1582-41F3-A655-E8A8AC7B1C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3280" y="1145640"/>
                <a:ext cx="447840" cy="10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63766F7-FD92-4DD6-A9BB-7A4BE20673DA}"/>
              </a:ext>
            </a:extLst>
          </p:cNvPr>
          <p:cNvGrpSpPr/>
          <p:nvPr/>
        </p:nvGrpSpPr>
        <p:grpSpPr>
          <a:xfrm>
            <a:off x="4265400" y="1231320"/>
            <a:ext cx="2307600" cy="932040"/>
            <a:chOff x="4265400" y="1231320"/>
            <a:chExt cx="2307600" cy="9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69760B-277B-45F2-8E4F-A14CE60B03CA}"/>
                    </a:ext>
                  </a:extLst>
                </p14:cNvPr>
                <p14:cNvContentPartPr/>
                <p14:nvPr/>
              </p14:nvContentPartPr>
              <p14:xfrm>
                <a:off x="4289160" y="1641720"/>
                <a:ext cx="186840" cy="19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69760B-277B-45F2-8E4F-A14CE60B0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1160" y="1623720"/>
                  <a:ext cx="222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5E4D09-E716-4D0A-80C5-2C2010A2A64B}"/>
                    </a:ext>
                  </a:extLst>
                </p14:cNvPr>
                <p14:cNvContentPartPr/>
                <p14:nvPr/>
              </p14:nvContentPartPr>
              <p14:xfrm>
                <a:off x="4265400" y="1770240"/>
                <a:ext cx="241200" cy="4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5E4D09-E716-4D0A-80C5-2C2010A2A6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7760" y="1752240"/>
                  <a:ext cx="276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CB6815-7939-4624-9BFC-CA7BE8F826EA}"/>
                    </a:ext>
                  </a:extLst>
                </p14:cNvPr>
                <p14:cNvContentPartPr/>
                <p14:nvPr/>
              </p14:nvContentPartPr>
              <p14:xfrm>
                <a:off x="4729800" y="1231320"/>
                <a:ext cx="48960" cy="75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CB6815-7939-4624-9BFC-CA7BE8F826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1800" y="1213680"/>
                  <a:ext cx="846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B39CD7-3541-43B3-A6A7-4C0F0CF05A52}"/>
                    </a:ext>
                  </a:extLst>
                </p14:cNvPr>
                <p14:cNvContentPartPr/>
                <p14:nvPr/>
              </p14:nvContentPartPr>
              <p14:xfrm>
                <a:off x="4969920" y="1246440"/>
                <a:ext cx="73440" cy="811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B39CD7-3541-43B3-A6A7-4C0F0CF05A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2280" y="1228800"/>
                  <a:ext cx="10908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262A3B-6105-4D63-8FAD-5A1FC5258138}"/>
                    </a:ext>
                  </a:extLst>
                </p14:cNvPr>
                <p14:cNvContentPartPr/>
                <p14:nvPr/>
              </p14:nvContentPartPr>
              <p14:xfrm>
                <a:off x="4527120" y="1246800"/>
                <a:ext cx="837720" cy="62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262A3B-6105-4D63-8FAD-5A1FC52581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9120" y="1229160"/>
                  <a:ext cx="873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CF9C61-B077-4726-8375-E204A3CC2782}"/>
                    </a:ext>
                  </a:extLst>
                </p14:cNvPr>
                <p14:cNvContentPartPr/>
                <p14:nvPr/>
              </p14:nvContentPartPr>
              <p14:xfrm>
                <a:off x="5189880" y="1837200"/>
                <a:ext cx="111240" cy="27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CF9C61-B077-4726-8375-E204A3CC27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2240" y="1819560"/>
                  <a:ext cx="146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C838AA-0678-4219-B3A3-EAFECAE34CBA}"/>
                    </a:ext>
                  </a:extLst>
                </p14:cNvPr>
                <p14:cNvContentPartPr/>
                <p14:nvPr/>
              </p14:nvContentPartPr>
              <p14:xfrm>
                <a:off x="5272320" y="1851600"/>
                <a:ext cx="95400" cy="257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C838AA-0678-4219-B3A3-EAFECAE34C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54680" y="1833600"/>
                  <a:ext cx="131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C45350-DCD5-4CE8-8B3A-994E4FE623F2}"/>
                    </a:ext>
                  </a:extLst>
                </p14:cNvPr>
                <p14:cNvContentPartPr/>
                <p14:nvPr/>
              </p14:nvContentPartPr>
              <p14:xfrm>
                <a:off x="5201400" y="1996680"/>
                <a:ext cx="169200" cy="34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C45350-DCD5-4CE8-8B3A-994E4FE623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83760" y="1979040"/>
                  <a:ext cx="204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8FE39F-2755-43AF-A219-DEB8397E2FD7}"/>
                    </a:ext>
                  </a:extLst>
                </p14:cNvPr>
                <p14:cNvContentPartPr/>
                <p14:nvPr/>
              </p14:nvContentPartPr>
              <p14:xfrm>
                <a:off x="5459160" y="1880400"/>
                <a:ext cx="23040" cy="24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8FE39F-2755-43AF-A219-DEB8397E2F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1160" y="1862760"/>
                  <a:ext cx="58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6CF223-3236-4DEE-B67B-21AB793E3C29}"/>
                    </a:ext>
                  </a:extLst>
                </p14:cNvPr>
                <p14:cNvContentPartPr/>
                <p14:nvPr/>
              </p14:nvContentPartPr>
              <p14:xfrm>
                <a:off x="5624040" y="2060760"/>
                <a:ext cx="7920" cy="2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6CF223-3236-4DEE-B67B-21AB793E3C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6040" y="2042760"/>
                  <a:ext cx="43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E838E5-964E-4131-B084-21BC4B2B1C94}"/>
                    </a:ext>
                  </a:extLst>
                </p14:cNvPr>
                <p14:cNvContentPartPr/>
                <p14:nvPr/>
              </p14:nvContentPartPr>
              <p14:xfrm>
                <a:off x="5726280" y="2032320"/>
                <a:ext cx="163080" cy="25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E838E5-964E-4131-B084-21BC4B2B1C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08280" y="2014680"/>
                  <a:ext cx="198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466472-E437-49AB-AB09-DE18E9BADD4F}"/>
                    </a:ext>
                  </a:extLst>
                </p14:cNvPr>
                <p14:cNvContentPartPr/>
                <p14:nvPr/>
              </p14:nvContentPartPr>
              <p14:xfrm>
                <a:off x="6081240" y="1840800"/>
                <a:ext cx="109080" cy="226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466472-E437-49AB-AB09-DE18E9BADD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3600" y="1822800"/>
                  <a:ext cx="14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5B1C43-934C-47EF-9A74-87F652B31C58}"/>
                    </a:ext>
                  </a:extLst>
                </p14:cNvPr>
                <p14:cNvContentPartPr/>
                <p14:nvPr/>
              </p14:nvContentPartPr>
              <p14:xfrm>
                <a:off x="6173040" y="1854120"/>
                <a:ext cx="63720" cy="254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5B1C43-934C-47EF-9A74-87F652B31C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55400" y="1836120"/>
                  <a:ext cx="99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EF810A-03EE-4819-9232-956652535087}"/>
                    </a:ext>
                  </a:extLst>
                </p14:cNvPr>
                <p14:cNvContentPartPr/>
                <p14:nvPr/>
              </p14:nvContentPartPr>
              <p14:xfrm>
                <a:off x="6108960" y="1994160"/>
                <a:ext cx="132840" cy="1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EF810A-03EE-4819-9232-9566525350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1320" y="1976160"/>
                  <a:ext cx="168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567DC4-8B91-4F1E-AB8C-27417B2BD57B}"/>
                    </a:ext>
                  </a:extLst>
                </p14:cNvPr>
                <p14:cNvContentPartPr/>
                <p14:nvPr/>
              </p14:nvContentPartPr>
              <p14:xfrm>
                <a:off x="6370320" y="1952760"/>
                <a:ext cx="202680" cy="210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567DC4-8B91-4F1E-AB8C-27417B2BD5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2680" y="1934760"/>
                  <a:ext cx="2383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2AE04C-3473-4018-8CD9-5AFC8C1C7980}"/>
              </a:ext>
            </a:extLst>
          </p:cNvPr>
          <p:cNvGrpSpPr/>
          <p:nvPr/>
        </p:nvGrpSpPr>
        <p:grpSpPr>
          <a:xfrm>
            <a:off x="4236600" y="2638560"/>
            <a:ext cx="1253880" cy="392040"/>
            <a:chOff x="4236600" y="2638560"/>
            <a:chExt cx="12538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1F2FFA-2352-4813-B858-16D799D66331}"/>
                    </a:ext>
                  </a:extLst>
                </p14:cNvPr>
                <p14:cNvContentPartPr/>
                <p14:nvPr/>
              </p14:nvContentPartPr>
              <p14:xfrm>
                <a:off x="4236600" y="2786520"/>
                <a:ext cx="268200" cy="196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1F2FFA-2352-4813-B858-16D799D663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18960" y="2768880"/>
                  <a:ext cx="30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2BA5AB-D029-4E90-AEDA-027EF88A8C22}"/>
                    </a:ext>
                  </a:extLst>
                </p14:cNvPr>
                <p14:cNvContentPartPr/>
                <p14:nvPr/>
              </p14:nvContentPartPr>
              <p14:xfrm>
                <a:off x="4579320" y="2638560"/>
                <a:ext cx="171720" cy="339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2BA5AB-D029-4E90-AEDA-027EF88A8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61320" y="2620920"/>
                  <a:ext cx="207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B37FDE-D89E-4CF6-A8C9-819BD1177D3F}"/>
                    </a:ext>
                  </a:extLst>
                </p14:cNvPr>
                <p14:cNvContentPartPr/>
                <p14:nvPr/>
              </p14:nvContentPartPr>
              <p14:xfrm>
                <a:off x="4852920" y="2796960"/>
                <a:ext cx="637560" cy="23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B37FDE-D89E-4CF6-A8C9-819BD1177D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34920" y="2778960"/>
                  <a:ext cx="6732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F0D1BD-AAFC-4077-A2E2-DA5A7AEBF527}"/>
              </a:ext>
            </a:extLst>
          </p:cNvPr>
          <p:cNvGrpSpPr/>
          <p:nvPr/>
        </p:nvGrpSpPr>
        <p:grpSpPr>
          <a:xfrm>
            <a:off x="6049200" y="2594280"/>
            <a:ext cx="1902240" cy="468000"/>
            <a:chOff x="6049200" y="2594280"/>
            <a:chExt cx="190224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5CD144-90B7-44BF-8522-E036992EE3F6}"/>
                    </a:ext>
                  </a:extLst>
                </p14:cNvPr>
                <p14:cNvContentPartPr/>
                <p14:nvPr/>
              </p14:nvContentPartPr>
              <p14:xfrm>
                <a:off x="6052440" y="2646120"/>
                <a:ext cx="161280" cy="334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5CD144-90B7-44BF-8522-E036992EE3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4800" y="2628480"/>
                  <a:ext cx="196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597D7A-C89C-4D88-A146-BAED896B3319}"/>
                    </a:ext>
                  </a:extLst>
                </p14:cNvPr>
                <p14:cNvContentPartPr/>
                <p14:nvPr/>
              </p14:nvContentPartPr>
              <p14:xfrm>
                <a:off x="6049200" y="2661240"/>
                <a:ext cx="261000" cy="296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597D7A-C89C-4D88-A146-BAED896B33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1200" y="2643600"/>
                  <a:ext cx="296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409EE6-2812-4E42-9375-90114CD23EE8}"/>
                    </a:ext>
                  </a:extLst>
                </p14:cNvPr>
                <p14:cNvContentPartPr/>
                <p14:nvPr/>
              </p14:nvContentPartPr>
              <p14:xfrm>
                <a:off x="6391560" y="2831880"/>
                <a:ext cx="8640" cy="203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409EE6-2812-4E42-9375-90114CD23E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3920" y="2813880"/>
                  <a:ext cx="44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6A17FA-557A-44DF-B61A-33C06A567E3A}"/>
                    </a:ext>
                  </a:extLst>
                </p14:cNvPr>
                <p14:cNvContentPartPr/>
                <p14:nvPr/>
              </p14:nvContentPartPr>
              <p14:xfrm>
                <a:off x="6495960" y="2954280"/>
                <a:ext cx="48960" cy="10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6A17FA-557A-44DF-B61A-33C06A567E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77960" y="2936280"/>
                  <a:ext cx="84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B57984-3540-45CA-A933-4CDF5C64BE42}"/>
                    </a:ext>
                  </a:extLst>
                </p14:cNvPr>
                <p14:cNvContentPartPr/>
                <p14:nvPr/>
              </p14:nvContentPartPr>
              <p14:xfrm>
                <a:off x="6759840" y="2925120"/>
                <a:ext cx="27360" cy="9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B57984-3540-45CA-A933-4CDF5C64BE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41840" y="2907480"/>
                  <a:ext cx="63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2728A8-194B-4AFC-A707-A309A67386BD}"/>
                    </a:ext>
                  </a:extLst>
                </p14:cNvPr>
                <p14:cNvContentPartPr/>
                <p14:nvPr/>
              </p14:nvContentPartPr>
              <p14:xfrm>
                <a:off x="6859920" y="2880120"/>
                <a:ext cx="241200" cy="3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2728A8-194B-4AFC-A707-A309A67386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42280" y="2862480"/>
                  <a:ext cx="276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257504-3A64-4496-9F38-4384FF712A73}"/>
                    </a:ext>
                  </a:extLst>
                </p14:cNvPr>
                <p14:cNvContentPartPr/>
                <p14:nvPr/>
              </p14:nvContentPartPr>
              <p14:xfrm>
                <a:off x="7291200" y="2868240"/>
                <a:ext cx="26640" cy="84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257504-3A64-4496-9F38-4384FF712A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73560" y="2850240"/>
                  <a:ext cx="62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FAACCA-91AF-49D6-A247-907573C4F384}"/>
                    </a:ext>
                  </a:extLst>
                </p14:cNvPr>
                <p14:cNvContentPartPr/>
                <p14:nvPr/>
              </p14:nvContentPartPr>
              <p14:xfrm>
                <a:off x="7520520" y="2594280"/>
                <a:ext cx="200880" cy="304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FAACCA-91AF-49D6-A247-907573C4F3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02880" y="2576640"/>
                  <a:ext cx="236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10711B-0D0B-4C6C-976B-6BCFA1BBB683}"/>
                    </a:ext>
                  </a:extLst>
                </p14:cNvPr>
                <p14:cNvContentPartPr/>
                <p14:nvPr/>
              </p14:nvContentPartPr>
              <p14:xfrm>
                <a:off x="7514040" y="2805600"/>
                <a:ext cx="198000" cy="1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10711B-0D0B-4C6C-976B-6BCFA1BBB6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6040" y="2787600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320976-6320-4843-A45D-0F4EB8752393}"/>
                    </a:ext>
                  </a:extLst>
                </p14:cNvPr>
                <p14:cNvContentPartPr/>
                <p14:nvPr/>
              </p14:nvContentPartPr>
              <p14:xfrm>
                <a:off x="7777560" y="2770680"/>
                <a:ext cx="173880" cy="248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320976-6320-4843-A45D-0F4EB87523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59920" y="2752680"/>
                  <a:ext cx="2095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02927C-C216-4980-90E6-0CDA77DD3751}"/>
              </a:ext>
            </a:extLst>
          </p:cNvPr>
          <p:cNvGrpSpPr/>
          <p:nvPr/>
        </p:nvGrpSpPr>
        <p:grpSpPr>
          <a:xfrm>
            <a:off x="4353600" y="3482760"/>
            <a:ext cx="610200" cy="306720"/>
            <a:chOff x="4353600" y="3482760"/>
            <a:chExt cx="6102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98CBFF-FD50-4F09-B3E0-A55237222C10}"/>
                    </a:ext>
                  </a:extLst>
                </p14:cNvPr>
                <p14:cNvContentPartPr/>
                <p14:nvPr/>
              </p14:nvContentPartPr>
              <p14:xfrm>
                <a:off x="4353600" y="3482760"/>
                <a:ext cx="216000" cy="244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98CBFF-FD50-4F09-B3E0-A55237222C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35600" y="3465120"/>
                  <a:ext cx="251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D75306-6E5A-482E-B456-78CC31139D13}"/>
                    </a:ext>
                  </a:extLst>
                </p14:cNvPr>
                <p14:cNvContentPartPr/>
                <p14:nvPr/>
              </p14:nvContentPartPr>
              <p14:xfrm>
                <a:off x="4596600" y="3561240"/>
                <a:ext cx="138960" cy="197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D75306-6E5A-482E-B456-78CC31139D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8600" y="3543600"/>
                  <a:ext cx="174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DA0C87-A038-4376-99EA-573B48383CEF}"/>
                    </a:ext>
                  </a:extLst>
                </p14:cNvPr>
                <p14:cNvContentPartPr/>
                <p14:nvPr/>
              </p14:nvContentPartPr>
              <p14:xfrm>
                <a:off x="4814040" y="3560160"/>
                <a:ext cx="149760" cy="22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DA0C87-A038-4376-99EA-573B48383C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96040" y="3542520"/>
                  <a:ext cx="1854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CDB579-182A-48D1-8FFB-099ABBDEF81E}"/>
              </a:ext>
            </a:extLst>
          </p:cNvPr>
          <p:cNvGrpSpPr/>
          <p:nvPr/>
        </p:nvGrpSpPr>
        <p:grpSpPr>
          <a:xfrm>
            <a:off x="5402640" y="3356760"/>
            <a:ext cx="2045880" cy="401400"/>
            <a:chOff x="5402640" y="3356760"/>
            <a:chExt cx="20458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46C494-D215-4B2D-BA08-AE044AAAE5F9}"/>
                    </a:ext>
                  </a:extLst>
                </p14:cNvPr>
                <p14:cNvContentPartPr/>
                <p14:nvPr/>
              </p14:nvContentPartPr>
              <p14:xfrm>
                <a:off x="5402640" y="3570600"/>
                <a:ext cx="242280" cy="159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46C494-D215-4B2D-BA08-AE044AAAE5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85000" y="3552600"/>
                  <a:ext cx="277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2CB9C5-0C77-4DD8-BE17-589C93B1A798}"/>
                    </a:ext>
                  </a:extLst>
                </p14:cNvPr>
                <p14:cNvContentPartPr/>
                <p14:nvPr/>
              </p14:nvContentPartPr>
              <p14:xfrm>
                <a:off x="5706480" y="3440640"/>
                <a:ext cx="45000" cy="29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2CB9C5-0C77-4DD8-BE17-589C93B1A7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88840" y="3422640"/>
                  <a:ext cx="80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B5E988-F6DE-4E26-B488-1E32146C7796}"/>
                    </a:ext>
                  </a:extLst>
                </p14:cNvPr>
                <p14:cNvContentPartPr/>
                <p14:nvPr/>
              </p14:nvContentPartPr>
              <p14:xfrm>
                <a:off x="5823120" y="3444600"/>
                <a:ext cx="32760" cy="290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B5E988-F6DE-4E26-B488-1E32146C77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5120" y="3426960"/>
                  <a:ext cx="68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9915D2-44AA-45F0-8D74-AB43209A8227}"/>
                    </a:ext>
                  </a:extLst>
                </p14:cNvPr>
                <p14:cNvContentPartPr/>
                <p14:nvPr/>
              </p14:nvContentPartPr>
              <p14:xfrm>
                <a:off x="5654280" y="3552240"/>
                <a:ext cx="466560" cy="195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9915D2-44AA-45F0-8D74-AB43209A82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6280" y="3534600"/>
                  <a:ext cx="502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6147C3-3AE4-4CDA-A437-EE2B1CA800AA}"/>
                    </a:ext>
                  </a:extLst>
                </p14:cNvPr>
                <p14:cNvContentPartPr/>
                <p14:nvPr/>
              </p14:nvContentPartPr>
              <p14:xfrm>
                <a:off x="6191760" y="3593280"/>
                <a:ext cx="17280" cy="155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6147C3-3AE4-4CDA-A437-EE2B1CA800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74120" y="3575640"/>
                  <a:ext cx="52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ABFCBD0-34C5-482E-AE56-4EB618B4D648}"/>
                    </a:ext>
                  </a:extLst>
                </p14:cNvPr>
                <p14:cNvContentPartPr/>
                <p14:nvPr/>
              </p14:nvContentPartPr>
              <p14:xfrm>
                <a:off x="6179160" y="3376920"/>
                <a:ext cx="56160" cy="9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ABFCBD0-34C5-482E-AE56-4EB618B4D6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1160" y="3358920"/>
                  <a:ext cx="91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E0C65B-50F0-4498-8198-EB139FF8560E}"/>
                    </a:ext>
                  </a:extLst>
                </p14:cNvPr>
                <p14:cNvContentPartPr/>
                <p14:nvPr/>
              </p14:nvContentPartPr>
              <p14:xfrm>
                <a:off x="6343320" y="3401400"/>
                <a:ext cx="196560" cy="356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E0C65B-50F0-4498-8198-EB139FF856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25320" y="3383400"/>
                  <a:ext cx="232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3572B1-F5A5-45D8-99AA-63C31597E65D}"/>
                    </a:ext>
                  </a:extLst>
                </p14:cNvPr>
                <p14:cNvContentPartPr/>
                <p14:nvPr/>
              </p14:nvContentPartPr>
              <p14:xfrm>
                <a:off x="6588120" y="3600120"/>
                <a:ext cx="139680" cy="134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3572B1-F5A5-45D8-99AA-63C31597E6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70120" y="3582480"/>
                  <a:ext cx="175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3F32D2-47A4-453D-A40C-D03ECDC18723}"/>
                    </a:ext>
                  </a:extLst>
                </p14:cNvPr>
                <p14:cNvContentPartPr/>
                <p14:nvPr/>
              </p14:nvContentPartPr>
              <p14:xfrm>
                <a:off x="6876120" y="3356760"/>
                <a:ext cx="40680" cy="364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3F32D2-47A4-453D-A40C-D03ECDC187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8120" y="3338760"/>
                  <a:ext cx="76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9FCEC0-54F6-4EDD-A5AD-37B891FD1704}"/>
                    </a:ext>
                  </a:extLst>
                </p14:cNvPr>
                <p14:cNvContentPartPr/>
                <p14:nvPr/>
              </p14:nvContentPartPr>
              <p14:xfrm>
                <a:off x="6849840" y="3568440"/>
                <a:ext cx="193320" cy="3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9FCEC0-54F6-4EDD-A5AD-37B891FD17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32200" y="3550800"/>
                  <a:ext cx="228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087F41-AF1A-4296-B8B7-9292DF77499C}"/>
                    </a:ext>
                  </a:extLst>
                </p14:cNvPr>
                <p14:cNvContentPartPr/>
                <p14:nvPr/>
              </p14:nvContentPartPr>
              <p14:xfrm>
                <a:off x="7072680" y="3520560"/>
                <a:ext cx="375840" cy="181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087F41-AF1A-4296-B8B7-9292DF7749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54680" y="3502920"/>
                  <a:ext cx="4114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D15065A-400F-4B7D-AAB5-52DA0CBB49DB}"/>
              </a:ext>
            </a:extLst>
          </p:cNvPr>
          <p:cNvGrpSpPr/>
          <p:nvPr/>
        </p:nvGrpSpPr>
        <p:grpSpPr>
          <a:xfrm>
            <a:off x="7795200" y="3174240"/>
            <a:ext cx="329040" cy="479160"/>
            <a:chOff x="7795200" y="3174240"/>
            <a:chExt cx="32904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090F9B-30FC-4536-A1DD-1D4A5F7938D5}"/>
                    </a:ext>
                  </a:extLst>
                </p14:cNvPr>
                <p14:cNvContentPartPr/>
                <p14:nvPr/>
              </p14:nvContentPartPr>
              <p14:xfrm>
                <a:off x="7795200" y="3488160"/>
                <a:ext cx="104040" cy="158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090F9B-30FC-4536-A1DD-1D4A5F7938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77200" y="3470160"/>
                  <a:ext cx="139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B83E3D-344B-442D-B457-08F35AD23CA9}"/>
                    </a:ext>
                  </a:extLst>
                </p14:cNvPr>
                <p14:cNvContentPartPr/>
                <p14:nvPr/>
              </p14:nvContentPartPr>
              <p14:xfrm>
                <a:off x="7998240" y="3174240"/>
                <a:ext cx="126000" cy="47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B83E3D-344B-442D-B457-08F35AD23C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80600" y="3156240"/>
                  <a:ext cx="1616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EE1CA4-AC14-48BA-BC5F-05DDCFCAFEB8}"/>
                    </a:ext>
                  </a:extLst>
                </p14:cNvPr>
                <p14:cNvContentPartPr/>
                <p14:nvPr/>
              </p14:nvContentPartPr>
              <p14:xfrm>
                <a:off x="7896720" y="3446040"/>
                <a:ext cx="207720" cy="22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EE1CA4-AC14-48BA-BC5F-05DDCFCAFE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79080" y="3428400"/>
                  <a:ext cx="2433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7FE6B18-2290-4C80-854D-AD024D845966}"/>
                  </a:ext>
                </a:extLst>
              </p14:cNvPr>
              <p14:cNvContentPartPr/>
              <p14:nvPr/>
            </p14:nvContentPartPr>
            <p14:xfrm>
              <a:off x="8508360" y="3456120"/>
              <a:ext cx="271440" cy="278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7FE6B18-2290-4C80-854D-AD024D84596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90360" y="3438120"/>
                <a:ext cx="3070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E494029-A47F-4D84-8CA8-6570FE7A7EF1}"/>
                  </a:ext>
                </a:extLst>
              </p14:cNvPr>
              <p14:cNvContentPartPr/>
              <p14:nvPr/>
            </p14:nvContentPartPr>
            <p14:xfrm>
              <a:off x="1133400" y="5240280"/>
              <a:ext cx="368280" cy="309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E494029-A47F-4D84-8CA8-6570FE7A7EF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5760" y="5222280"/>
                <a:ext cx="403920" cy="34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ADE3E513-4933-4473-82B9-BE1003672B81}"/>
              </a:ext>
            </a:extLst>
          </p:cNvPr>
          <p:cNvGrpSpPr/>
          <p:nvPr/>
        </p:nvGrpSpPr>
        <p:grpSpPr>
          <a:xfrm>
            <a:off x="2148240" y="4940760"/>
            <a:ext cx="745560" cy="667440"/>
            <a:chOff x="2148240" y="4940760"/>
            <a:chExt cx="745560" cy="66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5E1DB5-04F5-45E3-80CE-CE4BAE8A0DEB}"/>
                    </a:ext>
                  </a:extLst>
                </p14:cNvPr>
                <p14:cNvContentPartPr/>
                <p14:nvPr/>
              </p14:nvContentPartPr>
              <p14:xfrm>
                <a:off x="2852040" y="4945440"/>
                <a:ext cx="41760" cy="61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5E1DB5-04F5-45E3-80CE-CE4BAE8A0D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34040" y="4927800"/>
                  <a:ext cx="7740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7EB3CA-4B0F-416D-BCC7-C95D64F71270}"/>
                    </a:ext>
                  </a:extLst>
                </p14:cNvPr>
                <p14:cNvContentPartPr/>
                <p14:nvPr/>
              </p14:nvContentPartPr>
              <p14:xfrm>
                <a:off x="2257320" y="4940760"/>
                <a:ext cx="609840" cy="551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7EB3CA-4B0F-416D-BCC7-C95D64F712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39320" y="4922760"/>
                  <a:ext cx="6454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693225-D5D1-4B41-B732-154BCE0A888C}"/>
                    </a:ext>
                  </a:extLst>
                </p14:cNvPr>
                <p14:cNvContentPartPr/>
                <p14:nvPr/>
              </p14:nvContentPartPr>
              <p14:xfrm>
                <a:off x="2148240" y="4973880"/>
                <a:ext cx="744840" cy="634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693225-D5D1-4B41-B732-154BCE0A88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30600" y="4956240"/>
                  <a:ext cx="7804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6724C83-9154-4554-8FE0-29A6038B53C8}"/>
                    </a:ext>
                  </a:extLst>
                </p14:cNvPr>
                <p14:cNvContentPartPr/>
                <p14:nvPr/>
              </p14:nvContentPartPr>
              <p14:xfrm>
                <a:off x="2168040" y="5438640"/>
                <a:ext cx="142920" cy="143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6724C83-9154-4554-8FE0-29A6038B53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0400" y="5420640"/>
                  <a:ext cx="17856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07BD3A4-0C33-4912-94D8-C1CB24193BD4}"/>
                  </a:ext>
                </a:extLst>
              </p14:cNvPr>
              <p14:cNvContentPartPr/>
              <p14:nvPr/>
            </p14:nvContentPartPr>
            <p14:xfrm>
              <a:off x="3375840" y="5178720"/>
              <a:ext cx="221400" cy="323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07BD3A4-0C33-4912-94D8-C1CB24193BD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358200" y="5161080"/>
                <a:ext cx="257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41A7F30-C231-42C1-87C3-4B4E1E8BB4D9}"/>
                  </a:ext>
                </a:extLst>
              </p14:cNvPr>
              <p14:cNvContentPartPr/>
              <p14:nvPr/>
            </p14:nvContentPartPr>
            <p14:xfrm>
              <a:off x="7260960" y="4922040"/>
              <a:ext cx="208440" cy="308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41A7F30-C231-42C1-87C3-4B4E1E8BB4D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42960" y="4904400"/>
                <a:ext cx="24408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5D1C1BD-29F6-41A9-9334-BA22F93A7B4D}"/>
              </a:ext>
            </a:extLst>
          </p:cNvPr>
          <p:cNvGrpSpPr/>
          <p:nvPr/>
        </p:nvGrpSpPr>
        <p:grpSpPr>
          <a:xfrm>
            <a:off x="7962600" y="4774080"/>
            <a:ext cx="556200" cy="528840"/>
            <a:chOff x="7962600" y="4774080"/>
            <a:chExt cx="55620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982ABD-9F44-4849-B641-3199A75EE381}"/>
                    </a:ext>
                  </a:extLst>
                </p14:cNvPr>
                <p14:cNvContentPartPr/>
                <p14:nvPr/>
              </p14:nvContentPartPr>
              <p14:xfrm>
                <a:off x="7985640" y="4786320"/>
                <a:ext cx="24120" cy="516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982ABD-9F44-4849-B641-3199A75EE3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68000" y="4768320"/>
                  <a:ext cx="597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928C90-C390-4682-B373-C9C0222D5205}"/>
                    </a:ext>
                  </a:extLst>
                </p14:cNvPr>
                <p14:cNvContentPartPr/>
                <p14:nvPr/>
              </p14:nvContentPartPr>
              <p14:xfrm>
                <a:off x="7962600" y="4774080"/>
                <a:ext cx="556200" cy="52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928C90-C390-4682-B373-C9C0222D52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44960" y="4756080"/>
                  <a:ext cx="59184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F17842C-446D-46D3-92C5-6131C282E7B8}"/>
              </a:ext>
            </a:extLst>
          </p:cNvPr>
          <p:cNvGrpSpPr/>
          <p:nvPr/>
        </p:nvGrpSpPr>
        <p:grpSpPr>
          <a:xfrm>
            <a:off x="8729760" y="4790640"/>
            <a:ext cx="368640" cy="716400"/>
            <a:chOff x="8729760" y="4790640"/>
            <a:chExt cx="3686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E86315-14AB-4AD2-8E05-37B4F5199FEF}"/>
                    </a:ext>
                  </a:extLst>
                </p14:cNvPr>
                <p14:cNvContentPartPr/>
                <p14:nvPr/>
              </p14:nvContentPartPr>
              <p14:xfrm>
                <a:off x="8729760" y="4920240"/>
                <a:ext cx="196200" cy="228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E86315-14AB-4AD2-8E05-37B4F5199F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11760" y="4902600"/>
                  <a:ext cx="231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F41128-ACE3-4A22-A61B-5D36E8DEDF6B}"/>
                    </a:ext>
                  </a:extLst>
                </p14:cNvPr>
                <p14:cNvContentPartPr/>
                <p14:nvPr/>
              </p14:nvContentPartPr>
              <p14:xfrm>
                <a:off x="8888520" y="4790640"/>
                <a:ext cx="209880" cy="716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F41128-ACE3-4A22-A61B-5D36E8DEDF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70520" y="4773000"/>
                  <a:ext cx="24552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8C0607C-C245-4B02-890B-77B769E9F6C6}"/>
              </a:ext>
            </a:extLst>
          </p:cNvPr>
          <p:cNvGrpSpPr/>
          <p:nvPr/>
        </p:nvGrpSpPr>
        <p:grpSpPr>
          <a:xfrm>
            <a:off x="4212480" y="4139040"/>
            <a:ext cx="3195720" cy="1557720"/>
            <a:chOff x="4212480" y="4139040"/>
            <a:chExt cx="3195720" cy="15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9D0428-0D26-4280-A934-B95D4A57CDEB}"/>
                    </a:ext>
                  </a:extLst>
                </p14:cNvPr>
                <p14:cNvContentPartPr/>
                <p14:nvPr/>
              </p14:nvContentPartPr>
              <p14:xfrm>
                <a:off x="4577880" y="4287000"/>
                <a:ext cx="244440" cy="191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9D0428-0D26-4280-A934-B95D4A57C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0240" y="4269360"/>
                  <a:ext cx="280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79BA5DB-02B3-4DDB-BA43-969EF016390E}"/>
                    </a:ext>
                  </a:extLst>
                </p14:cNvPr>
                <p14:cNvContentPartPr/>
                <p14:nvPr/>
              </p14:nvContentPartPr>
              <p14:xfrm>
                <a:off x="4884600" y="4301040"/>
                <a:ext cx="216000" cy="192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79BA5DB-02B3-4DDB-BA43-969EF01639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6960" y="4283400"/>
                  <a:ext cx="25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CBDB0F-26D0-47B3-BC30-39C15500F480}"/>
                    </a:ext>
                  </a:extLst>
                </p14:cNvPr>
                <p14:cNvContentPartPr/>
                <p14:nvPr/>
              </p14:nvContentPartPr>
              <p14:xfrm>
                <a:off x="5178000" y="4139040"/>
                <a:ext cx="24480" cy="382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CBDB0F-26D0-47B3-BC30-39C15500F4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60000" y="4121400"/>
                  <a:ext cx="60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44DC15-2066-4F11-A01D-71AD5B27ECF6}"/>
                    </a:ext>
                  </a:extLst>
                </p14:cNvPr>
                <p14:cNvContentPartPr/>
                <p14:nvPr/>
              </p14:nvContentPartPr>
              <p14:xfrm>
                <a:off x="5304720" y="4402200"/>
                <a:ext cx="192600" cy="652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44DC15-2066-4F11-A01D-71AD5B27EC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87080" y="4384560"/>
                  <a:ext cx="2282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6D92DD-93B9-4567-90B1-12C083C1A59F}"/>
                    </a:ext>
                  </a:extLst>
                </p14:cNvPr>
                <p14:cNvContentPartPr/>
                <p14:nvPr/>
              </p14:nvContentPartPr>
              <p14:xfrm>
                <a:off x="5744280" y="4526760"/>
                <a:ext cx="25920" cy="1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6D92DD-93B9-4567-90B1-12C083C1A5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26640" y="4508760"/>
                  <a:ext cx="6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F6FF4D-A5A8-4CE4-BD85-7705C19C90B7}"/>
                    </a:ext>
                  </a:extLst>
                </p14:cNvPr>
                <p14:cNvContentPartPr/>
                <p14:nvPr/>
              </p14:nvContentPartPr>
              <p14:xfrm>
                <a:off x="4220040" y="5298240"/>
                <a:ext cx="168480" cy="1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F6FF4D-A5A8-4CE4-BD85-7705C19C90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2400" y="5280600"/>
                  <a:ext cx="204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E8B0F5E-8FFB-450B-BB1E-B818A8E3F694}"/>
                    </a:ext>
                  </a:extLst>
                </p14:cNvPr>
                <p14:cNvContentPartPr/>
                <p14:nvPr/>
              </p14:nvContentPartPr>
              <p14:xfrm>
                <a:off x="4212480" y="5452680"/>
                <a:ext cx="199440" cy="1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E8B0F5E-8FFB-450B-BB1E-B818A8E3F6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4840" y="5434680"/>
                  <a:ext cx="235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5086672-C493-491A-827A-9661DC830EF8}"/>
                    </a:ext>
                  </a:extLst>
                </p14:cNvPr>
                <p14:cNvContentPartPr/>
                <p14:nvPr/>
              </p14:nvContentPartPr>
              <p14:xfrm>
                <a:off x="7065480" y="4639440"/>
                <a:ext cx="342720" cy="910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5086672-C493-491A-827A-9661DC830E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47480" y="4621800"/>
                  <a:ext cx="37836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E8CF31-A2FA-426F-AADF-160A4328085A}"/>
                    </a:ext>
                  </a:extLst>
                </p14:cNvPr>
                <p14:cNvContentPartPr/>
                <p14:nvPr/>
              </p14:nvContentPartPr>
              <p14:xfrm>
                <a:off x="4787760" y="4930320"/>
                <a:ext cx="23760" cy="677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E8CF31-A2FA-426F-AADF-160A432808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69760" y="4912320"/>
                  <a:ext cx="5940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475C02-DB35-4E71-9783-7A0CE2BD797F}"/>
                    </a:ext>
                  </a:extLst>
                </p14:cNvPr>
                <p14:cNvContentPartPr/>
                <p14:nvPr/>
              </p14:nvContentPartPr>
              <p14:xfrm>
                <a:off x="4989360" y="4957320"/>
                <a:ext cx="53280" cy="58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475C02-DB35-4E71-9783-7A0CE2BD79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71720" y="4939320"/>
                  <a:ext cx="889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9F795D-E4F2-40C8-A969-D4AF23A20AC2}"/>
                    </a:ext>
                  </a:extLst>
                </p14:cNvPr>
                <p14:cNvContentPartPr/>
                <p14:nvPr/>
              </p14:nvContentPartPr>
              <p14:xfrm>
                <a:off x="4595520" y="4938960"/>
                <a:ext cx="724680" cy="109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9F795D-E4F2-40C8-A969-D4AF23A20A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77880" y="4921320"/>
                  <a:ext cx="76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E57E1D8-CB8D-4E58-9262-0A8EF27E8AEA}"/>
                    </a:ext>
                  </a:extLst>
                </p14:cNvPr>
                <p14:cNvContentPartPr/>
                <p14:nvPr/>
              </p14:nvContentPartPr>
              <p14:xfrm>
                <a:off x="5214360" y="5355480"/>
                <a:ext cx="26280" cy="277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E57E1D8-CB8D-4E58-9262-0A8EF27E8A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96720" y="5337480"/>
                  <a:ext cx="61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8330FF-8727-400B-B0D1-D0C52BCE6424}"/>
                    </a:ext>
                  </a:extLst>
                </p14:cNvPr>
                <p14:cNvContentPartPr/>
                <p14:nvPr/>
              </p14:nvContentPartPr>
              <p14:xfrm>
                <a:off x="5219760" y="5360880"/>
                <a:ext cx="241920" cy="298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8330FF-8727-400B-B0D1-D0C52BCE64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02120" y="5343240"/>
                  <a:ext cx="277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6E3BE9-B766-48D4-945E-1E7D04B642EE}"/>
                    </a:ext>
                  </a:extLst>
                </p14:cNvPr>
                <p14:cNvContentPartPr/>
                <p14:nvPr/>
              </p14:nvContentPartPr>
              <p14:xfrm>
                <a:off x="5543760" y="5417040"/>
                <a:ext cx="32760" cy="248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6E3BE9-B766-48D4-945E-1E7D04B642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26120" y="5399400"/>
                  <a:ext cx="68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56912E6-0BB4-4627-8ACD-92B995A06AE8}"/>
                    </a:ext>
                  </a:extLst>
                </p14:cNvPr>
                <p14:cNvContentPartPr/>
                <p14:nvPr/>
              </p14:nvContentPartPr>
              <p14:xfrm>
                <a:off x="5635920" y="5579400"/>
                <a:ext cx="84960" cy="117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56912E6-0BB4-4627-8ACD-92B995A06A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18280" y="5561760"/>
                  <a:ext cx="120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C1A0F4-9590-423E-BEEC-276DB1B63FA1}"/>
                    </a:ext>
                  </a:extLst>
                </p14:cNvPr>
                <p14:cNvContentPartPr/>
                <p14:nvPr/>
              </p14:nvContentPartPr>
              <p14:xfrm>
                <a:off x="5877480" y="5592360"/>
                <a:ext cx="18360" cy="7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C1A0F4-9590-423E-BEEC-276DB1B63FA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59840" y="5574360"/>
                  <a:ext cx="5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91776A-09C0-4C8E-8F5C-0E5A5FFE606E}"/>
                    </a:ext>
                  </a:extLst>
                </p14:cNvPr>
                <p14:cNvContentPartPr/>
                <p14:nvPr/>
              </p14:nvContentPartPr>
              <p14:xfrm>
                <a:off x="6090240" y="5563560"/>
                <a:ext cx="19800" cy="11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91776A-09C0-4C8E-8F5C-0E5A5FFE60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2240" y="5545560"/>
                  <a:ext cx="55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B3850C-F313-450E-95D8-A398E7C334D3}"/>
                    </a:ext>
                  </a:extLst>
                </p14:cNvPr>
                <p14:cNvContentPartPr/>
                <p14:nvPr/>
              </p14:nvContentPartPr>
              <p14:xfrm>
                <a:off x="6231000" y="5541960"/>
                <a:ext cx="22680" cy="9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B3850C-F313-450E-95D8-A398E7C334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13000" y="5523960"/>
                  <a:ext cx="58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D336AA-8029-446D-98DC-D7181CEDDA06}"/>
                    </a:ext>
                  </a:extLst>
                </p14:cNvPr>
                <p14:cNvContentPartPr/>
                <p14:nvPr/>
              </p14:nvContentPartPr>
              <p14:xfrm>
                <a:off x="6455640" y="5348280"/>
                <a:ext cx="18360" cy="259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D336AA-8029-446D-98DC-D7181CEDDA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37640" y="5330640"/>
                  <a:ext cx="54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8FA4BA-71B0-4669-B589-C2A58880B7C9}"/>
                    </a:ext>
                  </a:extLst>
                </p14:cNvPr>
                <p14:cNvContentPartPr/>
                <p14:nvPr/>
              </p14:nvContentPartPr>
              <p14:xfrm>
                <a:off x="6410280" y="5313000"/>
                <a:ext cx="293400" cy="34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8FA4BA-71B0-4669-B589-C2A58880B7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92280" y="5295360"/>
                  <a:ext cx="329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A0AA99-D6AE-474C-A36A-25D264CEAA06}"/>
                    </a:ext>
                  </a:extLst>
                </p14:cNvPr>
                <p14:cNvContentPartPr/>
                <p14:nvPr/>
              </p14:nvContentPartPr>
              <p14:xfrm>
                <a:off x="6775320" y="5475720"/>
                <a:ext cx="190440" cy="191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A0AA99-D6AE-474C-A36A-25D264CEAA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57320" y="5458080"/>
                  <a:ext cx="2260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FABA83A-C8F7-4FEE-B9B9-FD21D656D196}"/>
              </a:ext>
            </a:extLst>
          </p:cNvPr>
          <p:cNvGrpSpPr/>
          <p:nvPr/>
        </p:nvGrpSpPr>
        <p:grpSpPr>
          <a:xfrm>
            <a:off x="2211600" y="5822400"/>
            <a:ext cx="6308640" cy="1068120"/>
            <a:chOff x="2211600" y="5822400"/>
            <a:chExt cx="6308640" cy="10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A3B98D-E7BD-42C9-903C-61486E04649C}"/>
                    </a:ext>
                  </a:extLst>
                </p14:cNvPr>
                <p14:cNvContentPartPr/>
                <p14:nvPr/>
              </p14:nvContentPartPr>
              <p14:xfrm>
                <a:off x="4091520" y="5936160"/>
                <a:ext cx="289080" cy="20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A3B98D-E7BD-42C9-903C-61486E0464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73880" y="5918160"/>
                  <a:ext cx="324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FEC339-0FE4-4E7A-82F7-B697A2696374}"/>
                    </a:ext>
                  </a:extLst>
                </p14:cNvPr>
                <p14:cNvContentPartPr/>
                <p14:nvPr/>
              </p14:nvContentPartPr>
              <p14:xfrm>
                <a:off x="4401120" y="5822400"/>
                <a:ext cx="190440" cy="311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FEC339-0FE4-4E7A-82F7-B697A26963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83120" y="5804760"/>
                  <a:ext cx="226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B66A3F-5F64-496A-8AB8-B4C5D8356B83}"/>
                    </a:ext>
                  </a:extLst>
                </p14:cNvPr>
                <p14:cNvContentPartPr/>
                <p14:nvPr/>
              </p14:nvContentPartPr>
              <p14:xfrm>
                <a:off x="4649880" y="5975760"/>
                <a:ext cx="145800" cy="176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B66A3F-5F64-496A-8AB8-B4C5D8356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1880" y="5958120"/>
                  <a:ext cx="18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E68AE86-9728-4A09-9C83-BD7E781EAA5B}"/>
                    </a:ext>
                  </a:extLst>
                </p14:cNvPr>
                <p14:cNvContentPartPr/>
                <p14:nvPr/>
              </p14:nvContentPartPr>
              <p14:xfrm>
                <a:off x="4839960" y="6004920"/>
                <a:ext cx="124920" cy="162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E68AE86-9728-4A09-9C83-BD7E781EAA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22320" y="5986920"/>
                  <a:ext cx="160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EA25E4-80AB-409A-A7A6-1CA71374B1E7}"/>
                    </a:ext>
                  </a:extLst>
                </p14:cNvPr>
                <p14:cNvContentPartPr/>
                <p14:nvPr/>
              </p14:nvContentPartPr>
              <p14:xfrm>
                <a:off x="5087640" y="6003840"/>
                <a:ext cx="107280" cy="162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EA25E4-80AB-409A-A7A6-1CA71374B1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70000" y="5985840"/>
                  <a:ext cx="142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6952EF-26D1-4943-9D15-F21B124465F5}"/>
                    </a:ext>
                  </a:extLst>
                </p14:cNvPr>
                <p14:cNvContentPartPr/>
                <p14:nvPr/>
              </p14:nvContentPartPr>
              <p14:xfrm>
                <a:off x="5590920" y="5923920"/>
                <a:ext cx="31320" cy="199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6952EF-26D1-4943-9D15-F21B124465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73280" y="5906280"/>
                  <a:ext cx="66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8A4A49-014A-4683-A990-3CCB0F46F053}"/>
                    </a:ext>
                  </a:extLst>
                </p14:cNvPr>
                <p14:cNvContentPartPr/>
                <p14:nvPr/>
              </p14:nvContentPartPr>
              <p14:xfrm>
                <a:off x="5536200" y="5864880"/>
                <a:ext cx="313560" cy="298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8A4A49-014A-4683-A990-3CCB0F46F0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18200" y="5847240"/>
                  <a:ext cx="349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0C53CA-F42D-4943-AF41-4FE4AA48FDE3}"/>
                    </a:ext>
                  </a:extLst>
                </p14:cNvPr>
                <p14:cNvContentPartPr/>
                <p14:nvPr/>
              </p14:nvContentPartPr>
              <p14:xfrm>
                <a:off x="5956320" y="5921760"/>
                <a:ext cx="13320" cy="228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0C53CA-F42D-4943-AF41-4FE4AA48FD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38320" y="5904120"/>
                  <a:ext cx="48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5D9A45-D5E0-4802-B270-9FA9684C9A71}"/>
                    </a:ext>
                  </a:extLst>
                </p14:cNvPr>
                <p14:cNvContentPartPr/>
                <p14:nvPr/>
              </p14:nvContentPartPr>
              <p14:xfrm>
                <a:off x="6074760" y="6087360"/>
                <a:ext cx="56160" cy="73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5D9A45-D5E0-4802-B270-9FA9684C9A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56760" y="6069720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6DD6B1-B27D-4C81-A3CF-6644F4450A29}"/>
                    </a:ext>
                  </a:extLst>
                </p14:cNvPr>
                <p14:cNvContentPartPr/>
                <p14:nvPr/>
              </p14:nvContentPartPr>
              <p14:xfrm>
                <a:off x="6273840" y="6119760"/>
                <a:ext cx="21960" cy="1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6DD6B1-B27D-4C81-A3CF-6644F4450A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6200" y="6102120"/>
                  <a:ext cx="57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060759-9CDE-45BF-B8AC-D60FE555095A}"/>
                    </a:ext>
                  </a:extLst>
                </p14:cNvPr>
                <p14:cNvContentPartPr/>
                <p14:nvPr/>
              </p14:nvContentPartPr>
              <p14:xfrm>
                <a:off x="6485160" y="6103560"/>
                <a:ext cx="204840" cy="13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060759-9CDE-45BF-B8AC-D60FE55509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67520" y="6085920"/>
                  <a:ext cx="240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6C08B13-74CA-4DD7-A474-20AC70E51220}"/>
                    </a:ext>
                  </a:extLst>
                </p14:cNvPr>
                <p14:cNvContentPartPr/>
                <p14:nvPr/>
              </p14:nvContentPartPr>
              <p14:xfrm>
                <a:off x="6855600" y="5898720"/>
                <a:ext cx="18720" cy="223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6C08B13-74CA-4DD7-A474-20AC70E512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37960" y="5881080"/>
                  <a:ext cx="54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C2599E-CF37-406A-8A44-A5849848ED7B}"/>
                    </a:ext>
                  </a:extLst>
                </p14:cNvPr>
                <p14:cNvContentPartPr/>
                <p14:nvPr/>
              </p14:nvContentPartPr>
              <p14:xfrm>
                <a:off x="6782880" y="5860200"/>
                <a:ext cx="335160" cy="261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C2599E-CF37-406A-8A44-A5849848ED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5240" y="5842200"/>
                  <a:ext cx="370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EACFE8-BDC8-44F3-8348-A223473316CC}"/>
                    </a:ext>
                  </a:extLst>
                </p14:cNvPr>
                <p14:cNvContentPartPr/>
                <p14:nvPr/>
              </p14:nvContentPartPr>
              <p14:xfrm>
                <a:off x="7235040" y="5972880"/>
                <a:ext cx="139320" cy="144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EACFE8-BDC8-44F3-8348-A223473316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7400" y="5955240"/>
                  <a:ext cx="17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5A172B3-D70C-4E56-80E6-B7AD60BA3181}"/>
                    </a:ext>
                  </a:extLst>
                </p14:cNvPr>
                <p14:cNvContentPartPr/>
                <p14:nvPr/>
              </p14:nvContentPartPr>
              <p14:xfrm>
                <a:off x="7657320" y="5894760"/>
                <a:ext cx="253800" cy="178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5A172B3-D70C-4E56-80E6-B7AD60BA31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39680" y="5877120"/>
                  <a:ext cx="289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5782B17-2FA0-4EF8-8524-CB5CADB76555}"/>
                    </a:ext>
                  </a:extLst>
                </p14:cNvPr>
                <p14:cNvContentPartPr/>
                <p14:nvPr/>
              </p14:nvContentPartPr>
              <p14:xfrm>
                <a:off x="7952160" y="5881800"/>
                <a:ext cx="114480" cy="191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5782B17-2FA0-4EF8-8524-CB5CADB765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34520" y="5863800"/>
                  <a:ext cx="150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22D518D-1BCE-4682-BB5E-89A0C6CD1BE3}"/>
                    </a:ext>
                  </a:extLst>
                </p14:cNvPr>
                <p14:cNvContentPartPr/>
                <p14:nvPr/>
              </p14:nvContentPartPr>
              <p14:xfrm>
                <a:off x="8180760" y="5861280"/>
                <a:ext cx="217080" cy="224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22D518D-1BCE-4682-BB5E-89A0C6CD1B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62760" y="5843280"/>
                  <a:ext cx="252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158BA4-B182-433D-9378-7DB5416B95BF}"/>
                    </a:ext>
                  </a:extLst>
                </p14:cNvPr>
                <p14:cNvContentPartPr/>
                <p14:nvPr/>
              </p14:nvContentPartPr>
              <p14:xfrm>
                <a:off x="2211600" y="6421080"/>
                <a:ext cx="268920" cy="21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158BA4-B182-433D-9378-7DB5416B95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93600" y="6403440"/>
                  <a:ext cx="30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0BE649D-F610-43F5-A92B-43CCED0A4E46}"/>
                    </a:ext>
                  </a:extLst>
                </p14:cNvPr>
                <p14:cNvContentPartPr/>
                <p14:nvPr/>
              </p14:nvContentPartPr>
              <p14:xfrm>
                <a:off x="2483760" y="6367440"/>
                <a:ext cx="44640" cy="257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BE649D-F610-43F5-A92B-43CCED0A4E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66120" y="6349440"/>
                  <a:ext cx="80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12384B-0E5E-4FBE-A3CA-5785EF2DD354}"/>
                    </a:ext>
                  </a:extLst>
                </p14:cNvPr>
                <p14:cNvContentPartPr/>
                <p14:nvPr/>
              </p14:nvContentPartPr>
              <p14:xfrm>
                <a:off x="2581680" y="6314880"/>
                <a:ext cx="53280" cy="30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12384B-0E5E-4FBE-A3CA-5785EF2DD35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64040" y="6297240"/>
                  <a:ext cx="88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EC3018-ADCF-4E36-ACDD-98A8A7DC5484}"/>
                    </a:ext>
                  </a:extLst>
                </p14:cNvPr>
                <p14:cNvContentPartPr/>
                <p14:nvPr/>
              </p14:nvContentPartPr>
              <p14:xfrm>
                <a:off x="2421840" y="6470400"/>
                <a:ext cx="418320" cy="160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EC3018-ADCF-4E36-ACDD-98A8A7DC54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04200" y="6452400"/>
                  <a:ext cx="453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BC82B30-043B-4F01-A98C-770FA33ECBD0}"/>
                    </a:ext>
                  </a:extLst>
                </p14:cNvPr>
                <p14:cNvContentPartPr/>
                <p14:nvPr/>
              </p14:nvContentPartPr>
              <p14:xfrm>
                <a:off x="2854560" y="6281400"/>
                <a:ext cx="69120" cy="355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BC82B30-043B-4F01-A98C-770FA33ECBD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36920" y="6263400"/>
                  <a:ext cx="1047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AEAD00-A705-46EA-A8E5-4B207A6A753E}"/>
                    </a:ext>
                  </a:extLst>
                </p14:cNvPr>
                <p14:cNvContentPartPr/>
                <p14:nvPr/>
              </p14:nvContentPartPr>
              <p14:xfrm>
                <a:off x="3001080" y="6360960"/>
                <a:ext cx="204480" cy="306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AEAD00-A705-46EA-A8E5-4B207A6A75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83080" y="6342960"/>
                  <a:ext cx="240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4DFC5B-E2C6-4E85-A4A8-14844B6E65DE}"/>
                    </a:ext>
                  </a:extLst>
                </p14:cNvPr>
                <p14:cNvContentPartPr/>
                <p14:nvPr/>
              </p14:nvContentPartPr>
              <p14:xfrm>
                <a:off x="3311040" y="6458880"/>
                <a:ext cx="123480" cy="175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4DFC5B-E2C6-4E85-A4A8-14844B6E65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93040" y="6441240"/>
                  <a:ext cx="159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64FDD8F-0B54-457D-BD90-9354AD85FC57}"/>
                    </a:ext>
                  </a:extLst>
                </p14:cNvPr>
                <p14:cNvContentPartPr/>
                <p14:nvPr/>
              </p14:nvContentPartPr>
              <p14:xfrm>
                <a:off x="3519840" y="6285000"/>
                <a:ext cx="48240" cy="367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64FDD8F-0B54-457D-BD90-9354AD85FC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02200" y="6267360"/>
                  <a:ext cx="838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149C17-D143-4263-89CB-3A0340E287BD}"/>
                    </a:ext>
                  </a:extLst>
                </p14:cNvPr>
                <p14:cNvContentPartPr/>
                <p14:nvPr/>
              </p14:nvContentPartPr>
              <p14:xfrm>
                <a:off x="3489240" y="6485160"/>
                <a:ext cx="161280" cy="23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149C17-D143-4263-89CB-3A0340E287B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71240" y="6467520"/>
                  <a:ext cx="196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03912B9-B443-463B-9C37-05040384DD0F}"/>
                    </a:ext>
                  </a:extLst>
                </p14:cNvPr>
                <p14:cNvContentPartPr/>
                <p14:nvPr/>
              </p14:nvContentPartPr>
              <p14:xfrm>
                <a:off x="3655920" y="6467160"/>
                <a:ext cx="335880" cy="199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03912B9-B443-463B-9C37-05040384DD0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38280" y="6449520"/>
                  <a:ext cx="371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D23FAC-49FB-4804-804B-0B97304AF709}"/>
                    </a:ext>
                  </a:extLst>
                </p14:cNvPr>
                <p14:cNvContentPartPr/>
                <p14:nvPr/>
              </p14:nvContentPartPr>
              <p14:xfrm>
                <a:off x="4361160" y="6469320"/>
                <a:ext cx="223920" cy="16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D23FAC-49FB-4804-804B-0B97304AF7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43160" y="6451320"/>
                  <a:ext cx="25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FD8461-267D-4C24-A990-21DAAD0CB761}"/>
                    </a:ext>
                  </a:extLst>
                </p14:cNvPr>
                <p14:cNvContentPartPr/>
                <p14:nvPr/>
              </p14:nvContentPartPr>
              <p14:xfrm>
                <a:off x="4702440" y="6170160"/>
                <a:ext cx="131400" cy="49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FD8461-267D-4C24-A990-21DAAD0CB76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84440" y="6152520"/>
                  <a:ext cx="1670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5868ABA-F06F-4C65-A17C-F92E19A94117}"/>
                    </a:ext>
                  </a:extLst>
                </p14:cNvPr>
                <p14:cNvContentPartPr/>
                <p14:nvPr/>
              </p14:nvContentPartPr>
              <p14:xfrm>
                <a:off x="4649160" y="6438000"/>
                <a:ext cx="247320" cy="57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5868ABA-F06F-4C65-A17C-F92E19A941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31160" y="6420360"/>
                  <a:ext cx="282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9AA331F-86F5-4467-9AC6-D001B1EBD02B}"/>
                    </a:ext>
                  </a:extLst>
                </p14:cNvPr>
                <p14:cNvContentPartPr/>
                <p14:nvPr/>
              </p14:nvContentPartPr>
              <p14:xfrm>
                <a:off x="5141640" y="6489840"/>
                <a:ext cx="171720" cy="178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9AA331F-86F5-4467-9AC6-D001B1EBD0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24000" y="6472200"/>
                  <a:ext cx="207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B62281-BB7F-49E2-AD9B-3FBC30945432}"/>
                    </a:ext>
                  </a:extLst>
                </p14:cNvPr>
                <p14:cNvContentPartPr/>
                <p14:nvPr/>
              </p14:nvContentPartPr>
              <p14:xfrm>
                <a:off x="5342160" y="6487680"/>
                <a:ext cx="225720" cy="198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B62281-BB7F-49E2-AD9B-3FBC309454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24160" y="6470040"/>
                  <a:ext cx="261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9C8331-5B3D-4D09-B9BD-C30C88343F96}"/>
                    </a:ext>
                  </a:extLst>
                </p14:cNvPr>
                <p14:cNvContentPartPr/>
                <p14:nvPr/>
              </p14:nvContentPartPr>
              <p14:xfrm>
                <a:off x="5587680" y="6294000"/>
                <a:ext cx="52200" cy="348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9C8331-5B3D-4D09-B9BD-C30C88343F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69680" y="6276000"/>
                  <a:ext cx="878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75D386-244D-45D4-AC6D-E3FC916145C2}"/>
                    </a:ext>
                  </a:extLst>
                </p14:cNvPr>
                <p14:cNvContentPartPr/>
                <p14:nvPr/>
              </p14:nvContentPartPr>
              <p14:xfrm>
                <a:off x="5685600" y="6525120"/>
                <a:ext cx="221760" cy="121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75D386-244D-45D4-AC6D-E3FC916145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67960" y="6507480"/>
                  <a:ext cx="257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48BF18-544E-4E80-B6BD-4ACB3D91FB40}"/>
                    </a:ext>
                  </a:extLst>
                </p14:cNvPr>
                <p14:cNvContentPartPr/>
                <p14:nvPr/>
              </p14:nvContentPartPr>
              <p14:xfrm>
                <a:off x="5935440" y="6278160"/>
                <a:ext cx="59040" cy="387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48BF18-544E-4E80-B6BD-4ACB3D91FB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17800" y="6260520"/>
                  <a:ext cx="946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047966-6DDD-4424-9B79-C9EB6040D7D2}"/>
                    </a:ext>
                  </a:extLst>
                </p14:cNvPr>
                <p14:cNvContentPartPr/>
                <p14:nvPr/>
              </p14:nvContentPartPr>
              <p14:xfrm>
                <a:off x="5899080" y="6479760"/>
                <a:ext cx="253440" cy="155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047966-6DDD-4424-9B79-C9EB6040D7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81440" y="6462120"/>
                  <a:ext cx="28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6025FDC-ECAC-466D-8125-F526C06B3A53}"/>
                    </a:ext>
                  </a:extLst>
                </p14:cNvPr>
                <p14:cNvContentPartPr/>
                <p14:nvPr/>
              </p14:nvContentPartPr>
              <p14:xfrm>
                <a:off x="6091680" y="6369960"/>
                <a:ext cx="28080" cy="11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6025FDC-ECAC-466D-8125-F526C06B3A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73680" y="6352320"/>
                  <a:ext cx="63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D246D67-5820-40AF-B623-01838FE89509}"/>
                    </a:ext>
                  </a:extLst>
                </p14:cNvPr>
                <p14:cNvContentPartPr/>
                <p14:nvPr/>
              </p14:nvContentPartPr>
              <p14:xfrm>
                <a:off x="6242880" y="6467880"/>
                <a:ext cx="99000" cy="175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D246D67-5820-40AF-B623-01838FE895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24880" y="6449880"/>
                  <a:ext cx="134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EB6D1C-A033-4953-B3A0-230A6A412812}"/>
                    </a:ext>
                  </a:extLst>
                </p14:cNvPr>
                <p14:cNvContentPartPr/>
                <p14:nvPr/>
              </p14:nvContentPartPr>
              <p14:xfrm>
                <a:off x="6395160" y="6470040"/>
                <a:ext cx="190080" cy="194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EB6D1C-A033-4953-B3A0-230A6A4128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77160" y="6452040"/>
                  <a:ext cx="225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0E57C3A-3402-4F6A-821E-E7B93E77593C}"/>
                    </a:ext>
                  </a:extLst>
                </p14:cNvPr>
                <p14:cNvContentPartPr/>
                <p14:nvPr/>
              </p14:nvContentPartPr>
              <p14:xfrm>
                <a:off x="6930480" y="6366000"/>
                <a:ext cx="245520" cy="307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0E57C3A-3402-4F6A-821E-E7B93E7759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12840" y="6348000"/>
                  <a:ext cx="281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7F32F3F-0CBD-410F-AF1F-7ECD007383B3}"/>
                    </a:ext>
                  </a:extLst>
                </p14:cNvPr>
                <p14:cNvContentPartPr/>
                <p14:nvPr/>
              </p14:nvContentPartPr>
              <p14:xfrm>
                <a:off x="7555440" y="6459240"/>
                <a:ext cx="148320" cy="204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7F32F3F-0CBD-410F-AF1F-7ECD007383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37440" y="6441600"/>
                  <a:ext cx="183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5AE529-4E25-4400-852B-77EED586C027}"/>
                    </a:ext>
                  </a:extLst>
                </p14:cNvPr>
                <p14:cNvContentPartPr/>
                <p14:nvPr/>
              </p14:nvContentPartPr>
              <p14:xfrm>
                <a:off x="7765680" y="6453120"/>
                <a:ext cx="279720" cy="209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5AE529-4E25-4400-852B-77EED586C0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47680" y="6435120"/>
                  <a:ext cx="315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5FCB8D-6708-42CF-872D-14F083ED6254}"/>
                    </a:ext>
                  </a:extLst>
                </p14:cNvPr>
                <p14:cNvContentPartPr/>
                <p14:nvPr/>
              </p14:nvContentPartPr>
              <p14:xfrm>
                <a:off x="8094360" y="6313080"/>
                <a:ext cx="23400" cy="327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5FCB8D-6708-42CF-872D-14F083ED625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76360" y="6295440"/>
                  <a:ext cx="590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C4E5AB-809D-4016-B338-A5F0746EB5FA}"/>
                    </a:ext>
                  </a:extLst>
                </p14:cNvPr>
                <p14:cNvContentPartPr/>
                <p14:nvPr/>
              </p14:nvContentPartPr>
              <p14:xfrm>
                <a:off x="8210280" y="6438720"/>
                <a:ext cx="168840" cy="451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C4E5AB-809D-4016-B338-A5F0746EB5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92640" y="6421080"/>
                  <a:ext cx="2044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2691CC-2262-42B1-A1A9-4AFAE5C745D5}"/>
                    </a:ext>
                  </a:extLst>
                </p14:cNvPr>
                <p14:cNvContentPartPr/>
                <p14:nvPr/>
              </p14:nvContentPartPr>
              <p14:xfrm>
                <a:off x="8482800" y="6581280"/>
                <a:ext cx="37440" cy="9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2691CC-2262-42B1-A1A9-4AFAE5C745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64800" y="6563640"/>
                  <a:ext cx="73080" cy="4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763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130D-9588-4F82-807B-8ED9746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A56F6-B7E0-46FF-8BBE-E4F10706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" y="990600"/>
            <a:ext cx="5679031" cy="2209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E8FA1A4-EDF0-4F8E-9182-12BC7909139C}"/>
              </a:ext>
            </a:extLst>
          </p:cNvPr>
          <p:cNvGrpSpPr/>
          <p:nvPr/>
        </p:nvGrpSpPr>
        <p:grpSpPr>
          <a:xfrm>
            <a:off x="385107" y="3383604"/>
            <a:ext cx="4271040" cy="575280"/>
            <a:chOff x="385107" y="3383604"/>
            <a:chExt cx="4271040" cy="5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5A453C-84FF-43B6-ABD7-841853E6EA99}"/>
                    </a:ext>
                  </a:extLst>
                </p14:cNvPr>
                <p14:cNvContentPartPr/>
                <p14:nvPr/>
              </p14:nvContentPartPr>
              <p14:xfrm>
                <a:off x="440907" y="3535524"/>
                <a:ext cx="19800" cy="169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5A453C-84FF-43B6-ABD7-841853E6EA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3267" y="3517524"/>
                  <a:ext cx="55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09562E-E118-4C6B-AE97-5F05B001BDED}"/>
                    </a:ext>
                  </a:extLst>
                </p14:cNvPr>
                <p14:cNvContentPartPr/>
                <p14:nvPr/>
              </p14:nvContentPartPr>
              <p14:xfrm>
                <a:off x="385467" y="3521844"/>
                <a:ext cx="63720" cy="63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09562E-E118-4C6B-AE97-5F05B001BD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7827" y="3504204"/>
                  <a:ext cx="99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AAC666-C738-4290-84D5-2E3CAC57C8E5}"/>
                    </a:ext>
                  </a:extLst>
                </p14:cNvPr>
                <p14:cNvContentPartPr/>
                <p14:nvPr/>
              </p14:nvContentPartPr>
              <p14:xfrm>
                <a:off x="385107" y="3740004"/>
                <a:ext cx="117360" cy="2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AAC666-C738-4290-84D5-2E3CAC57C8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107" y="3722364"/>
                  <a:ext cx="15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AE3761-63FD-458E-886B-51F8B579EE21}"/>
                    </a:ext>
                  </a:extLst>
                </p14:cNvPr>
                <p14:cNvContentPartPr/>
                <p14:nvPr/>
              </p14:nvContentPartPr>
              <p14:xfrm>
                <a:off x="634587" y="3723804"/>
                <a:ext cx="16200" cy="9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AE3761-63FD-458E-886B-51F8B579EE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6587" y="3705804"/>
                  <a:ext cx="51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503EA0-C95D-4C1D-923C-86604AFC65C0}"/>
                    </a:ext>
                  </a:extLst>
                </p14:cNvPr>
                <p14:cNvContentPartPr/>
                <p14:nvPr/>
              </p14:nvContentPartPr>
              <p14:xfrm>
                <a:off x="1069467" y="3463524"/>
                <a:ext cx="1692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503EA0-C95D-4C1D-923C-86604AFC65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1467" y="3445524"/>
                  <a:ext cx="5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D0ED30-9E20-4D49-98DD-A7CB795D696D}"/>
                    </a:ext>
                  </a:extLst>
                </p14:cNvPr>
                <p14:cNvContentPartPr/>
                <p14:nvPr/>
              </p14:nvContentPartPr>
              <p14:xfrm>
                <a:off x="1058667" y="3474324"/>
                <a:ext cx="172440" cy="3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D0ED30-9E20-4D49-98DD-A7CB795D69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1027" y="3456324"/>
                  <a:ext cx="208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E4B88F-B5B3-45A2-A929-6C10E188D1A6}"/>
                    </a:ext>
                  </a:extLst>
                </p14:cNvPr>
                <p14:cNvContentPartPr/>
                <p14:nvPr/>
              </p14:nvContentPartPr>
              <p14:xfrm>
                <a:off x="1082427" y="3573684"/>
                <a:ext cx="234000" cy="131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E4B88F-B5B3-45A2-A929-6C10E188D1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4427" y="3555684"/>
                  <a:ext cx="269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EC0069-FEE7-4519-A87C-40A4EEE69AD6}"/>
                    </a:ext>
                  </a:extLst>
                </p14:cNvPr>
                <p14:cNvContentPartPr/>
                <p14:nvPr/>
              </p14:nvContentPartPr>
              <p14:xfrm>
                <a:off x="1340547" y="3599244"/>
                <a:ext cx="195840" cy="10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EC0069-FEE7-4519-A87C-40A4EEE69A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22547" y="3581604"/>
                  <a:ext cx="231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602A24-8A52-4DAE-B746-847552535DD4}"/>
                    </a:ext>
                  </a:extLst>
                </p14:cNvPr>
                <p14:cNvContentPartPr/>
                <p14:nvPr/>
              </p14:nvContentPartPr>
              <p14:xfrm>
                <a:off x="1600107" y="3598884"/>
                <a:ext cx="25560" cy="31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602A24-8A52-4DAE-B746-847552535D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2107" y="3581244"/>
                  <a:ext cx="61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B4322E-6CC6-45F1-A319-A5BDA76B0A36}"/>
                    </a:ext>
                  </a:extLst>
                </p14:cNvPr>
                <p14:cNvContentPartPr/>
                <p14:nvPr/>
              </p14:nvContentPartPr>
              <p14:xfrm>
                <a:off x="1603707" y="3603564"/>
                <a:ext cx="113760" cy="9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B4322E-6CC6-45F1-A319-A5BDA76B0A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6067" y="3585564"/>
                  <a:ext cx="149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61538-9EBC-44AB-A93A-A02A6BB5ED73}"/>
                    </a:ext>
                  </a:extLst>
                </p14:cNvPr>
                <p14:cNvContentPartPr/>
                <p14:nvPr/>
              </p14:nvContentPartPr>
              <p14:xfrm>
                <a:off x="1803147" y="3425724"/>
                <a:ext cx="56520" cy="231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61538-9EBC-44AB-A93A-A02A6BB5ED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85147" y="3408084"/>
                  <a:ext cx="92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94C008-32D2-499B-B9F0-E792E7BA4AC7}"/>
                    </a:ext>
                  </a:extLst>
                </p14:cNvPr>
                <p14:cNvContentPartPr/>
                <p14:nvPr/>
              </p14:nvContentPartPr>
              <p14:xfrm>
                <a:off x="1929147" y="3565044"/>
                <a:ext cx="59400" cy="84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94C008-32D2-499B-B9F0-E792E7BA4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11507" y="3547404"/>
                  <a:ext cx="95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9D7AD8-9203-4217-A880-068059890D10}"/>
                    </a:ext>
                  </a:extLst>
                </p14:cNvPr>
                <p14:cNvContentPartPr/>
                <p14:nvPr/>
              </p14:nvContentPartPr>
              <p14:xfrm>
                <a:off x="2058747" y="3572244"/>
                <a:ext cx="74160" cy="4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9D7AD8-9203-4217-A880-068059890D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41107" y="3554244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774DB2-539D-4AAC-A1D5-6C703B79DDA5}"/>
                    </a:ext>
                  </a:extLst>
                </p14:cNvPr>
                <p14:cNvContentPartPr/>
                <p14:nvPr/>
              </p14:nvContentPartPr>
              <p14:xfrm>
                <a:off x="2046867" y="3565404"/>
                <a:ext cx="139320" cy="337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774DB2-539D-4AAC-A1D5-6C703B79DD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29227" y="3547764"/>
                  <a:ext cx="174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CA29BC-D3CA-4B1A-B2E8-B6A4EF15A685}"/>
                    </a:ext>
                  </a:extLst>
                </p14:cNvPr>
                <p14:cNvContentPartPr/>
                <p14:nvPr/>
              </p14:nvContentPartPr>
              <p14:xfrm>
                <a:off x="2250987" y="3558564"/>
                <a:ext cx="101160" cy="12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CA29BC-D3CA-4B1A-B2E8-B6A4EF15A68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32987" y="3540564"/>
                  <a:ext cx="13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745820-C502-4E0D-B2E9-154BE1235B10}"/>
                    </a:ext>
                  </a:extLst>
                </p14:cNvPr>
                <p14:cNvContentPartPr/>
                <p14:nvPr/>
              </p14:nvContentPartPr>
              <p14:xfrm>
                <a:off x="2441067" y="3547404"/>
                <a:ext cx="96840" cy="135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745820-C502-4E0D-B2E9-154BE1235B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23067" y="3529764"/>
                  <a:ext cx="132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B88307-FBA9-44F7-A648-56EC25D36B16}"/>
                    </a:ext>
                  </a:extLst>
                </p14:cNvPr>
                <p14:cNvContentPartPr/>
                <p14:nvPr/>
              </p14:nvContentPartPr>
              <p14:xfrm>
                <a:off x="3120027" y="3383604"/>
                <a:ext cx="16560" cy="21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B88307-FBA9-44F7-A648-56EC25D36B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2027" y="3365964"/>
                  <a:ext cx="52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4E563E-9DEF-4A75-9C14-422C358096A6}"/>
                    </a:ext>
                  </a:extLst>
                </p14:cNvPr>
                <p14:cNvContentPartPr/>
                <p14:nvPr/>
              </p14:nvContentPartPr>
              <p14:xfrm>
                <a:off x="3134787" y="3398364"/>
                <a:ext cx="405720" cy="24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4E563E-9DEF-4A75-9C14-422C358096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6787" y="3380724"/>
                  <a:ext cx="441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F89AFD-EDA9-48C3-BAB4-28E0805CF581}"/>
                    </a:ext>
                  </a:extLst>
                </p14:cNvPr>
                <p14:cNvContentPartPr/>
                <p14:nvPr/>
              </p14:nvContentPartPr>
              <p14:xfrm>
                <a:off x="3112827" y="3399084"/>
                <a:ext cx="486720" cy="248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F89AFD-EDA9-48C3-BAB4-28E0805CF58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95187" y="3381084"/>
                  <a:ext cx="522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9905C5-2309-47F5-AE76-25CA11079F9E}"/>
                    </a:ext>
                  </a:extLst>
                </p14:cNvPr>
                <p14:cNvContentPartPr/>
                <p14:nvPr/>
              </p14:nvContentPartPr>
              <p14:xfrm>
                <a:off x="4051347" y="3426444"/>
                <a:ext cx="13320" cy="18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9905C5-2309-47F5-AE76-25CA11079F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3707" y="3408804"/>
                  <a:ext cx="48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4DEAA4-B166-48CC-8E75-AC5BCE8D0C05}"/>
                    </a:ext>
                  </a:extLst>
                </p14:cNvPr>
                <p14:cNvContentPartPr/>
                <p14:nvPr/>
              </p14:nvContentPartPr>
              <p14:xfrm>
                <a:off x="4017507" y="3412404"/>
                <a:ext cx="126720" cy="223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4DEAA4-B166-48CC-8E75-AC5BCE8D0C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99507" y="3394764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BEEEEB-5295-4E26-A639-2F7CE21DA9BE}"/>
                    </a:ext>
                  </a:extLst>
                </p14:cNvPr>
                <p14:cNvContentPartPr/>
                <p14:nvPr/>
              </p14:nvContentPartPr>
              <p14:xfrm>
                <a:off x="4230267" y="3518244"/>
                <a:ext cx="92160" cy="10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BEEEEB-5295-4E26-A639-2F7CE21DA9B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12627" y="3500604"/>
                  <a:ext cx="12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AD1A7F-28E1-4CC6-BF10-4DF360AF9737}"/>
                    </a:ext>
                  </a:extLst>
                </p14:cNvPr>
                <p14:cNvContentPartPr/>
                <p14:nvPr/>
              </p14:nvContentPartPr>
              <p14:xfrm>
                <a:off x="4392987" y="3543804"/>
                <a:ext cx="26640" cy="250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AD1A7F-28E1-4CC6-BF10-4DF360AF97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74987" y="3526164"/>
                  <a:ext cx="62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BC63B3-6190-4FA0-A882-878437515A62}"/>
                    </a:ext>
                  </a:extLst>
                </p14:cNvPr>
                <p14:cNvContentPartPr/>
                <p14:nvPr/>
              </p14:nvContentPartPr>
              <p14:xfrm>
                <a:off x="4404507" y="3535524"/>
                <a:ext cx="67320" cy="10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BC63B3-6190-4FA0-A882-878437515A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86507" y="3517884"/>
                  <a:ext cx="102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627AEA-CFA7-448C-9C82-D13B864EEE3B}"/>
                    </a:ext>
                  </a:extLst>
                </p14:cNvPr>
                <p14:cNvContentPartPr/>
                <p14:nvPr/>
              </p14:nvContentPartPr>
              <p14:xfrm>
                <a:off x="4530507" y="3407724"/>
                <a:ext cx="120600" cy="217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627AEA-CFA7-448C-9C82-D13B864EEE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12507" y="3389724"/>
                  <a:ext cx="156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5C020D-10E5-4986-8C7B-A93B173D6582}"/>
                    </a:ext>
                  </a:extLst>
                </p14:cNvPr>
                <p14:cNvContentPartPr/>
                <p14:nvPr/>
              </p14:nvContentPartPr>
              <p14:xfrm>
                <a:off x="515787" y="3801204"/>
                <a:ext cx="4140360" cy="15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5C020D-10E5-4986-8C7B-A93B173D65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7787" y="3783564"/>
                  <a:ext cx="41760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D43D1C-2A0F-4F3F-98D9-836E13C138E7}"/>
              </a:ext>
            </a:extLst>
          </p:cNvPr>
          <p:cNvGrpSpPr/>
          <p:nvPr/>
        </p:nvGrpSpPr>
        <p:grpSpPr>
          <a:xfrm>
            <a:off x="5360667" y="3229164"/>
            <a:ext cx="3677760" cy="572040"/>
            <a:chOff x="5360667" y="3229164"/>
            <a:chExt cx="367776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492C02F-7C6C-41AE-A048-F2F5649DC927}"/>
                    </a:ext>
                  </a:extLst>
                </p14:cNvPr>
                <p14:cNvContentPartPr/>
                <p14:nvPr/>
              </p14:nvContentPartPr>
              <p14:xfrm>
                <a:off x="5360667" y="3427164"/>
                <a:ext cx="183960" cy="17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492C02F-7C6C-41AE-A048-F2F5649DC9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42667" y="3409164"/>
                  <a:ext cx="21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77BFF3-A737-47BF-972C-678E62AF5B26}"/>
                    </a:ext>
                  </a:extLst>
                </p14:cNvPr>
                <p14:cNvContentPartPr/>
                <p14:nvPr/>
              </p14:nvContentPartPr>
              <p14:xfrm>
                <a:off x="5661627" y="3575844"/>
                <a:ext cx="720" cy="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77BFF3-A737-47BF-972C-678E62AF5B2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43987" y="3558204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A0595D-47AD-4824-BE7A-D88789D299EA}"/>
                    </a:ext>
                  </a:extLst>
                </p14:cNvPr>
                <p14:cNvContentPartPr/>
                <p14:nvPr/>
              </p14:nvContentPartPr>
              <p14:xfrm>
                <a:off x="5853507" y="3372804"/>
                <a:ext cx="15480" cy="23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A0595D-47AD-4824-BE7A-D88789D299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35867" y="3354804"/>
                  <a:ext cx="51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7FA79C-8799-428A-ACFF-24D14EC00DF4}"/>
                    </a:ext>
                  </a:extLst>
                </p14:cNvPr>
                <p14:cNvContentPartPr/>
                <p14:nvPr/>
              </p14:nvContentPartPr>
              <p14:xfrm>
                <a:off x="5830467" y="3355884"/>
                <a:ext cx="127080" cy="25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7FA79C-8799-428A-ACFF-24D14EC00D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12467" y="3337884"/>
                  <a:ext cx="162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C6B947-7B57-4A61-9D7A-BE17313445C1}"/>
                    </a:ext>
                  </a:extLst>
                </p14:cNvPr>
                <p14:cNvContentPartPr/>
                <p14:nvPr/>
              </p14:nvContentPartPr>
              <p14:xfrm>
                <a:off x="5842707" y="3454884"/>
                <a:ext cx="182160" cy="131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C6B947-7B57-4A61-9D7A-BE17313445C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24707" y="3436884"/>
                  <a:ext cx="21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B564A9-352C-48DA-B343-90496212FE88}"/>
                    </a:ext>
                  </a:extLst>
                </p14:cNvPr>
                <p14:cNvContentPartPr/>
                <p14:nvPr/>
              </p14:nvContentPartPr>
              <p14:xfrm>
                <a:off x="6049707" y="3447684"/>
                <a:ext cx="195120" cy="138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B564A9-352C-48DA-B343-90496212FE8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2067" y="3429684"/>
                  <a:ext cx="230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6BA9C1-A260-40A3-923C-EAC57C9060ED}"/>
                    </a:ext>
                  </a:extLst>
                </p14:cNvPr>
                <p14:cNvContentPartPr/>
                <p14:nvPr/>
              </p14:nvContentPartPr>
              <p14:xfrm>
                <a:off x="6330867" y="3466404"/>
                <a:ext cx="12240" cy="214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6BA9C1-A260-40A3-923C-EAC57C9060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13227" y="3448404"/>
                  <a:ext cx="47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EA9360-39B0-4868-A3B7-8D181CCD75BC}"/>
                    </a:ext>
                  </a:extLst>
                </p14:cNvPr>
                <p14:cNvContentPartPr/>
                <p14:nvPr/>
              </p14:nvContentPartPr>
              <p14:xfrm>
                <a:off x="6291627" y="3456684"/>
                <a:ext cx="108360" cy="76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EA9360-39B0-4868-A3B7-8D181CCD75B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3987" y="3439044"/>
                  <a:ext cx="144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C8AFEF-8CA9-4112-A4A5-76853DB595A3}"/>
                    </a:ext>
                  </a:extLst>
                </p14:cNvPr>
                <p14:cNvContentPartPr/>
                <p14:nvPr/>
              </p14:nvContentPartPr>
              <p14:xfrm>
                <a:off x="6456147" y="3308724"/>
                <a:ext cx="28080" cy="257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C8AFEF-8CA9-4112-A4A5-76853DB595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38507" y="3291084"/>
                  <a:ext cx="63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1B116A-88AE-4071-8B09-FCC769993790}"/>
                    </a:ext>
                  </a:extLst>
                </p14:cNvPr>
                <p14:cNvContentPartPr/>
                <p14:nvPr/>
              </p14:nvContentPartPr>
              <p14:xfrm>
                <a:off x="6562347" y="3448044"/>
                <a:ext cx="47160" cy="106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1B116A-88AE-4071-8B09-FCC76999379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44347" y="3430404"/>
                  <a:ext cx="82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FCD4DD-AECC-44BB-BBA5-C49DDF9460BF}"/>
                    </a:ext>
                  </a:extLst>
                </p14:cNvPr>
                <p14:cNvContentPartPr/>
                <p14:nvPr/>
              </p14:nvContentPartPr>
              <p14:xfrm>
                <a:off x="6645507" y="3464604"/>
                <a:ext cx="176760" cy="28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FCD4DD-AECC-44BB-BBA5-C49DDF9460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27867" y="3446964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048FA5-B6C7-4E5F-BE50-F6E24D584639}"/>
                    </a:ext>
                  </a:extLst>
                </p14:cNvPr>
                <p14:cNvContentPartPr/>
                <p14:nvPr/>
              </p14:nvContentPartPr>
              <p14:xfrm>
                <a:off x="6856827" y="3441924"/>
                <a:ext cx="74880" cy="140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048FA5-B6C7-4E5F-BE50-F6E24D5846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39187" y="3423924"/>
                  <a:ext cx="110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5A9445-A5FD-46E1-A2EC-B1BFECE0B068}"/>
                    </a:ext>
                  </a:extLst>
                </p14:cNvPr>
                <p14:cNvContentPartPr/>
                <p14:nvPr/>
              </p14:nvContentPartPr>
              <p14:xfrm>
                <a:off x="7009467" y="3418164"/>
                <a:ext cx="151920" cy="117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5A9445-A5FD-46E1-A2EC-B1BFECE0B0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91467" y="3400164"/>
                  <a:ext cx="187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26CD40-FA42-4889-9B00-53A7E9E7D3FB}"/>
                    </a:ext>
                  </a:extLst>
                </p14:cNvPr>
                <p14:cNvContentPartPr/>
                <p14:nvPr/>
              </p14:nvContentPartPr>
              <p14:xfrm>
                <a:off x="7704987" y="3245724"/>
                <a:ext cx="29160" cy="288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26CD40-FA42-4889-9B00-53A7E9E7D3F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87347" y="3228084"/>
                  <a:ext cx="64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66DFF3-242B-44B7-9DA1-B1720F4173D6}"/>
                    </a:ext>
                  </a:extLst>
                </p14:cNvPr>
                <p14:cNvContentPartPr/>
                <p14:nvPr/>
              </p14:nvContentPartPr>
              <p14:xfrm>
                <a:off x="7377387" y="3247524"/>
                <a:ext cx="321120" cy="299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66DFF3-242B-44B7-9DA1-B1720F4173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59747" y="3229524"/>
                  <a:ext cx="356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67604D-10B3-475F-B17F-EE6B3A1BBA36}"/>
                    </a:ext>
                  </a:extLst>
                </p14:cNvPr>
                <p14:cNvContentPartPr/>
                <p14:nvPr/>
              </p14:nvContentPartPr>
              <p14:xfrm>
                <a:off x="7369467" y="3269844"/>
                <a:ext cx="361440" cy="268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67604D-10B3-475F-B17F-EE6B3A1BBA3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51467" y="3251844"/>
                  <a:ext cx="397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1F7079-2116-4869-BC6F-5CA7792672B3}"/>
                    </a:ext>
                  </a:extLst>
                </p14:cNvPr>
                <p14:cNvContentPartPr/>
                <p14:nvPr/>
              </p14:nvContentPartPr>
              <p14:xfrm>
                <a:off x="8082627" y="3278844"/>
                <a:ext cx="23040" cy="220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1F7079-2116-4869-BC6F-5CA7792672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4627" y="3260844"/>
                  <a:ext cx="58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B7B838-5347-453A-883C-FDAA793E92AA}"/>
                    </a:ext>
                  </a:extLst>
                </p14:cNvPr>
                <p14:cNvContentPartPr/>
                <p14:nvPr/>
              </p14:nvContentPartPr>
              <p14:xfrm>
                <a:off x="8065707" y="3257604"/>
                <a:ext cx="142920" cy="235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B7B838-5347-453A-883C-FDAA793E92A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48067" y="3239604"/>
                  <a:ext cx="178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8D7548-16E0-4BD9-B845-E2BFF97FA976}"/>
                    </a:ext>
                  </a:extLst>
                </p14:cNvPr>
                <p14:cNvContentPartPr/>
                <p14:nvPr/>
              </p14:nvContentPartPr>
              <p14:xfrm>
                <a:off x="8299707" y="3352644"/>
                <a:ext cx="91080" cy="145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8D7548-16E0-4BD9-B845-E2BFF97FA97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82067" y="3334644"/>
                  <a:ext cx="126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6D5D46-BF23-4914-A5BC-3EF33976D362}"/>
                    </a:ext>
                  </a:extLst>
                </p14:cNvPr>
                <p14:cNvContentPartPr/>
                <p14:nvPr/>
              </p14:nvContentPartPr>
              <p14:xfrm>
                <a:off x="8482947" y="3369924"/>
                <a:ext cx="22680" cy="334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6D5D46-BF23-4914-A5BC-3EF33976D3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65307" y="3352284"/>
                  <a:ext cx="58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0A7223-0D5C-4C87-B42B-D87315A4DC04}"/>
                    </a:ext>
                  </a:extLst>
                </p14:cNvPr>
                <p14:cNvContentPartPr/>
                <p14:nvPr/>
              </p14:nvContentPartPr>
              <p14:xfrm>
                <a:off x="8437587" y="3377484"/>
                <a:ext cx="136440" cy="94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0A7223-0D5C-4C87-B42B-D87315A4DC0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19947" y="3359484"/>
                  <a:ext cx="17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F76E32-CC23-490C-B25D-90B2ADE2240A}"/>
                    </a:ext>
                  </a:extLst>
                </p14:cNvPr>
                <p14:cNvContentPartPr/>
                <p14:nvPr/>
              </p14:nvContentPartPr>
              <p14:xfrm>
                <a:off x="8704347" y="3229164"/>
                <a:ext cx="13680" cy="243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F76E32-CC23-490C-B25D-90B2ADE224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86347" y="3211164"/>
                  <a:ext cx="49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645091-584A-4693-9CB2-C0B04448FCEA}"/>
                    </a:ext>
                  </a:extLst>
                </p14:cNvPr>
                <p14:cNvContentPartPr/>
                <p14:nvPr/>
              </p14:nvContentPartPr>
              <p14:xfrm>
                <a:off x="8689947" y="3305844"/>
                <a:ext cx="204480" cy="26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645091-584A-4693-9CB2-C0B04448FC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71947" y="3288204"/>
                  <a:ext cx="240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E4CA49-8CF3-4715-9A76-6F792F409F56}"/>
                    </a:ext>
                  </a:extLst>
                </p14:cNvPr>
                <p14:cNvContentPartPr/>
                <p14:nvPr/>
              </p14:nvContentPartPr>
              <p14:xfrm>
                <a:off x="5794467" y="3689604"/>
                <a:ext cx="3243960" cy="111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E4CA49-8CF3-4715-9A76-6F792F409F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76827" y="3671964"/>
                  <a:ext cx="32796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D8CE5A-817F-4682-9472-3E5BA9522BA1}"/>
              </a:ext>
            </a:extLst>
          </p:cNvPr>
          <p:cNvGrpSpPr/>
          <p:nvPr/>
        </p:nvGrpSpPr>
        <p:grpSpPr>
          <a:xfrm>
            <a:off x="445587" y="4091323"/>
            <a:ext cx="5439960" cy="1272600"/>
            <a:chOff x="445587" y="4091323"/>
            <a:chExt cx="5439960" cy="12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2C14FA-A9E2-482E-8AFD-D2FDD89916F4}"/>
                    </a:ext>
                  </a:extLst>
                </p14:cNvPr>
                <p14:cNvContentPartPr/>
                <p14:nvPr/>
              </p14:nvContentPartPr>
              <p14:xfrm>
                <a:off x="511827" y="4229563"/>
                <a:ext cx="34200" cy="168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2C14FA-A9E2-482E-8AFD-D2FDD89916F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3827" y="4211563"/>
                  <a:ext cx="69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053D5F-F485-4602-9A52-201D18C3FE84}"/>
                    </a:ext>
                  </a:extLst>
                </p14:cNvPr>
                <p14:cNvContentPartPr/>
                <p14:nvPr/>
              </p14:nvContentPartPr>
              <p14:xfrm>
                <a:off x="498867" y="4204723"/>
                <a:ext cx="187560" cy="18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053D5F-F485-4602-9A52-201D18C3FE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1227" y="4186723"/>
                  <a:ext cx="223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DF0FB2-5447-4869-B9D4-FAC9C7B258F5}"/>
                    </a:ext>
                  </a:extLst>
                </p14:cNvPr>
                <p14:cNvContentPartPr/>
                <p14:nvPr/>
              </p14:nvContentPartPr>
              <p14:xfrm>
                <a:off x="761667" y="4310923"/>
                <a:ext cx="120600" cy="86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DF0FB2-5447-4869-B9D4-FAC9C7B258F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3667" y="4293283"/>
                  <a:ext cx="15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0F9894-7CD6-4F88-A776-9280F629B40D}"/>
                    </a:ext>
                  </a:extLst>
                </p14:cNvPr>
                <p14:cNvContentPartPr/>
                <p14:nvPr/>
              </p14:nvContentPartPr>
              <p14:xfrm>
                <a:off x="936987" y="4310203"/>
                <a:ext cx="164880" cy="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0F9894-7CD6-4F88-A776-9280F629B4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9347" y="4292203"/>
                  <a:ext cx="200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9ED56B-2588-417B-9CFA-427A8D27EBDB}"/>
                    </a:ext>
                  </a:extLst>
                </p14:cNvPr>
                <p14:cNvContentPartPr/>
                <p14:nvPr/>
              </p14:nvContentPartPr>
              <p14:xfrm>
                <a:off x="1173507" y="4276723"/>
                <a:ext cx="75960" cy="82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9ED56B-2588-417B-9CFA-427A8D27EB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5867" y="4259083"/>
                  <a:ext cx="111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EAE284-24D5-46BA-8313-EA9EAFDDB151}"/>
                    </a:ext>
                  </a:extLst>
                </p14:cNvPr>
                <p14:cNvContentPartPr/>
                <p14:nvPr/>
              </p14:nvContentPartPr>
              <p14:xfrm>
                <a:off x="1374387" y="4121923"/>
                <a:ext cx="16200" cy="1073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EAE284-24D5-46BA-8313-EA9EAFDDB15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6747" y="4103923"/>
                  <a:ext cx="5184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559CCD4-0054-462C-A755-7361D6BEC217}"/>
                    </a:ext>
                  </a:extLst>
                </p14:cNvPr>
                <p14:cNvContentPartPr/>
                <p14:nvPr/>
              </p14:nvContentPartPr>
              <p14:xfrm>
                <a:off x="1592907" y="4208323"/>
                <a:ext cx="11880" cy="18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559CCD4-0054-462C-A755-7361D6BEC2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75267" y="4190323"/>
                  <a:ext cx="47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5D9838-0872-4598-BCC6-9E2E192F036F}"/>
                    </a:ext>
                  </a:extLst>
                </p14:cNvPr>
                <p14:cNvContentPartPr/>
                <p14:nvPr/>
              </p14:nvContentPartPr>
              <p14:xfrm>
                <a:off x="1589667" y="4185643"/>
                <a:ext cx="123840" cy="119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5D9838-0872-4598-BCC6-9E2E192F036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72027" y="4167643"/>
                  <a:ext cx="15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DD7116-9948-470D-B604-BEAD51DA9F87}"/>
                    </a:ext>
                  </a:extLst>
                </p14:cNvPr>
                <p14:cNvContentPartPr/>
                <p14:nvPr/>
              </p14:nvContentPartPr>
              <p14:xfrm>
                <a:off x="1605147" y="4375363"/>
                <a:ext cx="145080" cy="1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DD7116-9948-470D-B604-BEAD51DA9F8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87507" y="4357363"/>
                  <a:ext cx="180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4D3152-2195-43D8-AFA2-F6E3735FBB78}"/>
                    </a:ext>
                  </a:extLst>
                </p14:cNvPr>
                <p14:cNvContentPartPr/>
                <p14:nvPr/>
              </p14:nvContentPartPr>
              <p14:xfrm>
                <a:off x="1808547" y="4299763"/>
                <a:ext cx="169920" cy="10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4D3152-2195-43D8-AFA2-F6E3735FBB7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90907" y="4281763"/>
                  <a:ext cx="205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A5086B-45EF-44CE-A6A5-45DC917B0FD0}"/>
                    </a:ext>
                  </a:extLst>
                </p14:cNvPr>
                <p14:cNvContentPartPr/>
                <p14:nvPr/>
              </p14:nvContentPartPr>
              <p14:xfrm>
                <a:off x="2044707" y="4299763"/>
                <a:ext cx="24840" cy="34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A5086B-45EF-44CE-A6A5-45DC917B0F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27067" y="4281763"/>
                  <a:ext cx="60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DAEE4C-65F1-458C-9572-E895DCB2C5AF}"/>
                    </a:ext>
                  </a:extLst>
                </p14:cNvPr>
                <p14:cNvContentPartPr/>
                <p14:nvPr/>
              </p14:nvContentPartPr>
              <p14:xfrm>
                <a:off x="2052627" y="4302283"/>
                <a:ext cx="97560" cy="97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DAEE4C-65F1-458C-9572-E895DCB2C5A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34627" y="4284283"/>
                  <a:ext cx="133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B28A52-1E0F-4221-8CCF-38B23AD9BF7C}"/>
                    </a:ext>
                  </a:extLst>
                </p14:cNvPr>
                <p14:cNvContentPartPr/>
                <p14:nvPr/>
              </p14:nvContentPartPr>
              <p14:xfrm>
                <a:off x="2274387" y="4173403"/>
                <a:ext cx="16560" cy="20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B28A52-1E0F-4221-8CCF-38B23AD9BF7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56747" y="4155403"/>
                  <a:ext cx="52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BE54A61-2D5E-49EB-A45C-F27E05E62A84}"/>
                    </a:ext>
                  </a:extLst>
                </p14:cNvPr>
                <p14:cNvContentPartPr/>
                <p14:nvPr/>
              </p14:nvContentPartPr>
              <p14:xfrm>
                <a:off x="2226147" y="4191043"/>
                <a:ext cx="112680" cy="19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BE54A61-2D5E-49EB-A45C-F27E05E62A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08507" y="4173043"/>
                  <a:ext cx="148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7DAA41-CB3A-4AA0-A66A-4D50506A048B}"/>
                    </a:ext>
                  </a:extLst>
                </p14:cNvPr>
                <p14:cNvContentPartPr/>
                <p14:nvPr/>
              </p14:nvContentPartPr>
              <p14:xfrm>
                <a:off x="2403627" y="4158283"/>
                <a:ext cx="110520" cy="216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7DAA41-CB3A-4AA0-A66A-4D50506A048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385627" y="4140283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42E3E9-DC4D-41E3-8840-24FCAA5A46FD}"/>
                    </a:ext>
                  </a:extLst>
                </p14:cNvPr>
                <p14:cNvContentPartPr/>
                <p14:nvPr/>
              </p14:nvContentPartPr>
              <p14:xfrm>
                <a:off x="2599827" y="4175203"/>
                <a:ext cx="73800" cy="1188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42E3E9-DC4D-41E3-8840-24FCAA5A46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82187" y="4157203"/>
                  <a:ext cx="109440" cy="12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B675DB-D60B-48E2-A8A0-4EE7F92315D0}"/>
                    </a:ext>
                  </a:extLst>
                </p14:cNvPr>
                <p14:cNvContentPartPr/>
                <p14:nvPr/>
              </p14:nvContentPartPr>
              <p14:xfrm>
                <a:off x="2860827" y="4191043"/>
                <a:ext cx="21240" cy="185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B675DB-D60B-48E2-A8A0-4EE7F92315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42827" y="4173043"/>
                  <a:ext cx="56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A42DCD-BA12-4D3B-9EB1-71F8B3AB437E}"/>
                    </a:ext>
                  </a:extLst>
                </p14:cNvPr>
                <p14:cNvContentPartPr/>
                <p14:nvPr/>
              </p14:nvContentPartPr>
              <p14:xfrm>
                <a:off x="2831667" y="4205443"/>
                <a:ext cx="114840" cy="215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A42DCD-BA12-4D3B-9EB1-71F8B3AB437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14027" y="4187803"/>
                  <a:ext cx="150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785CC8-F65E-41FB-B72F-62DD2B1A35E6}"/>
                    </a:ext>
                  </a:extLst>
                </p14:cNvPr>
                <p14:cNvContentPartPr/>
                <p14:nvPr/>
              </p14:nvContentPartPr>
              <p14:xfrm>
                <a:off x="3027147" y="4284643"/>
                <a:ext cx="73440" cy="137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785CC8-F65E-41FB-B72F-62DD2B1A35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09507" y="4266643"/>
                  <a:ext cx="109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553B50A-1397-4A0A-8597-CE66B928C66C}"/>
                    </a:ext>
                  </a:extLst>
                </p14:cNvPr>
                <p14:cNvContentPartPr/>
                <p14:nvPr/>
              </p14:nvContentPartPr>
              <p14:xfrm>
                <a:off x="3181587" y="4292923"/>
                <a:ext cx="11160" cy="246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553B50A-1397-4A0A-8597-CE66B928C6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63587" y="4275283"/>
                  <a:ext cx="46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2F599F6-372E-4AF6-A8A7-82BC7BC784D6}"/>
                    </a:ext>
                  </a:extLst>
                </p14:cNvPr>
                <p14:cNvContentPartPr/>
                <p14:nvPr/>
              </p14:nvContentPartPr>
              <p14:xfrm>
                <a:off x="3156387" y="4279603"/>
                <a:ext cx="122760" cy="112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2F599F6-372E-4AF6-A8A7-82BC7BC784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38747" y="4261603"/>
                  <a:ext cx="158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DB58B8-4736-4A35-B13D-7E4CBEEE509D}"/>
                    </a:ext>
                  </a:extLst>
                </p14:cNvPr>
                <p14:cNvContentPartPr/>
                <p14:nvPr/>
              </p14:nvContentPartPr>
              <p14:xfrm>
                <a:off x="3290307" y="4161163"/>
                <a:ext cx="151920" cy="246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DB58B8-4736-4A35-B13D-7E4CBEEE509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72667" y="4143163"/>
                  <a:ext cx="187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05C81B-4333-4D77-9638-3BFEAAB7DFDC}"/>
                    </a:ext>
                  </a:extLst>
                </p14:cNvPr>
                <p14:cNvContentPartPr/>
                <p14:nvPr/>
              </p14:nvContentPartPr>
              <p14:xfrm>
                <a:off x="3548067" y="4188883"/>
                <a:ext cx="133920" cy="172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05C81B-4333-4D77-9638-3BFEAAB7DFD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30067" y="4171243"/>
                  <a:ext cx="169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E3F8C52-1EE0-4087-BE70-536A1846C788}"/>
                    </a:ext>
                  </a:extLst>
                </p14:cNvPr>
                <p14:cNvContentPartPr/>
                <p14:nvPr/>
              </p14:nvContentPartPr>
              <p14:xfrm>
                <a:off x="3785307" y="4278883"/>
                <a:ext cx="117000" cy="78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E3F8C52-1EE0-4087-BE70-536A1846C7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67307" y="4261243"/>
                  <a:ext cx="152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2E20F1-2EE3-4032-964D-3C0E515D1C64}"/>
                    </a:ext>
                  </a:extLst>
                </p14:cNvPr>
                <p14:cNvContentPartPr/>
                <p14:nvPr/>
              </p14:nvContentPartPr>
              <p14:xfrm>
                <a:off x="3946587" y="4275283"/>
                <a:ext cx="134640" cy="87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2E20F1-2EE3-4032-964D-3C0E515D1C6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28947" y="4257643"/>
                  <a:ext cx="170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E5A833-DE6A-4C08-8379-5CB1FBDE5823}"/>
                    </a:ext>
                  </a:extLst>
                </p14:cNvPr>
                <p14:cNvContentPartPr/>
                <p14:nvPr/>
              </p14:nvContentPartPr>
              <p14:xfrm>
                <a:off x="4154667" y="4263043"/>
                <a:ext cx="102960" cy="10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E5A833-DE6A-4C08-8379-5CB1FBDE582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36667" y="4245043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AD7DAE-90BE-42F2-A04D-A0571C2329BE}"/>
                    </a:ext>
                  </a:extLst>
                </p14:cNvPr>
                <p14:cNvContentPartPr/>
                <p14:nvPr/>
              </p14:nvContentPartPr>
              <p14:xfrm>
                <a:off x="4334667" y="4091323"/>
                <a:ext cx="51480" cy="1272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AD7DAE-90BE-42F2-A04D-A0571C2329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16667" y="4073683"/>
                  <a:ext cx="87120" cy="13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D67A8C-A4E9-4F70-8995-F8649470FE65}"/>
                    </a:ext>
                  </a:extLst>
                </p14:cNvPr>
                <p14:cNvContentPartPr/>
                <p14:nvPr/>
              </p14:nvContentPartPr>
              <p14:xfrm>
                <a:off x="4591347" y="4135963"/>
                <a:ext cx="254880" cy="223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D67A8C-A4E9-4F70-8995-F8649470FE6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73707" y="4118323"/>
                  <a:ext cx="290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994A35-B169-4211-9AA5-4D5401458241}"/>
                    </a:ext>
                  </a:extLst>
                </p14:cNvPr>
                <p14:cNvContentPartPr/>
                <p14:nvPr/>
              </p14:nvContentPartPr>
              <p14:xfrm>
                <a:off x="4886547" y="4251163"/>
                <a:ext cx="132120" cy="101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994A35-B169-4211-9AA5-4D540145824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68907" y="4233163"/>
                  <a:ext cx="167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C13BF93-56FC-431B-89CB-6353227C8E99}"/>
                    </a:ext>
                  </a:extLst>
                </p14:cNvPr>
                <p14:cNvContentPartPr/>
                <p14:nvPr/>
              </p14:nvContentPartPr>
              <p14:xfrm>
                <a:off x="5058987" y="4230643"/>
                <a:ext cx="94680" cy="99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C13BF93-56FC-431B-89CB-6353227C8E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40987" y="4213003"/>
                  <a:ext cx="130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D8F88C-88B2-4DE1-8B9C-FEF2E36D0D26}"/>
                    </a:ext>
                  </a:extLst>
                </p14:cNvPr>
                <p14:cNvContentPartPr/>
                <p14:nvPr/>
              </p14:nvContentPartPr>
              <p14:xfrm>
                <a:off x="5219907" y="4240723"/>
                <a:ext cx="117720" cy="7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D8F88C-88B2-4DE1-8B9C-FEF2E36D0D2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01907" y="4222723"/>
                  <a:ext cx="153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B649E8-3456-4E5B-949E-7EBF082CF90E}"/>
                    </a:ext>
                  </a:extLst>
                </p14:cNvPr>
                <p14:cNvContentPartPr/>
                <p14:nvPr/>
              </p14:nvContentPartPr>
              <p14:xfrm>
                <a:off x="5280387" y="4242883"/>
                <a:ext cx="218520" cy="343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B649E8-3456-4E5B-949E-7EBF082CF90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62387" y="4224883"/>
                  <a:ext cx="254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F4FC50-FD29-4E41-B012-DBAF42026BA9}"/>
                    </a:ext>
                  </a:extLst>
                </p14:cNvPr>
                <p14:cNvContentPartPr/>
                <p14:nvPr/>
              </p14:nvContentPartPr>
              <p14:xfrm>
                <a:off x="5580267" y="4220203"/>
                <a:ext cx="66240" cy="9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F4FC50-FD29-4E41-B012-DBAF42026BA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62267" y="4202563"/>
                  <a:ext cx="101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A50890-E5FC-4E77-88E5-5FE3D1DC5617}"/>
                    </a:ext>
                  </a:extLst>
                </p14:cNvPr>
                <p14:cNvContentPartPr/>
                <p14:nvPr/>
              </p14:nvContentPartPr>
              <p14:xfrm>
                <a:off x="5727147" y="4206163"/>
                <a:ext cx="148320" cy="10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A50890-E5FC-4E77-88E5-5FE3D1DC561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09147" y="4188163"/>
                  <a:ext cx="18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DB0AD7-1974-44ED-958C-1BC86F87175F}"/>
                    </a:ext>
                  </a:extLst>
                </p14:cNvPr>
                <p14:cNvContentPartPr/>
                <p14:nvPr/>
              </p14:nvContentPartPr>
              <p14:xfrm>
                <a:off x="445587" y="4570123"/>
                <a:ext cx="5439960" cy="11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DB0AD7-1974-44ED-958C-1BC86F87175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7947" y="4552483"/>
                  <a:ext cx="54756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B5D159-2C12-443B-9253-84EAA15419C8}"/>
                  </a:ext>
                </a:extLst>
              </p14:cNvPr>
              <p14:cNvContentPartPr/>
              <p14:nvPr/>
            </p14:nvContentPartPr>
            <p14:xfrm>
              <a:off x="1383027" y="5162323"/>
              <a:ext cx="21240" cy="2782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B5D159-2C12-443B-9253-84EAA15419C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365387" y="5144683"/>
                <a:ext cx="5688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B457ED-A187-4F0F-A48E-0BCBB9D89DAB}"/>
              </a:ext>
            </a:extLst>
          </p:cNvPr>
          <p:cNvGrpSpPr/>
          <p:nvPr/>
        </p:nvGrpSpPr>
        <p:grpSpPr>
          <a:xfrm>
            <a:off x="3003387" y="1843843"/>
            <a:ext cx="350640" cy="332280"/>
            <a:chOff x="3003387" y="1843843"/>
            <a:chExt cx="3506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8BC9BED-7CDB-401F-811F-CC2524C28A73}"/>
                    </a:ext>
                  </a:extLst>
                </p14:cNvPr>
                <p14:cNvContentPartPr/>
                <p14:nvPr/>
              </p14:nvContentPartPr>
              <p14:xfrm>
                <a:off x="3021747" y="1843843"/>
                <a:ext cx="330840" cy="274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BC9BED-7CDB-401F-811F-CC2524C28A7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03747" y="1826203"/>
                  <a:ext cx="366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D211A4-22D4-4A35-B9B3-4C99B8EAF68A}"/>
                    </a:ext>
                  </a:extLst>
                </p14:cNvPr>
                <p14:cNvContentPartPr/>
                <p14:nvPr/>
              </p14:nvContentPartPr>
              <p14:xfrm>
                <a:off x="3003387" y="2154163"/>
                <a:ext cx="350640" cy="21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8D211A4-22D4-4A35-B9B3-4C99B8EAF68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85747" y="2136163"/>
                  <a:ext cx="3862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B06BF2A-827F-458A-90C4-1F5C057511DF}"/>
              </a:ext>
            </a:extLst>
          </p:cNvPr>
          <p:cNvGrpSpPr/>
          <p:nvPr/>
        </p:nvGrpSpPr>
        <p:grpSpPr>
          <a:xfrm>
            <a:off x="295107" y="4794043"/>
            <a:ext cx="729720" cy="244080"/>
            <a:chOff x="295107" y="4794043"/>
            <a:chExt cx="72972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EDB119-0E73-41E2-941B-B50E70212999}"/>
                    </a:ext>
                  </a:extLst>
                </p14:cNvPr>
                <p14:cNvContentPartPr/>
                <p14:nvPr/>
              </p14:nvContentPartPr>
              <p14:xfrm>
                <a:off x="295107" y="4794043"/>
                <a:ext cx="176760" cy="194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EDB119-0E73-41E2-941B-B50E702129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107" y="4776403"/>
                  <a:ext cx="212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03862B-1091-4C85-AA31-6999C9074ACB}"/>
                    </a:ext>
                  </a:extLst>
                </p14:cNvPr>
                <p14:cNvContentPartPr/>
                <p14:nvPr/>
              </p14:nvContentPartPr>
              <p14:xfrm>
                <a:off x="568347" y="4875763"/>
                <a:ext cx="120960" cy="11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03862B-1091-4C85-AA31-6999C9074AC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0347" y="4858123"/>
                  <a:ext cx="156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F371DD-E256-4241-8B9B-EC7E03C47591}"/>
                    </a:ext>
                  </a:extLst>
                </p14:cNvPr>
                <p14:cNvContentPartPr/>
                <p14:nvPr/>
              </p14:nvContentPartPr>
              <p14:xfrm>
                <a:off x="751227" y="4795843"/>
                <a:ext cx="30240" cy="185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F371DD-E256-4241-8B9B-EC7E03C4759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3227" y="4777843"/>
                  <a:ext cx="65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4DD9FA-667D-403C-85F6-45B11E94035D}"/>
                    </a:ext>
                  </a:extLst>
                </p14:cNvPr>
                <p14:cNvContentPartPr/>
                <p14:nvPr/>
              </p14:nvContentPartPr>
              <p14:xfrm>
                <a:off x="852747" y="4805563"/>
                <a:ext cx="159840" cy="159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4DD9FA-667D-403C-85F6-45B11E94035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5107" y="4787563"/>
                  <a:ext cx="195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574D68-2BF7-4836-A92A-4D53304A3E13}"/>
                    </a:ext>
                  </a:extLst>
                </p14:cNvPr>
                <p14:cNvContentPartPr/>
                <p14:nvPr/>
              </p14:nvContentPartPr>
              <p14:xfrm>
                <a:off x="948867" y="4901323"/>
                <a:ext cx="75960" cy="136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574D68-2BF7-4836-A92A-4D53304A3E1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31227" y="4883683"/>
                  <a:ext cx="1116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83AD671-3957-476F-9757-D1035A657C5B}"/>
              </a:ext>
            </a:extLst>
          </p:cNvPr>
          <p:cNvGrpSpPr/>
          <p:nvPr/>
        </p:nvGrpSpPr>
        <p:grpSpPr>
          <a:xfrm>
            <a:off x="1691187" y="4736803"/>
            <a:ext cx="634680" cy="244800"/>
            <a:chOff x="1691187" y="4736803"/>
            <a:chExt cx="63468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CC7B6F2-4164-4A06-A633-128BA160D71D}"/>
                    </a:ext>
                  </a:extLst>
                </p14:cNvPr>
                <p14:cNvContentPartPr/>
                <p14:nvPr/>
              </p14:nvContentPartPr>
              <p14:xfrm>
                <a:off x="1691187" y="4783603"/>
                <a:ext cx="126360" cy="143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CC7B6F2-4164-4A06-A633-128BA160D71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73187" y="4765603"/>
                  <a:ext cx="162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4D62F39-6141-4F36-AF3A-9F1EDE0BE266}"/>
                    </a:ext>
                  </a:extLst>
                </p14:cNvPr>
                <p14:cNvContentPartPr/>
                <p14:nvPr/>
              </p14:nvContentPartPr>
              <p14:xfrm>
                <a:off x="1882347" y="4769203"/>
                <a:ext cx="110520" cy="108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4D62F39-6141-4F36-AF3A-9F1EDE0BE26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64707" y="4751563"/>
                  <a:ext cx="146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8EE95CD-FB87-4836-880B-3CB4D7C758B1}"/>
                    </a:ext>
                  </a:extLst>
                </p14:cNvPr>
                <p14:cNvContentPartPr/>
                <p14:nvPr/>
              </p14:nvContentPartPr>
              <p14:xfrm>
                <a:off x="2084667" y="4755163"/>
                <a:ext cx="112320" cy="7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8EE95CD-FB87-4836-880B-3CB4D7C758B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67027" y="4737163"/>
                  <a:ext cx="147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3C0A9EE-6409-45E7-AA77-3881BBA4E3A0}"/>
                    </a:ext>
                  </a:extLst>
                </p14:cNvPr>
                <p14:cNvContentPartPr/>
                <p14:nvPr/>
              </p14:nvContentPartPr>
              <p14:xfrm>
                <a:off x="2162067" y="4736803"/>
                <a:ext cx="12600" cy="244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3C0A9EE-6409-45E7-AA77-3881BBA4E3A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44067" y="4718803"/>
                  <a:ext cx="48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2E52A3-DD6A-4924-9F4D-1B8AC01A45BD}"/>
                    </a:ext>
                  </a:extLst>
                </p14:cNvPr>
                <p14:cNvContentPartPr/>
                <p14:nvPr/>
              </p14:nvContentPartPr>
              <p14:xfrm>
                <a:off x="2320467" y="4772083"/>
                <a:ext cx="5400" cy="20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2E52A3-DD6A-4924-9F4D-1B8AC01A45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02827" y="4754083"/>
                  <a:ext cx="41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5796C8B-6C44-4ECC-9092-A87793039453}"/>
              </a:ext>
            </a:extLst>
          </p:cNvPr>
          <p:cNvGrpSpPr/>
          <p:nvPr/>
        </p:nvGrpSpPr>
        <p:grpSpPr>
          <a:xfrm>
            <a:off x="3131187" y="4710883"/>
            <a:ext cx="780480" cy="236520"/>
            <a:chOff x="3131187" y="4710883"/>
            <a:chExt cx="78048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357E67-28C7-49B3-BD1C-8CBB9CA127BC}"/>
                    </a:ext>
                  </a:extLst>
                </p14:cNvPr>
                <p14:cNvContentPartPr/>
                <p14:nvPr/>
              </p14:nvContentPartPr>
              <p14:xfrm>
                <a:off x="3131187" y="4746163"/>
                <a:ext cx="117720" cy="201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357E67-28C7-49B3-BD1C-8CBB9CA127B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13187" y="4728523"/>
                  <a:ext cx="153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0835D4-9562-4061-90DB-B2D3062B8D4B}"/>
                    </a:ext>
                  </a:extLst>
                </p14:cNvPr>
                <p14:cNvContentPartPr/>
                <p14:nvPr/>
              </p14:nvContentPartPr>
              <p14:xfrm>
                <a:off x="3370587" y="4834363"/>
                <a:ext cx="117360" cy="76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0835D4-9562-4061-90DB-B2D3062B8D4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52947" y="4816723"/>
                  <a:ext cx="153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DCD2924-2E03-4CDA-91D4-85F407C67652}"/>
                    </a:ext>
                  </a:extLst>
                </p14:cNvPr>
                <p14:cNvContentPartPr/>
                <p14:nvPr/>
              </p14:nvContentPartPr>
              <p14:xfrm>
                <a:off x="3559227" y="4710883"/>
                <a:ext cx="24120" cy="214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DCD2924-2E03-4CDA-91D4-85F407C676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41587" y="4693243"/>
                  <a:ext cx="59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20E98CF-EDC2-4BB2-9A64-8F8C34034057}"/>
                    </a:ext>
                  </a:extLst>
                </p14:cNvPr>
                <p14:cNvContentPartPr/>
                <p14:nvPr/>
              </p14:nvContentPartPr>
              <p14:xfrm>
                <a:off x="3657507" y="4812763"/>
                <a:ext cx="254160" cy="114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20E98CF-EDC2-4BB2-9A64-8F8C3403405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39507" y="4794763"/>
                  <a:ext cx="2898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B66A4A8-0272-4208-AC8A-30E83F6803F9}"/>
              </a:ext>
            </a:extLst>
          </p:cNvPr>
          <p:cNvGrpSpPr/>
          <p:nvPr/>
        </p:nvGrpSpPr>
        <p:grpSpPr>
          <a:xfrm>
            <a:off x="4934427" y="4744363"/>
            <a:ext cx="586440" cy="182880"/>
            <a:chOff x="4934427" y="4744363"/>
            <a:chExt cx="5864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141890-9E1F-40D8-9C0F-E72CBC3E493B}"/>
                    </a:ext>
                  </a:extLst>
                </p14:cNvPr>
                <p14:cNvContentPartPr/>
                <p14:nvPr/>
              </p14:nvContentPartPr>
              <p14:xfrm>
                <a:off x="4974747" y="4744363"/>
                <a:ext cx="11520" cy="162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141890-9E1F-40D8-9C0F-E72CBC3E493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56747" y="4726363"/>
                  <a:ext cx="47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152F45B-7923-46D0-B9FE-22D83664A7D6}"/>
                    </a:ext>
                  </a:extLst>
                </p14:cNvPr>
                <p14:cNvContentPartPr/>
                <p14:nvPr/>
              </p14:nvContentPartPr>
              <p14:xfrm>
                <a:off x="4934427" y="4749403"/>
                <a:ext cx="228960" cy="175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152F45B-7923-46D0-B9FE-22D83664A7D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16427" y="4731763"/>
                  <a:ext cx="264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CD8F6F9-546C-441F-B2AF-43403FBB3313}"/>
                    </a:ext>
                  </a:extLst>
                </p14:cNvPr>
                <p14:cNvContentPartPr/>
                <p14:nvPr/>
              </p14:nvContentPartPr>
              <p14:xfrm>
                <a:off x="5213067" y="4824643"/>
                <a:ext cx="93240" cy="102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CD8F6F9-546C-441F-B2AF-43403FBB33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5427" y="4807003"/>
                  <a:ext cx="128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0D38C66-46F1-4151-B696-C1A4240E79A2}"/>
                    </a:ext>
                  </a:extLst>
                </p14:cNvPr>
                <p14:cNvContentPartPr/>
                <p14:nvPr/>
              </p14:nvContentPartPr>
              <p14:xfrm>
                <a:off x="5371467" y="4747243"/>
                <a:ext cx="149400" cy="174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0D38C66-46F1-4151-B696-C1A4240E79A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53827" y="4729243"/>
                  <a:ext cx="18504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44323E0-F814-4406-B512-EEEDC6F50F01}"/>
              </a:ext>
            </a:extLst>
          </p:cNvPr>
          <p:cNvGrpSpPr/>
          <p:nvPr/>
        </p:nvGrpSpPr>
        <p:grpSpPr>
          <a:xfrm>
            <a:off x="1752027" y="5142523"/>
            <a:ext cx="607680" cy="212040"/>
            <a:chOff x="1752027" y="5142523"/>
            <a:chExt cx="60768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726E52-0A07-480E-AB3A-2F1EC8B127DE}"/>
                    </a:ext>
                  </a:extLst>
                </p14:cNvPr>
                <p14:cNvContentPartPr/>
                <p14:nvPr/>
              </p14:nvContentPartPr>
              <p14:xfrm>
                <a:off x="1752027" y="5157283"/>
                <a:ext cx="146520" cy="171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726E52-0A07-480E-AB3A-2F1EC8B127D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34387" y="5139643"/>
                  <a:ext cx="182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C6BBE6E-5502-41F8-AA4D-FCA8832CD8E8}"/>
                    </a:ext>
                  </a:extLst>
                </p14:cNvPr>
                <p14:cNvContentPartPr/>
                <p14:nvPr/>
              </p14:nvContentPartPr>
              <p14:xfrm>
                <a:off x="1953987" y="5162683"/>
                <a:ext cx="99000" cy="140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C6BBE6E-5502-41F8-AA4D-FCA8832CD8E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36347" y="5145043"/>
                  <a:ext cx="13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80CF582-F010-44F4-88D0-4E20E5396AF8}"/>
                    </a:ext>
                  </a:extLst>
                </p14:cNvPr>
                <p14:cNvContentPartPr/>
                <p14:nvPr/>
              </p14:nvContentPartPr>
              <p14:xfrm>
                <a:off x="2096187" y="5173123"/>
                <a:ext cx="109080" cy="73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80CF582-F010-44F4-88D0-4E20E5396AF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78187" y="5155123"/>
                  <a:ext cx="144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FDD624C-E0A6-43F8-90C9-92CC59CD980C}"/>
                    </a:ext>
                  </a:extLst>
                </p14:cNvPr>
                <p14:cNvContentPartPr/>
                <p14:nvPr/>
              </p14:nvContentPartPr>
              <p14:xfrm>
                <a:off x="2176107" y="5155843"/>
                <a:ext cx="17280" cy="198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FDD624C-E0A6-43F8-90C9-92CC59CD98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58107" y="5137843"/>
                  <a:ext cx="52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63DCBD-9ABB-4C77-A030-A46B29A1651E}"/>
                    </a:ext>
                  </a:extLst>
                </p14:cNvPr>
                <p14:cNvContentPartPr/>
                <p14:nvPr/>
              </p14:nvContentPartPr>
              <p14:xfrm>
                <a:off x="2352867" y="5142523"/>
                <a:ext cx="6840" cy="180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63DCBD-9ABB-4C77-A030-A46B29A1651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334867" y="5124883"/>
                  <a:ext cx="42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4CC5D1F-D02D-41A9-9517-06F0D9EBFC04}"/>
              </a:ext>
            </a:extLst>
          </p:cNvPr>
          <p:cNvGrpSpPr/>
          <p:nvPr/>
        </p:nvGrpSpPr>
        <p:grpSpPr>
          <a:xfrm>
            <a:off x="3002307" y="2535063"/>
            <a:ext cx="370440" cy="304920"/>
            <a:chOff x="3002307" y="2535063"/>
            <a:chExt cx="3704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47AB83-B129-4BF1-A3AB-CDA3912D5FFB}"/>
                    </a:ext>
                  </a:extLst>
                </p14:cNvPr>
                <p14:cNvContentPartPr/>
                <p14:nvPr/>
              </p14:nvContentPartPr>
              <p14:xfrm>
                <a:off x="3006987" y="2535063"/>
                <a:ext cx="363600" cy="286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47AB83-B129-4BF1-A3AB-CDA3912D5FF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88987" y="2517063"/>
                  <a:ext cx="399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BFEDC6-7791-4C84-9DD8-40CCFE479D5A}"/>
                    </a:ext>
                  </a:extLst>
                </p14:cNvPr>
                <p14:cNvContentPartPr/>
                <p14:nvPr/>
              </p14:nvContentPartPr>
              <p14:xfrm>
                <a:off x="3002307" y="2820543"/>
                <a:ext cx="370440" cy="19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BFEDC6-7791-4C84-9DD8-40CCFE479D5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84667" y="2802903"/>
                  <a:ext cx="4060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81E2405-CB1D-49F9-8618-AFC01F7A0EAB}"/>
              </a:ext>
            </a:extLst>
          </p:cNvPr>
          <p:cNvGrpSpPr/>
          <p:nvPr/>
        </p:nvGrpSpPr>
        <p:grpSpPr>
          <a:xfrm>
            <a:off x="1900347" y="5558303"/>
            <a:ext cx="675000" cy="221760"/>
            <a:chOff x="1900347" y="5558303"/>
            <a:chExt cx="6750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E05476-940B-4F59-939E-BE2C03239AF6}"/>
                    </a:ext>
                  </a:extLst>
                </p14:cNvPr>
                <p14:cNvContentPartPr/>
                <p14:nvPr/>
              </p14:nvContentPartPr>
              <p14:xfrm>
                <a:off x="1900347" y="5558303"/>
                <a:ext cx="140400" cy="193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E05476-940B-4F59-939E-BE2C03239A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82707" y="5540663"/>
                  <a:ext cx="176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CDF2D4B-13A3-4B3B-A8E2-BC240E5A6B3E}"/>
                    </a:ext>
                  </a:extLst>
                </p14:cNvPr>
                <p14:cNvContentPartPr/>
                <p14:nvPr/>
              </p14:nvContentPartPr>
              <p14:xfrm>
                <a:off x="2090427" y="5574143"/>
                <a:ext cx="140040" cy="141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CDF2D4B-13A3-4B3B-A8E2-BC240E5A6B3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72787" y="5556143"/>
                  <a:ext cx="175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F6822C-0DBA-4FA7-81D2-77D3300308F2}"/>
                    </a:ext>
                  </a:extLst>
                </p14:cNvPr>
                <p14:cNvContentPartPr/>
                <p14:nvPr/>
              </p14:nvContentPartPr>
              <p14:xfrm>
                <a:off x="2238027" y="5584583"/>
                <a:ext cx="73800" cy="140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F6822C-0DBA-4FA7-81D2-77D3300308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20027" y="5566583"/>
                  <a:ext cx="109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93797CB-8EE1-408C-852E-05655BC4DCBA}"/>
                    </a:ext>
                  </a:extLst>
                </p14:cNvPr>
                <p14:cNvContentPartPr/>
                <p14:nvPr/>
              </p14:nvContentPartPr>
              <p14:xfrm>
                <a:off x="2397507" y="5611943"/>
                <a:ext cx="177840" cy="168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93797CB-8EE1-408C-852E-05655BC4DCB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79867" y="5594303"/>
                  <a:ext cx="2134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772A466-DADB-4536-8FE0-48D3C248C649}"/>
              </a:ext>
            </a:extLst>
          </p:cNvPr>
          <p:cNvGrpSpPr/>
          <p:nvPr/>
        </p:nvGrpSpPr>
        <p:grpSpPr>
          <a:xfrm>
            <a:off x="1941027" y="5969783"/>
            <a:ext cx="779760" cy="180360"/>
            <a:chOff x="1941027" y="5969783"/>
            <a:chExt cx="77976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8D5A449-B63A-4B93-8131-6DC23BA89600}"/>
                    </a:ext>
                  </a:extLst>
                </p14:cNvPr>
                <p14:cNvContentPartPr/>
                <p14:nvPr/>
              </p14:nvContentPartPr>
              <p14:xfrm>
                <a:off x="1941027" y="5978783"/>
                <a:ext cx="135000" cy="127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8D5A449-B63A-4B93-8131-6DC23BA896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923387" y="5961143"/>
                  <a:ext cx="170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BB7AF8A-4A04-432B-A27A-71071F56BEB4}"/>
                    </a:ext>
                  </a:extLst>
                </p14:cNvPr>
                <p14:cNvContentPartPr/>
                <p14:nvPr/>
              </p14:nvContentPartPr>
              <p14:xfrm>
                <a:off x="2106267" y="5969783"/>
                <a:ext cx="125640" cy="133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BB7AF8A-4A04-432B-A27A-71071F56BEB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88267" y="5951783"/>
                  <a:ext cx="16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59AE55-10B8-4B32-AB97-8B0852DF8208}"/>
                    </a:ext>
                  </a:extLst>
                </p14:cNvPr>
                <p14:cNvContentPartPr/>
                <p14:nvPr/>
              </p14:nvContentPartPr>
              <p14:xfrm>
                <a:off x="2308947" y="5986343"/>
                <a:ext cx="88560" cy="113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59AE55-10B8-4B32-AB97-8B0852DF82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291307" y="5968343"/>
                  <a:ext cx="124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7044D42-591D-44F7-AEB5-627F0662D06F}"/>
                    </a:ext>
                  </a:extLst>
                </p14:cNvPr>
                <p14:cNvContentPartPr/>
                <p14:nvPr/>
              </p14:nvContentPartPr>
              <p14:xfrm>
                <a:off x="2503347" y="6002183"/>
                <a:ext cx="217440" cy="147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7044D42-591D-44F7-AEB5-627F0662D06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5347" y="5984183"/>
                  <a:ext cx="253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C7B7C9A-7BB4-4D83-9D9F-CDEEBE6A8E46}"/>
              </a:ext>
            </a:extLst>
          </p:cNvPr>
          <p:cNvGrpSpPr/>
          <p:nvPr/>
        </p:nvGrpSpPr>
        <p:grpSpPr>
          <a:xfrm>
            <a:off x="401307" y="5130283"/>
            <a:ext cx="1128600" cy="1056220"/>
            <a:chOff x="401307" y="5130283"/>
            <a:chExt cx="1128600" cy="10562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37E1842-4E5F-4CC8-89B2-19BE8BF34ECF}"/>
                    </a:ext>
                  </a:extLst>
                </p14:cNvPr>
                <p14:cNvContentPartPr/>
                <p14:nvPr/>
              </p14:nvContentPartPr>
              <p14:xfrm>
                <a:off x="471147" y="5150083"/>
                <a:ext cx="102240" cy="174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37E1842-4E5F-4CC8-89B2-19BE8BF34EC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3507" y="5132083"/>
                  <a:ext cx="137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FA59A-293F-437B-B8A4-24D8A655113B}"/>
                    </a:ext>
                  </a:extLst>
                </p14:cNvPr>
                <p14:cNvContentPartPr/>
                <p14:nvPr/>
              </p14:nvContentPartPr>
              <p14:xfrm>
                <a:off x="651867" y="5271403"/>
                <a:ext cx="116280" cy="79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FA59A-293F-437B-B8A4-24D8A655113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3867" y="5253763"/>
                  <a:ext cx="151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1C6691-96EE-4AFA-A6C0-9E2B29A5DF55}"/>
                    </a:ext>
                  </a:extLst>
                </p14:cNvPr>
                <p14:cNvContentPartPr/>
                <p14:nvPr/>
              </p14:nvContentPartPr>
              <p14:xfrm>
                <a:off x="836547" y="5130283"/>
                <a:ext cx="28800" cy="23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1C6691-96EE-4AFA-A6C0-9E2B29A5DF5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8907" y="5112283"/>
                  <a:ext cx="64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BE8B85-2581-4262-96E8-CF3795525E1E}"/>
                    </a:ext>
                  </a:extLst>
                </p14:cNvPr>
                <p14:cNvContentPartPr/>
                <p14:nvPr/>
              </p14:nvContentPartPr>
              <p14:xfrm>
                <a:off x="915387" y="5146123"/>
                <a:ext cx="140760" cy="222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BE8B85-2581-4262-96E8-CF3795525E1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7747" y="5128483"/>
                  <a:ext cx="176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90732C-AE29-4066-836E-A976F6FF688B}"/>
                    </a:ext>
                  </a:extLst>
                </p14:cNvPr>
                <p14:cNvContentPartPr/>
                <p14:nvPr/>
              </p14:nvContentPartPr>
              <p14:xfrm>
                <a:off x="974427" y="5282923"/>
                <a:ext cx="131400" cy="223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90732C-AE29-4066-836E-A976F6FF68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6427" y="5264923"/>
                  <a:ext cx="167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38331B-2CE6-4B73-8F3E-A8991A28C28D}"/>
                    </a:ext>
                  </a:extLst>
                </p14:cNvPr>
                <p14:cNvContentPartPr/>
                <p14:nvPr/>
              </p14:nvContentPartPr>
              <p14:xfrm>
                <a:off x="401307" y="5573063"/>
                <a:ext cx="18720" cy="226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38331B-2CE6-4B73-8F3E-A8991A28C28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3667" y="5555063"/>
                  <a:ext cx="54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30E648-497B-478E-82EE-57603D65705E}"/>
                    </a:ext>
                  </a:extLst>
                </p14:cNvPr>
                <p14:cNvContentPartPr/>
                <p14:nvPr/>
              </p14:nvContentPartPr>
              <p14:xfrm>
                <a:off x="404187" y="5661263"/>
                <a:ext cx="106560" cy="18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30E648-497B-478E-82EE-57603D65705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6187" y="5643623"/>
                  <a:ext cx="142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75266A-DAA5-4880-9569-E0504EC8A195}"/>
                    </a:ext>
                  </a:extLst>
                </p14:cNvPr>
                <p14:cNvContentPartPr/>
                <p14:nvPr/>
              </p14:nvContentPartPr>
              <p14:xfrm>
                <a:off x="507867" y="5529143"/>
                <a:ext cx="39960" cy="279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75266A-DAA5-4880-9569-E0504EC8A1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89867" y="5511143"/>
                  <a:ext cx="75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08724F-A99E-4233-A707-18514F56F709}"/>
                    </a:ext>
                  </a:extLst>
                </p14:cNvPr>
                <p14:cNvContentPartPr/>
                <p14:nvPr/>
              </p14:nvContentPartPr>
              <p14:xfrm>
                <a:off x="619827" y="5692943"/>
                <a:ext cx="117000" cy="106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08724F-A99E-4233-A707-18514F56F70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2187" y="5674943"/>
                  <a:ext cx="15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DA624D8-64C1-46F1-B9F0-0347F8097AE0}"/>
                    </a:ext>
                  </a:extLst>
                </p14:cNvPr>
                <p14:cNvContentPartPr/>
                <p14:nvPr/>
              </p14:nvContentPartPr>
              <p14:xfrm>
                <a:off x="763467" y="5707703"/>
                <a:ext cx="95400" cy="91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DA624D8-64C1-46F1-B9F0-0347F8097AE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5827" y="5690063"/>
                  <a:ext cx="13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582D9B5-7719-4692-A8B1-C764049A7F6A}"/>
                    </a:ext>
                  </a:extLst>
                </p14:cNvPr>
                <p14:cNvContentPartPr/>
                <p14:nvPr/>
              </p14:nvContentPartPr>
              <p14:xfrm>
                <a:off x="908547" y="5702303"/>
                <a:ext cx="69480" cy="101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582D9B5-7719-4692-A8B1-C764049A7F6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0547" y="5684303"/>
                  <a:ext cx="105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95045B-24D4-4D65-9F9F-239495FC2098}"/>
                    </a:ext>
                  </a:extLst>
                </p14:cNvPr>
                <p14:cNvContentPartPr/>
                <p14:nvPr/>
              </p14:nvContentPartPr>
              <p14:xfrm>
                <a:off x="1036347" y="5583503"/>
                <a:ext cx="23400" cy="233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95045B-24D4-4D65-9F9F-239495FC209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18707" y="5565503"/>
                  <a:ext cx="59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A06F2D4-183B-4932-85F0-E958EE8B1E9F}"/>
                    </a:ext>
                  </a:extLst>
                </p14:cNvPr>
                <p14:cNvContentPartPr/>
                <p14:nvPr/>
              </p14:nvContentPartPr>
              <p14:xfrm>
                <a:off x="1145787" y="5685023"/>
                <a:ext cx="64440" cy="124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A06F2D4-183B-4932-85F0-E958EE8B1E9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7787" y="5667383"/>
                  <a:ext cx="100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E9EF5A2-2517-4DA2-9936-2C42172F65D1}"/>
                    </a:ext>
                  </a:extLst>
                </p14:cNvPr>
                <p14:cNvContentPartPr/>
                <p14:nvPr/>
              </p14:nvContentPartPr>
              <p14:xfrm>
                <a:off x="1275387" y="5557583"/>
                <a:ext cx="72000" cy="240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E9EF5A2-2517-4DA2-9936-2C42172F65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57747" y="5539583"/>
                  <a:ext cx="107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77FAF5-7853-460D-818D-F75CC4FE78DF}"/>
                    </a:ext>
                  </a:extLst>
                </p14:cNvPr>
                <p14:cNvContentPartPr/>
                <p14:nvPr/>
              </p14:nvContentPartPr>
              <p14:xfrm>
                <a:off x="491307" y="5928383"/>
                <a:ext cx="29160" cy="219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77FAF5-7853-460D-818D-F75CC4FE78D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3667" y="5910383"/>
                  <a:ext cx="64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EC09CD-050F-4FD6-BEBD-9DB3B61BB2F9}"/>
                    </a:ext>
                  </a:extLst>
                </p14:cNvPr>
                <p14:cNvContentPartPr/>
                <p14:nvPr/>
              </p14:nvContentPartPr>
              <p14:xfrm>
                <a:off x="515787" y="6029543"/>
                <a:ext cx="124560" cy="29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EC09CD-050F-4FD6-BEBD-9DB3B61BB2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7787" y="6011903"/>
                  <a:ext cx="160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A96F732-E30D-4096-838E-6EC8BF58A098}"/>
                    </a:ext>
                  </a:extLst>
                </p14:cNvPr>
                <p14:cNvContentPartPr/>
                <p14:nvPr/>
              </p14:nvContentPartPr>
              <p14:xfrm>
                <a:off x="625947" y="5953583"/>
                <a:ext cx="24120" cy="216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A96F732-E30D-4096-838E-6EC8BF58A09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7947" y="5935943"/>
                  <a:ext cx="59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1B38A8-77C2-4C11-A4D3-AD64781A3135}"/>
                    </a:ext>
                  </a:extLst>
                </p14:cNvPr>
                <p14:cNvContentPartPr/>
                <p14:nvPr/>
              </p14:nvContentPartPr>
              <p14:xfrm>
                <a:off x="729987" y="6058703"/>
                <a:ext cx="150120" cy="122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1B38A8-77C2-4C11-A4D3-AD64781A313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2347" y="6041063"/>
                  <a:ext cx="18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DB8BA6C-1B45-471A-9F74-90CB70EB5B4A}"/>
                    </a:ext>
                  </a:extLst>
                </p14:cNvPr>
                <p14:cNvContentPartPr/>
                <p14:nvPr/>
              </p14:nvContentPartPr>
              <p14:xfrm>
                <a:off x="921867" y="6065543"/>
                <a:ext cx="61200" cy="83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DB8BA6C-1B45-471A-9F74-90CB70EB5B4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03867" y="6047543"/>
                  <a:ext cx="96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BF604DF-9094-467F-A4A0-0F73505C3A60}"/>
                    </a:ext>
                  </a:extLst>
                </p14:cNvPr>
                <p14:cNvContentPartPr/>
                <p14:nvPr/>
              </p14:nvContentPartPr>
              <p14:xfrm>
                <a:off x="1053267" y="6069503"/>
                <a:ext cx="76680" cy="111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BF604DF-9094-467F-A4A0-0F73505C3A6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5267" y="6051863"/>
                  <a:ext cx="112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921307E-126C-41A3-980A-CD78B165C0D4}"/>
                    </a:ext>
                  </a:extLst>
                </p14:cNvPr>
                <p14:cNvContentPartPr/>
                <p14:nvPr/>
              </p14:nvContentPartPr>
              <p14:xfrm>
                <a:off x="1211667" y="5976983"/>
                <a:ext cx="27720" cy="209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921307E-126C-41A3-980A-CD78B165C0D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93667" y="5959343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516D06A-A10F-4A21-8BC8-232518D0A43A}"/>
                    </a:ext>
                  </a:extLst>
                </p14:cNvPr>
                <p14:cNvContentPartPr/>
                <p14:nvPr/>
              </p14:nvContentPartPr>
              <p14:xfrm>
                <a:off x="1327227" y="6045023"/>
                <a:ext cx="56160" cy="137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516D06A-A10F-4A21-8BC8-232518D0A43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09227" y="6027023"/>
                  <a:ext cx="91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EB2D68A-1AFC-4F4B-B1E5-FF101961254F}"/>
                    </a:ext>
                  </a:extLst>
                </p14:cNvPr>
                <p14:cNvContentPartPr/>
                <p14:nvPr/>
              </p14:nvContentPartPr>
              <p14:xfrm>
                <a:off x="1459347" y="5953223"/>
                <a:ext cx="70560" cy="218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EB2D68A-1AFC-4F4B-B1E5-FF101961254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41347" y="5935223"/>
                  <a:ext cx="10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30590E8-CD44-42D5-8253-8E4800BCE3F1}"/>
                    </a:ext>
                  </a:extLst>
                </p14:cNvPr>
                <p14:cNvContentPartPr/>
                <p14:nvPr/>
              </p14:nvContentPartPr>
              <p14:xfrm>
                <a:off x="1416507" y="5411423"/>
                <a:ext cx="61920" cy="727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30590E8-CD44-42D5-8253-8E4800BCE3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98867" y="5393423"/>
                  <a:ext cx="97560" cy="76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F9F5C30-758E-4319-B6F5-C39DECE768E9}"/>
                  </a:ext>
                </a:extLst>
              </p14:cNvPr>
              <p14:cNvContentPartPr/>
              <p14:nvPr/>
            </p14:nvContentPartPr>
            <p14:xfrm>
              <a:off x="2618907" y="5274983"/>
              <a:ext cx="142200" cy="9968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F9F5C30-758E-4319-B6F5-C39DECE768E9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601267" y="5256983"/>
                <a:ext cx="177840" cy="10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982A57E-E271-425C-A513-008D0FA08627}"/>
              </a:ext>
            </a:extLst>
          </p:cNvPr>
          <p:cNvGrpSpPr/>
          <p:nvPr/>
        </p:nvGrpSpPr>
        <p:grpSpPr>
          <a:xfrm>
            <a:off x="3078627" y="5075923"/>
            <a:ext cx="3123000" cy="1095820"/>
            <a:chOff x="3078627" y="5075923"/>
            <a:chExt cx="3123000" cy="10958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389468-697F-4195-A34A-3464FAD3CB74}"/>
                    </a:ext>
                  </a:extLst>
                </p14:cNvPr>
                <p14:cNvContentPartPr/>
                <p14:nvPr/>
              </p14:nvContentPartPr>
              <p14:xfrm>
                <a:off x="3202827" y="5120923"/>
                <a:ext cx="91440" cy="172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389468-697F-4195-A34A-3464FAD3CB7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84827" y="5103283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964D21-6873-4081-9D10-82B14A21F5A5}"/>
                    </a:ext>
                  </a:extLst>
                </p14:cNvPr>
                <p14:cNvContentPartPr/>
                <p14:nvPr/>
              </p14:nvContentPartPr>
              <p14:xfrm>
                <a:off x="3386427" y="5210563"/>
                <a:ext cx="133560" cy="108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964D21-6873-4081-9D10-82B14A21F5A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68427" y="5192923"/>
                  <a:ext cx="169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9605970-A191-47E2-975B-0980090FB125}"/>
                    </a:ext>
                  </a:extLst>
                </p14:cNvPr>
                <p14:cNvContentPartPr/>
                <p14:nvPr/>
              </p14:nvContentPartPr>
              <p14:xfrm>
                <a:off x="3582627" y="5075923"/>
                <a:ext cx="24120" cy="263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9605970-A191-47E2-975B-0980090FB12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64987" y="5057923"/>
                  <a:ext cx="5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6D58F80-F599-4C5E-9AA9-F6D8B685BDC3}"/>
                    </a:ext>
                  </a:extLst>
                </p14:cNvPr>
                <p14:cNvContentPartPr/>
                <p14:nvPr/>
              </p14:nvContentPartPr>
              <p14:xfrm>
                <a:off x="3683427" y="5190403"/>
                <a:ext cx="216360" cy="115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6D58F80-F599-4C5E-9AA9-F6D8B685BDC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65787" y="5172763"/>
                  <a:ext cx="252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5923CE6-1392-4DF3-ADC2-71AA3216D866}"/>
                    </a:ext>
                  </a:extLst>
                </p14:cNvPr>
                <p14:cNvContentPartPr/>
                <p14:nvPr/>
              </p14:nvContentPartPr>
              <p14:xfrm>
                <a:off x="4759467" y="5091763"/>
                <a:ext cx="265320" cy="9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923CE6-1392-4DF3-ADC2-71AA3216D86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41827" y="5074123"/>
                  <a:ext cx="300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87FCE92-51BC-4A2A-8A0D-9A054D9E1045}"/>
                    </a:ext>
                  </a:extLst>
                </p14:cNvPr>
                <p14:cNvContentPartPr/>
                <p14:nvPr/>
              </p14:nvContentPartPr>
              <p14:xfrm>
                <a:off x="4822467" y="5116243"/>
                <a:ext cx="39240" cy="180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87FCE92-51BC-4A2A-8A0D-9A054D9E104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04827" y="5098603"/>
                  <a:ext cx="74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FAC6B4-1BB2-4EBE-9F72-74F67DE6BE3A}"/>
                    </a:ext>
                  </a:extLst>
                </p14:cNvPr>
                <p14:cNvContentPartPr/>
                <p14:nvPr/>
              </p14:nvContentPartPr>
              <p14:xfrm>
                <a:off x="4940907" y="5088163"/>
                <a:ext cx="148320" cy="195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FAC6B4-1BB2-4EBE-9F72-74F67DE6BE3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22907" y="5070523"/>
                  <a:ext cx="183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B2F80E5-D884-41F9-8821-954C9424CA58}"/>
                    </a:ext>
                  </a:extLst>
                </p14:cNvPr>
                <p14:cNvContentPartPr/>
                <p14:nvPr/>
              </p14:nvContentPartPr>
              <p14:xfrm>
                <a:off x="5139627" y="5170603"/>
                <a:ext cx="103320" cy="10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B2F80E5-D884-41F9-8821-954C9424CA5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121627" y="5152963"/>
                  <a:ext cx="138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BA8B22-5DB9-4CA6-A8AC-16C5470FE270}"/>
                    </a:ext>
                  </a:extLst>
                </p14:cNvPr>
                <p14:cNvContentPartPr/>
                <p14:nvPr/>
              </p14:nvContentPartPr>
              <p14:xfrm>
                <a:off x="5301267" y="5152243"/>
                <a:ext cx="149040" cy="106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BA8B22-5DB9-4CA6-A8AC-16C5470FE27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83267" y="5134243"/>
                  <a:ext cx="184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D51AAE4-211C-4B12-8458-90BFB3096A4F}"/>
                    </a:ext>
                  </a:extLst>
                </p14:cNvPr>
                <p14:cNvContentPartPr/>
                <p14:nvPr/>
              </p14:nvContentPartPr>
              <p14:xfrm>
                <a:off x="5499627" y="5156203"/>
                <a:ext cx="138240" cy="96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D51AAE4-211C-4B12-8458-90BFB3096A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481987" y="5138203"/>
                  <a:ext cx="17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813170-2EB5-41BC-A991-5217F96520F6}"/>
                    </a:ext>
                  </a:extLst>
                </p14:cNvPr>
                <p14:cNvContentPartPr/>
                <p14:nvPr/>
              </p14:nvContentPartPr>
              <p14:xfrm>
                <a:off x="5684307" y="5146483"/>
                <a:ext cx="108720" cy="131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813170-2EB5-41BC-A991-5217F96520F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66307" y="5128483"/>
                  <a:ext cx="144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5B6B0A-6661-45C8-B296-EFDDB207DE7B}"/>
                    </a:ext>
                  </a:extLst>
                </p14:cNvPr>
                <p14:cNvContentPartPr/>
                <p14:nvPr/>
              </p14:nvContentPartPr>
              <p14:xfrm>
                <a:off x="3103107" y="5515103"/>
                <a:ext cx="15480" cy="220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5B6B0A-6661-45C8-B296-EFDDB207DE7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85467" y="5497103"/>
                  <a:ext cx="51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77FAA1-AD8B-43E9-97F4-245181470B84}"/>
                    </a:ext>
                  </a:extLst>
                </p14:cNvPr>
                <p14:cNvContentPartPr/>
                <p14:nvPr/>
              </p14:nvContentPartPr>
              <p14:xfrm>
                <a:off x="3078627" y="5492783"/>
                <a:ext cx="109440" cy="117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77FAA1-AD8B-43E9-97F4-245181470B8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60627" y="5474783"/>
                  <a:ext cx="145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8A6689E-24D8-4A28-9590-96F480913323}"/>
                    </a:ext>
                  </a:extLst>
                </p14:cNvPr>
                <p14:cNvContentPartPr/>
                <p14:nvPr/>
              </p14:nvContentPartPr>
              <p14:xfrm>
                <a:off x="3182667" y="5647943"/>
                <a:ext cx="87120" cy="125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8A6689E-24D8-4A28-9590-96F4809133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164667" y="5629943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F05BCF0-8264-4920-836D-627E20857CC5}"/>
                    </a:ext>
                  </a:extLst>
                </p14:cNvPr>
                <p14:cNvContentPartPr/>
                <p14:nvPr/>
              </p14:nvContentPartPr>
              <p14:xfrm>
                <a:off x="3312627" y="5640023"/>
                <a:ext cx="95400" cy="113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F05BCF0-8264-4920-836D-627E20857CC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94627" y="5622383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C04509-B51C-4874-892D-305E29763150}"/>
                    </a:ext>
                  </a:extLst>
                </p14:cNvPr>
                <p14:cNvContentPartPr/>
                <p14:nvPr/>
              </p14:nvContentPartPr>
              <p14:xfrm>
                <a:off x="3486507" y="5498183"/>
                <a:ext cx="86760" cy="249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C04509-B51C-4874-892D-305E2976315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8507" y="5480183"/>
                  <a:ext cx="122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F2F532D-48D9-4C98-8BF2-7E0747997C49}"/>
                    </a:ext>
                  </a:extLst>
                </p14:cNvPr>
                <p14:cNvContentPartPr/>
                <p14:nvPr/>
              </p14:nvContentPartPr>
              <p14:xfrm>
                <a:off x="3644907" y="5643983"/>
                <a:ext cx="113760" cy="95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F2F532D-48D9-4C98-8BF2-7E0747997C4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627267" y="5626343"/>
                  <a:ext cx="149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306B07-CCD2-439F-9C3D-AC4DA739A963}"/>
                    </a:ext>
                  </a:extLst>
                </p14:cNvPr>
                <p14:cNvContentPartPr/>
                <p14:nvPr/>
              </p14:nvContentPartPr>
              <p14:xfrm>
                <a:off x="3810147" y="5632103"/>
                <a:ext cx="79200" cy="106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306B07-CCD2-439F-9C3D-AC4DA739A96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792147" y="5614103"/>
                  <a:ext cx="11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762AC13-DEDD-486E-8CCB-F6D05A3F8A2B}"/>
                    </a:ext>
                  </a:extLst>
                </p14:cNvPr>
                <p14:cNvContentPartPr/>
                <p14:nvPr/>
              </p14:nvContentPartPr>
              <p14:xfrm>
                <a:off x="4004907" y="5465423"/>
                <a:ext cx="6840" cy="254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762AC13-DEDD-486E-8CCB-F6D05A3F8A2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987267" y="5447783"/>
                  <a:ext cx="4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7891C20-E637-40D8-8335-BF6AA0E1B3D6}"/>
                    </a:ext>
                  </a:extLst>
                </p14:cNvPr>
                <p14:cNvContentPartPr/>
                <p14:nvPr/>
              </p14:nvContentPartPr>
              <p14:xfrm>
                <a:off x="3907347" y="5617343"/>
                <a:ext cx="174600" cy="11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7891C20-E637-40D8-8335-BF6AA0E1B3D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889347" y="5599703"/>
                  <a:ext cx="21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D71B3A0-EB32-4413-B117-7B943D2E42B3}"/>
                    </a:ext>
                  </a:extLst>
                </p14:cNvPr>
                <p14:cNvContentPartPr/>
                <p14:nvPr/>
              </p14:nvContentPartPr>
              <p14:xfrm>
                <a:off x="4086267" y="5507903"/>
                <a:ext cx="18000" cy="219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D71B3A0-EB32-4413-B117-7B943D2E42B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68627" y="5490263"/>
                  <a:ext cx="5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FBD1FD-7DE2-4EF1-871E-941ED61EDAD8}"/>
                    </a:ext>
                  </a:extLst>
                </p14:cNvPr>
                <p14:cNvContentPartPr/>
                <p14:nvPr/>
              </p14:nvContentPartPr>
              <p14:xfrm>
                <a:off x="4183827" y="5592143"/>
                <a:ext cx="207360" cy="115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FBD1FD-7DE2-4EF1-871E-941ED61EDAD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66187" y="5574503"/>
                  <a:ext cx="243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1129BCF-5887-4048-92F6-CAB55D55917A}"/>
                    </a:ext>
                  </a:extLst>
                </p14:cNvPr>
                <p14:cNvContentPartPr/>
                <p14:nvPr/>
              </p14:nvContentPartPr>
              <p14:xfrm>
                <a:off x="4986627" y="5471543"/>
                <a:ext cx="15120" cy="302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1129BCF-5887-4048-92F6-CAB55D55917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968987" y="5453903"/>
                  <a:ext cx="50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C9E85AE-983B-4068-A86B-EA9E1852D2D6}"/>
                    </a:ext>
                  </a:extLst>
                </p14:cNvPr>
                <p14:cNvContentPartPr/>
                <p14:nvPr/>
              </p14:nvContentPartPr>
              <p14:xfrm>
                <a:off x="5007507" y="5501423"/>
                <a:ext cx="177120" cy="168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C9E85AE-983B-4068-A86B-EA9E1852D2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89867" y="5483423"/>
                  <a:ext cx="212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9B154EA-254F-4CD1-B87A-0A75A94EE826}"/>
                    </a:ext>
                  </a:extLst>
                </p14:cNvPr>
                <p14:cNvContentPartPr/>
                <p14:nvPr/>
              </p14:nvContentPartPr>
              <p14:xfrm>
                <a:off x="5016147" y="5618783"/>
                <a:ext cx="213480" cy="132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9B154EA-254F-4CD1-B87A-0A75A94EE82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998507" y="5600783"/>
                  <a:ext cx="249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0546393-42DD-42E3-87F5-9FC15A061C6E}"/>
                    </a:ext>
                  </a:extLst>
                </p14:cNvPr>
                <p14:cNvContentPartPr/>
                <p14:nvPr/>
              </p14:nvContentPartPr>
              <p14:xfrm>
                <a:off x="5201547" y="5613023"/>
                <a:ext cx="173880" cy="101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0546393-42DD-42E3-87F5-9FC15A061C6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183547" y="5595023"/>
                  <a:ext cx="209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D80D0A9-1158-4D4E-B313-60DC80BAD405}"/>
                    </a:ext>
                  </a:extLst>
                </p14:cNvPr>
                <p14:cNvContentPartPr/>
                <p14:nvPr/>
              </p14:nvContentPartPr>
              <p14:xfrm>
                <a:off x="5424387" y="5463623"/>
                <a:ext cx="22320" cy="226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D80D0A9-1158-4D4E-B313-60DC80BAD40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406387" y="5445623"/>
                  <a:ext cx="57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A908EF4-F1B7-4BD0-90A1-5660DE6CA4CC}"/>
                    </a:ext>
                  </a:extLst>
                </p14:cNvPr>
                <p14:cNvContentPartPr/>
                <p14:nvPr/>
              </p14:nvContentPartPr>
              <p14:xfrm>
                <a:off x="5381547" y="5590703"/>
                <a:ext cx="169560" cy="140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A908EF4-F1B7-4BD0-90A1-5660DE6CA4C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363547" y="5573063"/>
                  <a:ext cx="205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41799F-52C3-4505-A9D1-2F7A6627D22B}"/>
                    </a:ext>
                  </a:extLst>
                </p14:cNvPr>
                <p14:cNvContentPartPr/>
                <p14:nvPr/>
              </p14:nvContentPartPr>
              <p14:xfrm>
                <a:off x="5513667" y="5474423"/>
                <a:ext cx="6840" cy="6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41799F-52C3-4505-A9D1-2F7A6627D22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96027" y="5456783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5549044-796B-4BC1-B983-BDF07936962F}"/>
                    </a:ext>
                  </a:extLst>
                </p14:cNvPr>
                <p14:cNvContentPartPr/>
                <p14:nvPr/>
              </p14:nvContentPartPr>
              <p14:xfrm>
                <a:off x="5614107" y="5564063"/>
                <a:ext cx="117720" cy="127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5549044-796B-4BC1-B983-BDF07936962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96467" y="5546063"/>
                  <a:ext cx="15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D6FF97E-166B-4BE3-8187-C52C8F35ECE3}"/>
                    </a:ext>
                  </a:extLst>
                </p14:cNvPr>
                <p14:cNvContentPartPr/>
                <p14:nvPr/>
              </p14:nvContentPartPr>
              <p14:xfrm>
                <a:off x="3223707" y="5908943"/>
                <a:ext cx="29880" cy="262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D6FF97E-166B-4BE3-8187-C52C8F35ECE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05707" y="5891303"/>
                  <a:ext cx="65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2ABF7FC-C1C3-464C-A649-AF720B0C88B6}"/>
                    </a:ext>
                  </a:extLst>
                </p14:cNvPr>
                <p14:cNvContentPartPr/>
                <p14:nvPr/>
              </p14:nvContentPartPr>
              <p14:xfrm>
                <a:off x="3176547" y="5879783"/>
                <a:ext cx="153360" cy="159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2ABF7FC-C1C3-464C-A649-AF720B0C88B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8547" y="5861783"/>
                  <a:ext cx="189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4663047-EAA1-4701-8B11-230954183C77}"/>
                    </a:ext>
                  </a:extLst>
                </p14:cNvPr>
                <p14:cNvContentPartPr/>
                <p14:nvPr/>
              </p14:nvContentPartPr>
              <p14:xfrm>
                <a:off x="3364827" y="6061583"/>
                <a:ext cx="99720" cy="82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4663047-EAA1-4701-8B11-230954183C7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47187" y="6043583"/>
                  <a:ext cx="13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FDE95A6-30FA-4D1E-93D6-852D441FFBBF}"/>
                    </a:ext>
                  </a:extLst>
                </p14:cNvPr>
                <p14:cNvContentPartPr/>
                <p14:nvPr/>
              </p14:nvContentPartPr>
              <p14:xfrm>
                <a:off x="3524307" y="6032063"/>
                <a:ext cx="136080" cy="74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FDE95A6-30FA-4D1E-93D6-852D441FFBB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06667" y="6014063"/>
                  <a:ext cx="171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269131D-A81F-459C-A791-BB2598C9FDE4}"/>
                    </a:ext>
                  </a:extLst>
                </p14:cNvPr>
                <p14:cNvContentPartPr/>
                <p14:nvPr/>
              </p14:nvContentPartPr>
              <p14:xfrm>
                <a:off x="3748587" y="5882663"/>
                <a:ext cx="104040" cy="256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269131D-A81F-459C-A791-BB2598C9FDE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730587" y="5865023"/>
                  <a:ext cx="139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82CAE9A-CC38-4175-85EE-8A2DF37BE770}"/>
                    </a:ext>
                  </a:extLst>
                </p14:cNvPr>
                <p14:cNvContentPartPr/>
                <p14:nvPr/>
              </p14:nvContentPartPr>
              <p14:xfrm>
                <a:off x="3907707" y="6003623"/>
                <a:ext cx="108000" cy="119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82CAE9A-CC38-4175-85EE-8A2DF37BE77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89707" y="5985623"/>
                  <a:ext cx="143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236CAE8-2B84-4611-9793-C8CAD57348CB}"/>
                    </a:ext>
                  </a:extLst>
                </p14:cNvPr>
                <p14:cNvContentPartPr/>
                <p14:nvPr/>
              </p14:nvContentPartPr>
              <p14:xfrm>
                <a:off x="4068627" y="6005423"/>
                <a:ext cx="139320" cy="78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236CAE8-2B84-4611-9793-C8CAD57348C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50627" y="5987783"/>
                  <a:ext cx="174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3DBAFD-30EA-4D00-825C-9C52CDCB3830}"/>
                    </a:ext>
                  </a:extLst>
                </p14:cNvPr>
                <p14:cNvContentPartPr/>
                <p14:nvPr/>
              </p14:nvContentPartPr>
              <p14:xfrm>
                <a:off x="4239627" y="5843423"/>
                <a:ext cx="44640" cy="293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3DBAFD-30EA-4D00-825C-9C52CDCB38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21987" y="5825423"/>
                  <a:ext cx="80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0175958-AA3F-4C1E-A25A-19B62EBEF0DA}"/>
                    </a:ext>
                  </a:extLst>
                </p14:cNvPr>
                <p14:cNvContentPartPr/>
                <p14:nvPr/>
              </p14:nvContentPartPr>
              <p14:xfrm>
                <a:off x="4208307" y="5991023"/>
                <a:ext cx="168120" cy="131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0175958-AA3F-4C1E-A25A-19B62EBEF0D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90667" y="5973383"/>
                  <a:ext cx="203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CD89C0D-277A-4BE5-89AD-6DC3AF945AEC}"/>
                    </a:ext>
                  </a:extLst>
                </p14:cNvPr>
                <p14:cNvContentPartPr/>
                <p14:nvPr/>
              </p14:nvContentPartPr>
              <p14:xfrm>
                <a:off x="4358427" y="5880143"/>
                <a:ext cx="14040" cy="25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CD89C0D-277A-4BE5-89AD-6DC3AF945AE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340787" y="5862143"/>
                  <a:ext cx="49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6FC896B-A360-46FF-9A67-6691F01A7FBF}"/>
                    </a:ext>
                  </a:extLst>
                </p14:cNvPr>
                <p14:cNvContentPartPr/>
                <p14:nvPr/>
              </p14:nvContentPartPr>
              <p14:xfrm>
                <a:off x="4421427" y="5991023"/>
                <a:ext cx="74160" cy="153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6FC896B-A360-46FF-9A67-6691F01A7FB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03787" y="5973383"/>
                  <a:ext cx="109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608D80-9FB1-47DB-AB98-30ED12B61CE9}"/>
                    </a:ext>
                  </a:extLst>
                </p14:cNvPr>
                <p14:cNvContentPartPr/>
                <p14:nvPr/>
              </p14:nvContentPartPr>
              <p14:xfrm>
                <a:off x="4562907" y="5994983"/>
                <a:ext cx="115920" cy="167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608D80-9FB1-47DB-AB98-30ED12B61CE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544907" y="5977343"/>
                  <a:ext cx="151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CFC7F60-5C53-4D6C-8CD1-B1789E6F9B45}"/>
                    </a:ext>
                  </a:extLst>
                </p14:cNvPr>
                <p14:cNvContentPartPr/>
                <p14:nvPr/>
              </p14:nvContentPartPr>
              <p14:xfrm>
                <a:off x="5161947" y="5864663"/>
                <a:ext cx="230040" cy="236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CFC7F60-5C53-4D6C-8CD1-B1789E6F9B4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143947" y="5846663"/>
                  <a:ext cx="265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0CF598C-A062-45A8-87FE-06FCB7F5CAC0}"/>
                    </a:ext>
                  </a:extLst>
                </p14:cNvPr>
                <p14:cNvContentPartPr/>
                <p14:nvPr/>
              </p14:nvContentPartPr>
              <p14:xfrm>
                <a:off x="5427267" y="5970863"/>
                <a:ext cx="176400" cy="9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0CF598C-A062-45A8-87FE-06FCB7F5CAC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09267" y="5953223"/>
                  <a:ext cx="21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B5540FE-22A5-43FB-89FD-7C2EB71842B9}"/>
                    </a:ext>
                  </a:extLst>
                </p14:cNvPr>
                <p14:cNvContentPartPr/>
                <p14:nvPr/>
              </p14:nvContentPartPr>
              <p14:xfrm>
                <a:off x="5612307" y="5963303"/>
                <a:ext cx="106560" cy="117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B5540FE-22A5-43FB-89FD-7C2EB71842B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94667" y="5945663"/>
                  <a:ext cx="142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F00D771-3704-441E-B5C2-44DBB458A225}"/>
                    </a:ext>
                  </a:extLst>
                </p14:cNvPr>
                <p14:cNvContentPartPr/>
                <p14:nvPr/>
              </p14:nvContentPartPr>
              <p14:xfrm>
                <a:off x="5782947" y="5815343"/>
                <a:ext cx="10800" cy="252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F00D771-3704-441E-B5C2-44DBB458A22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764947" y="5797703"/>
                  <a:ext cx="46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4C4A60F-CCC6-485C-A2A1-2CF0E921CA09}"/>
                    </a:ext>
                  </a:extLst>
                </p14:cNvPr>
                <p14:cNvContentPartPr/>
                <p14:nvPr/>
              </p14:nvContentPartPr>
              <p14:xfrm>
                <a:off x="5820387" y="5963303"/>
                <a:ext cx="381240" cy="144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4C4A60F-CCC6-485C-A2A1-2CF0E921CA0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02747" y="5945663"/>
                  <a:ext cx="416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8BAF9E2-BD65-42C3-9E3D-21C35E84CF75}"/>
                    </a:ext>
                  </a:extLst>
                </p14:cNvPr>
                <p14:cNvContentPartPr/>
                <p14:nvPr/>
              </p14:nvContentPartPr>
              <p14:xfrm>
                <a:off x="4380747" y="5213783"/>
                <a:ext cx="331920" cy="912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8BAF9E2-BD65-42C3-9E3D-21C35E84CF7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363107" y="5195783"/>
                  <a:ext cx="367560" cy="9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9FECEA50-C85A-4C27-97DC-BB626CC6ABA2}"/>
              </a:ext>
            </a:extLst>
          </p:cNvPr>
          <p:cNvGrpSpPr/>
          <p:nvPr/>
        </p:nvGrpSpPr>
        <p:grpSpPr>
          <a:xfrm>
            <a:off x="5901027" y="1297254"/>
            <a:ext cx="3277080" cy="1542600"/>
            <a:chOff x="5901027" y="1297254"/>
            <a:chExt cx="3277080" cy="15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EC7CD1A-127C-4896-9746-5C05C174D23B}"/>
                    </a:ext>
                  </a:extLst>
                </p14:cNvPr>
                <p14:cNvContentPartPr/>
                <p14:nvPr/>
              </p14:nvContentPartPr>
              <p14:xfrm>
                <a:off x="5984907" y="1313094"/>
                <a:ext cx="156960" cy="208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EC7CD1A-127C-4896-9746-5C05C174D23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966907" y="1295454"/>
                  <a:ext cx="192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7D098E3-2E87-4731-AD1B-635E4B8D1489}"/>
                    </a:ext>
                  </a:extLst>
                </p14:cNvPr>
                <p14:cNvContentPartPr/>
                <p14:nvPr/>
              </p14:nvContentPartPr>
              <p14:xfrm>
                <a:off x="6209187" y="1405254"/>
                <a:ext cx="125280" cy="123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7D098E3-2E87-4731-AD1B-635E4B8D148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191187" y="1387254"/>
                  <a:ext cx="160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8699514-7425-471C-A6F5-C5940B39C84B}"/>
                    </a:ext>
                  </a:extLst>
                </p14:cNvPr>
                <p14:cNvContentPartPr/>
                <p14:nvPr/>
              </p14:nvContentPartPr>
              <p14:xfrm>
                <a:off x="6388107" y="1410654"/>
                <a:ext cx="135720" cy="118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8699514-7425-471C-A6F5-C5940B39C8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70467" y="1392654"/>
                  <a:ext cx="171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3D619C4-357A-41B6-A2CF-CB95F7636040}"/>
                    </a:ext>
                  </a:extLst>
                </p14:cNvPr>
                <p14:cNvContentPartPr/>
                <p14:nvPr/>
              </p14:nvContentPartPr>
              <p14:xfrm>
                <a:off x="6591147" y="1404174"/>
                <a:ext cx="86040" cy="133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3D619C4-357A-41B6-A2CF-CB95F763604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73147" y="1386534"/>
                  <a:ext cx="12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DD15888-CA3B-4A70-8083-B80664D6258B}"/>
                    </a:ext>
                  </a:extLst>
                </p14:cNvPr>
                <p14:cNvContentPartPr/>
                <p14:nvPr/>
              </p14:nvContentPartPr>
              <p14:xfrm>
                <a:off x="6773307" y="1326414"/>
                <a:ext cx="108000" cy="1513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DD15888-CA3B-4A70-8083-B80664D6258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55667" y="1308414"/>
                  <a:ext cx="14364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F4A2F4-A204-4580-91C1-B67CF2757A17}"/>
                    </a:ext>
                  </a:extLst>
                </p14:cNvPr>
                <p14:cNvContentPartPr/>
                <p14:nvPr/>
              </p14:nvContentPartPr>
              <p14:xfrm>
                <a:off x="6953667" y="1338654"/>
                <a:ext cx="22680" cy="221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F4A2F4-A204-4580-91C1-B67CF2757A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36027" y="1320654"/>
                  <a:ext cx="58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7970DC3-54B0-414C-8D72-F20A24E262FA}"/>
                    </a:ext>
                  </a:extLst>
                </p14:cNvPr>
                <p14:cNvContentPartPr/>
                <p14:nvPr/>
              </p14:nvContentPartPr>
              <p14:xfrm>
                <a:off x="6925947" y="1342974"/>
                <a:ext cx="134280" cy="18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7970DC3-54B0-414C-8D72-F20A24E262F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907947" y="1325334"/>
                  <a:ext cx="169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123C5E5-EACC-44B9-8578-72AFF4423859}"/>
                    </a:ext>
                  </a:extLst>
                </p14:cNvPr>
                <p14:cNvContentPartPr/>
                <p14:nvPr/>
              </p14:nvContentPartPr>
              <p14:xfrm>
                <a:off x="6934587" y="1431174"/>
                <a:ext cx="174960" cy="141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123C5E5-EACC-44B9-8578-72AFF442385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916587" y="1413174"/>
                  <a:ext cx="210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5ECCE30-0200-4F56-B594-9D814D7B7F77}"/>
                    </a:ext>
                  </a:extLst>
                </p14:cNvPr>
                <p14:cNvContentPartPr/>
                <p14:nvPr/>
              </p14:nvContentPartPr>
              <p14:xfrm>
                <a:off x="7139787" y="1458894"/>
                <a:ext cx="142200" cy="83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5ECCE30-0200-4F56-B594-9D814D7B7F7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22147" y="1441254"/>
                  <a:ext cx="17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AD8284C-44FA-4D1D-B886-C955AEADD705}"/>
                    </a:ext>
                  </a:extLst>
                </p14:cNvPr>
                <p14:cNvContentPartPr/>
                <p14:nvPr/>
              </p14:nvContentPartPr>
              <p14:xfrm>
                <a:off x="7348587" y="1472214"/>
                <a:ext cx="12240" cy="262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AD8284C-44FA-4D1D-B886-C955AEADD70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330947" y="1454574"/>
                  <a:ext cx="47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4A1F7AB-10BE-4308-B3E8-E896C86CDF31}"/>
                    </a:ext>
                  </a:extLst>
                </p14:cNvPr>
                <p14:cNvContentPartPr/>
                <p14:nvPr/>
              </p14:nvContentPartPr>
              <p14:xfrm>
                <a:off x="7308267" y="1477614"/>
                <a:ext cx="126720" cy="122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4A1F7AB-10BE-4308-B3E8-E896C86CDF3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90267" y="1459974"/>
                  <a:ext cx="162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C9C7125-8932-4DBD-B8E9-1F88373251BB}"/>
                    </a:ext>
                  </a:extLst>
                </p14:cNvPr>
                <p14:cNvContentPartPr/>
                <p14:nvPr/>
              </p14:nvContentPartPr>
              <p14:xfrm>
                <a:off x="7571427" y="1363494"/>
                <a:ext cx="99360" cy="219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C9C7125-8932-4DBD-B8E9-1F88373251B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553427" y="1345854"/>
                  <a:ext cx="135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DE2184-5B66-46E9-85F9-7A7CBA6F216E}"/>
                    </a:ext>
                  </a:extLst>
                </p14:cNvPr>
                <p14:cNvContentPartPr/>
                <p14:nvPr/>
              </p14:nvContentPartPr>
              <p14:xfrm>
                <a:off x="7545147" y="1565814"/>
                <a:ext cx="147600" cy="13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DE2184-5B66-46E9-85F9-7A7CBA6F216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527147" y="1547814"/>
                  <a:ext cx="183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4D62B54-13A0-4209-BFDA-6A88E6289B58}"/>
                    </a:ext>
                  </a:extLst>
                </p14:cNvPr>
                <p14:cNvContentPartPr/>
                <p14:nvPr/>
              </p14:nvContentPartPr>
              <p14:xfrm>
                <a:off x="7714707" y="1372134"/>
                <a:ext cx="101520" cy="183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4D62B54-13A0-4209-BFDA-6A88E6289B5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96707" y="1354134"/>
                  <a:ext cx="137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74D7A0B-AB9C-4C5D-A979-8EDCA13DE4A5}"/>
                    </a:ext>
                  </a:extLst>
                </p14:cNvPr>
                <p14:cNvContentPartPr/>
                <p14:nvPr/>
              </p14:nvContentPartPr>
              <p14:xfrm>
                <a:off x="7915947" y="1367094"/>
                <a:ext cx="58320" cy="1229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74D7A0B-AB9C-4C5D-A979-8EDCA13DE4A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98307" y="1349454"/>
                  <a:ext cx="9396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5F3B8FB-50FA-4690-A094-FD0607B076B6}"/>
                    </a:ext>
                  </a:extLst>
                </p14:cNvPr>
                <p14:cNvContentPartPr/>
                <p14:nvPr/>
              </p14:nvContentPartPr>
              <p14:xfrm>
                <a:off x="8119707" y="1322094"/>
                <a:ext cx="28440" cy="197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5F3B8FB-50FA-4690-A094-FD0607B076B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102067" y="1304094"/>
                  <a:ext cx="64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E570FEA-7482-47C9-B163-10593CDD3999}"/>
                    </a:ext>
                  </a:extLst>
                </p14:cNvPr>
                <p14:cNvContentPartPr/>
                <p14:nvPr/>
              </p14:nvContentPartPr>
              <p14:xfrm>
                <a:off x="8091267" y="1304454"/>
                <a:ext cx="91440" cy="18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E570FEA-7482-47C9-B163-10593CDD399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73627" y="1286814"/>
                  <a:ext cx="127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BBE0675-0039-48E4-9084-C4810F4B5A36}"/>
                    </a:ext>
                  </a:extLst>
                </p14:cNvPr>
                <p14:cNvContentPartPr/>
                <p14:nvPr/>
              </p14:nvContentPartPr>
              <p14:xfrm>
                <a:off x="8244267" y="1382214"/>
                <a:ext cx="104760" cy="144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BBE0675-0039-48E4-9084-C4810F4B5A3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226627" y="1364214"/>
                  <a:ext cx="140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A5C88F3-E456-422C-94D3-264DD810B122}"/>
                    </a:ext>
                  </a:extLst>
                </p14:cNvPr>
                <p14:cNvContentPartPr/>
                <p14:nvPr/>
              </p14:nvContentPartPr>
              <p14:xfrm>
                <a:off x="8361267" y="1383654"/>
                <a:ext cx="99000" cy="268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A5C88F3-E456-422C-94D3-264DD810B12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343627" y="1366014"/>
                  <a:ext cx="134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427BCED-2A7F-47F7-A5B6-6CEBB8E10759}"/>
                    </a:ext>
                  </a:extLst>
                </p14:cNvPr>
                <p14:cNvContentPartPr/>
                <p14:nvPr/>
              </p14:nvContentPartPr>
              <p14:xfrm>
                <a:off x="8548107" y="1297254"/>
                <a:ext cx="28440" cy="255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427BCED-2A7F-47F7-A5B6-6CEBB8E1075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530467" y="1279614"/>
                  <a:ext cx="64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00DBA8D-308B-448B-ADFA-9623ACACEECF}"/>
                    </a:ext>
                  </a:extLst>
                </p14:cNvPr>
                <p14:cNvContentPartPr/>
                <p14:nvPr/>
              </p14:nvContentPartPr>
              <p14:xfrm>
                <a:off x="8526507" y="1376094"/>
                <a:ext cx="141120" cy="133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00DBA8D-308B-448B-ADFA-9623ACACEEC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508867" y="1358454"/>
                  <a:ext cx="176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667B6BC-F9F9-41EB-8ECC-7E02495DF603}"/>
                    </a:ext>
                  </a:extLst>
                </p14:cNvPr>
                <p14:cNvContentPartPr/>
                <p14:nvPr/>
              </p14:nvContentPartPr>
              <p14:xfrm>
                <a:off x="8782107" y="1499214"/>
                <a:ext cx="95760" cy="17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667B6BC-F9F9-41EB-8ECC-7E02495DF60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764107" y="1481214"/>
                  <a:ext cx="131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ECA95C4-7653-4817-85D4-6749D6F35E3A}"/>
                    </a:ext>
                  </a:extLst>
                </p14:cNvPr>
                <p14:cNvContentPartPr/>
                <p14:nvPr/>
              </p14:nvContentPartPr>
              <p14:xfrm>
                <a:off x="5901027" y="1760574"/>
                <a:ext cx="3277080" cy="122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ECA95C4-7653-4817-85D4-6749D6F35E3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883387" y="1742574"/>
                  <a:ext cx="33127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38ED077-5F9D-4A10-AD4E-F464842347EC}"/>
              </a:ext>
            </a:extLst>
          </p:cNvPr>
          <p:cNvGrpSpPr/>
          <p:nvPr/>
        </p:nvGrpSpPr>
        <p:grpSpPr>
          <a:xfrm>
            <a:off x="5797707" y="1880454"/>
            <a:ext cx="729720" cy="469440"/>
            <a:chOff x="5797707" y="1880454"/>
            <a:chExt cx="72972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791A308-7773-4AF8-8CE3-884B278B50C8}"/>
                    </a:ext>
                  </a:extLst>
                </p14:cNvPr>
                <p14:cNvContentPartPr/>
                <p14:nvPr/>
              </p14:nvContentPartPr>
              <p14:xfrm>
                <a:off x="5797707" y="1893054"/>
                <a:ext cx="146880" cy="236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791A308-7773-4AF8-8CE3-884B278B50C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780067" y="1875054"/>
                  <a:ext cx="182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64A7B00-1AA7-4B6A-80EC-0FD7B0D70016}"/>
                    </a:ext>
                  </a:extLst>
                </p14:cNvPr>
                <p14:cNvContentPartPr/>
                <p14:nvPr/>
              </p14:nvContentPartPr>
              <p14:xfrm>
                <a:off x="5997867" y="2011134"/>
                <a:ext cx="103320" cy="957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64A7B00-1AA7-4B6A-80EC-0FD7B0D7001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80227" y="1993134"/>
                  <a:ext cx="138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98ED42-609F-4D3D-97AE-74136C6FAF46}"/>
                    </a:ext>
                  </a:extLst>
                </p14:cNvPr>
                <p14:cNvContentPartPr/>
                <p14:nvPr/>
              </p14:nvContentPartPr>
              <p14:xfrm>
                <a:off x="6170667" y="1880454"/>
                <a:ext cx="59040" cy="206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98ED42-609F-4D3D-97AE-74136C6FAF4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52667" y="1862814"/>
                  <a:ext cx="94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08468DE-37C1-4D83-8D92-4BD75644573A}"/>
                    </a:ext>
                  </a:extLst>
                </p14:cNvPr>
                <p14:cNvContentPartPr/>
                <p14:nvPr/>
              </p14:nvContentPartPr>
              <p14:xfrm>
                <a:off x="6301347" y="1892694"/>
                <a:ext cx="14040" cy="196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08468DE-37C1-4D83-8D92-4BD75644573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283707" y="1875054"/>
                  <a:ext cx="49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AE4CB8-5750-45C5-A98A-423D68B2C0F1}"/>
                    </a:ext>
                  </a:extLst>
                </p14:cNvPr>
                <p14:cNvContentPartPr/>
                <p14:nvPr/>
              </p14:nvContentPartPr>
              <p14:xfrm>
                <a:off x="6331587" y="1997094"/>
                <a:ext cx="195840" cy="352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AE4CB8-5750-45C5-A98A-423D68B2C0F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13947" y="1979454"/>
                  <a:ext cx="23148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72C20D2-8774-4F50-840A-894809D5DB49}"/>
              </a:ext>
            </a:extLst>
          </p:cNvPr>
          <p:cNvGrpSpPr/>
          <p:nvPr/>
        </p:nvGrpSpPr>
        <p:grpSpPr>
          <a:xfrm>
            <a:off x="6932427" y="1957854"/>
            <a:ext cx="717840" cy="227160"/>
            <a:chOff x="6932427" y="1957854"/>
            <a:chExt cx="71784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9D8E2C3-E9A5-431A-AEC7-4F351344023B}"/>
                    </a:ext>
                  </a:extLst>
                </p14:cNvPr>
                <p14:cNvContentPartPr/>
                <p14:nvPr/>
              </p14:nvContentPartPr>
              <p14:xfrm>
                <a:off x="6932427" y="1958574"/>
                <a:ext cx="135360" cy="133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9D8E2C3-E9A5-431A-AEC7-4F351344023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914787" y="1940574"/>
                  <a:ext cx="171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5EB32E8-E2CF-4006-B704-FCAF9F0EE86B}"/>
                    </a:ext>
                  </a:extLst>
                </p14:cNvPr>
                <p14:cNvContentPartPr/>
                <p14:nvPr/>
              </p14:nvContentPartPr>
              <p14:xfrm>
                <a:off x="7135107" y="1957854"/>
                <a:ext cx="144000" cy="143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5EB32E8-E2CF-4006-B704-FCAF9F0EE86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117467" y="1939854"/>
                  <a:ext cx="179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37BC036-D090-4FAD-9BA7-7839B36BD47B}"/>
                    </a:ext>
                  </a:extLst>
                </p14:cNvPr>
                <p14:cNvContentPartPr/>
                <p14:nvPr/>
              </p14:nvContentPartPr>
              <p14:xfrm>
                <a:off x="7374147" y="1961094"/>
                <a:ext cx="153000" cy="87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37BC036-D090-4FAD-9BA7-7839B36BD47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356507" y="1943094"/>
                  <a:ext cx="188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6ECCCB5-7781-4819-9D50-C6A6930926E6}"/>
                    </a:ext>
                  </a:extLst>
                </p14:cNvPr>
                <p14:cNvContentPartPr/>
                <p14:nvPr/>
              </p14:nvContentPartPr>
              <p14:xfrm>
                <a:off x="7483227" y="1978734"/>
                <a:ext cx="31680" cy="190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6ECCCB5-7781-4819-9D50-C6A6930926E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465587" y="1960734"/>
                  <a:ext cx="67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F85917-30AD-44DE-812B-44637BC8513F}"/>
                    </a:ext>
                  </a:extLst>
                </p14:cNvPr>
                <p14:cNvContentPartPr/>
                <p14:nvPr/>
              </p14:nvContentPartPr>
              <p14:xfrm>
                <a:off x="7635867" y="1986294"/>
                <a:ext cx="14400" cy="198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F85917-30AD-44DE-812B-44637BC8513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617867" y="1968294"/>
                  <a:ext cx="500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5891EDB-ABF8-4F2E-8A7F-B53C0AA026EC}"/>
              </a:ext>
            </a:extLst>
          </p:cNvPr>
          <p:cNvGrpSpPr/>
          <p:nvPr/>
        </p:nvGrpSpPr>
        <p:grpSpPr>
          <a:xfrm>
            <a:off x="8151027" y="1923294"/>
            <a:ext cx="702720" cy="276120"/>
            <a:chOff x="8151027" y="1923294"/>
            <a:chExt cx="7027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A92E416-CB46-4061-B83E-66314BFBD2C4}"/>
                    </a:ext>
                  </a:extLst>
                </p14:cNvPr>
                <p14:cNvContentPartPr/>
                <p14:nvPr/>
              </p14:nvContentPartPr>
              <p14:xfrm>
                <a:off x="8151027" y="1980174"/>
                <a:ext cx="142560" cy="172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A92E416-CB46-4061-B83E-66314BFBD2C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133027" y="1962534"/>
                  <a:ext cx="178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4B15C8D-C521-4145-84D7-F354E5523F64}"/>
                    </a:ext>
                  </a:extLst>
                </p14:cNvPr>
                <p14:cNvContentPartPr/>
                <p14:nvPr/>
              </p14:nvContentPartPr>
              <p14:xfrm>
                <a:off x="8374587" y="2056134"/>
                <a:ext cx="111600" cy="95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4B15C8D-C521-4145-84D7-F354E5523F6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356587" y="2038134"/>
                  <a:ext cx="14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08BB1EF-5C03-4390-BDAE-AD13A008D7BD}"/>
                    </a:ext>
                  </a:extLst>
                </p14:cNvPr>
                <p14:cNvContentPartPr/>
                <p14:nvPr/>
              </p14:nvContentPartPr>
              <p14:xfrm>
                <a:off x="8520027" y="1923294"/>
                <a:ext cx="25200" cy="2595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08BB1EF-5C03-4390-BDAE-AD13A008D7B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02027" y="1905654"/>
                  <a:ext cx="60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17F3D9-A8D6-498F-9DBE-69D77B64AA20}"/>
                    </a:ext>
                  </a:extLst>
                </p14:cNvPr>
                <p14:cNvContentPartPr/>
                <p14:nvPr/>
              </p14:nvContentPartPr>
              <p14:xfrm>
                <a:off x="8613987" y="2027334"/>
                <a:ext cx="239760" cy="172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17F3D9-A8D6-498F-9DBE-69D77B64AA2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596347" y="2009334"/>
                  <a:ext cx="27540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903FFDC1-510E-47AF-9E94-6A909595638F}"/>
                  </a:ext>
                </a:extLst>
              </p14:cNvPr>
              <p14:cNvContentPartPr/>
              <p14:nvPr/>
            </p14:nvContentPartPr>
            <p14:xfrm>
              <a:off x="43107" y="4695654"/>
              <a:ext cx="206280" cy="1440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903FFDC1-510E-47AF-9E94-6A909595638F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5467" y="4677654"/>
                <a:ext cx="241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DA917FF-0B0C-4520-8C0B-B1DA3B303EE5}"/>
                  </a:ext>
                </a:extLst>
              </p14:cNvPr>
              <p14:cNvContentPartPr/>
              <p14:nvPr/>
            </p14:nvContentPartPr>
            <p14:xfrm>
              <a:off x="148227" y="5108934"/>
              <a:ext cx="171360" cy="1371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DA917FF-0B0C-4520-8C0B-B1DA3B303EE5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30587" y="5090934"/>
                <a:ext cx="20700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EFFB7E3-1E6F-46F3-8565-AE2B2A498392}"/>
              </a:ext>
            </a:extLst>
          </p:cNvPr>
          <p:cNvGrpSpPr/>
          <p:nvPr/>
        </p:nvGrpSpPr>
        <p:grpSpPr>
          <a:xfrm>
            <a:off x="5781147" y="2390954"/>
            <a:ext cx="1039680" cy="322920"/>
            <a:chOff x="5781147" y="2390954"/>
            <a:chExt cx="103968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B2043CD-B3B0-49D0-9E70-8A7C72B1FD54}"/>
                    </a:ext>
                  </a:extLst>
                </p14:cNvPr>
                <p14:cNvContentPartPr/>
                <p14:nvPr/>
              </p14:nvContentPartPr>
              <p14:xfrm>
                <a:off x="5781147" y="2401394"/>
                <a:ext cx="9720" cy="280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B2043CD-B3B0-49D0-9E70-8A7C72B1FD5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63147" y="2383754"/>
                  <a:ext cx="45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4A96FDC-1011-41FB-A0A2-7BF349196EB9}"/>
                    </a:ext>
                  </a:extLst>
                </p14:cNvPr>
                <p14:cNvContentPartPr/>
                <p14:nvPr/>
              </p14:nvContentPartPr>
              <p14:xfrm>
                <a:off x="5781867" y="2558354"/>
                <a:ext cx="114840" cy="11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4A96FDC-1011-41FB-A0A2-7BF349196EB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764227" y="2540714"/>
                  <a:ext cx="150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7D07A1-AC4B-4CD6-BFC8-A53F366B4AA3}"/>
                    </a:ext>
                  </a:extLst>
                </p14:cNvPr>
                <p14:cNvContentPartPr/>
                <p14:nvPr/>
              </p14:nvContentPartPr>
              <p14:xfrm>
                <a:off x="5915787" y="2390954"/>
                <a:ext cx="29160" cy="303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7D07A1-AC4B-4CD6-BFC8-A53F366B4AA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897787" y="2372954"/>
                  <a:ext cx="64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B36478E-10E7-4002-94E2-002F8771789A}"/>
                    </a:ext>
                  </a:extLst>
                </p14:cNvPr>
                <p14:cNvContentPartPr/>
                <p14:nvPr/>
              </p14:nvContentPartPr>
              <p14:xfrm>
                <a:off x="6010467" y="2606234"/>
                <a:ext cx="89280" cy="106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B36478E-10E7-4002-94E2-002F8771789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992467" y="2588234"/>
                  <a:ext cx="124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3F1A766-EB74-481F-9C35-DF31C269599F}"/>
                    </a:ext>
                  </a:extLst>
                </p14:cNvPr>
                <p14:cNvContentPartPr/>
                <p14:nvPr/>
              </p14:nvContentPartPr>
              <p14:xfrm>
                <a:off x="6157707" y="2561594"/>
                <a:ext cx="63720" cy="118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3F1A766-EB74-481F-9C35-DF31C26959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139707" y="2543954"/>
                  <a:ext cx="99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2B36463-6B23-44AF-B2E5-4B5EC19D66B3}"/>
                    </a:ext>
                  </a:extLst>
                </p14:cNvPr>
                <p14:cNvContentPartPr/>
                <p14:nvPr/>
              </p14:nvContentPartPr>
              <p14:xfrm>
                <a:off x="6277227" y="2581394"/>
                <a:ext cx="78840" cy="1105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2B36463-6B23-44AF-B2E5-4B5EC19D66B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59227" y="2563754"/>
                  <a:ext cx="114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008AA6F-5F7F-4AB1-969E-95806CF4B86D}"/>
                    </a:ext>
                  </a:extLst>
                </p14:cNvPr>
                <p14:cNvContentPartPr/>
                <p14:nvPr/>
              </p14:nvContentPartPr>
              <p14:xfrm>
                <a:off x="6453267" y="2483474"/>
                <a:ext cx="34920" cy="1958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008AA6F-5F7F-4AB1-969E-95806CF4B86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35267" y="2465834"/>
                  <a:ext cx="70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93A5877-9731-4C0E-B1FB-24036D23DC16}"/>
                    </a:ext>
                  </a:extLst>
                </p14:cNvPr>
                <p14:cNvContentPartPr/>
                <p14:nvPr/>
              </p14:nvContentPartPr>
              <p14:xfrm>
                <a:off x="6569907" y="2558714"/>
                <a:ext cx="116640" cy="116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93A5877-9731-4C0E-B1FB-24036D23DC1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551907" y="2540714"/>
                  <a:ext cx="15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615E7B7-C039-4C77-9C83-6B436C4C19F6}"/>
                    </a:ext>
                  </a:extLst>
                </p14:cNvPr>
                <p14:cNvContentPartPr/>
                <p14:nvPr/>
              </p14:nvContentPartPr>
              <p14:xfrm>
                <a:off x="6740547" y="2420474"/>
                <a:ext cx="23760" cy="293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615E7B7-C039-4C77-9C83-6B436C4C19F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722907" y="2402834"/>
                  <a:ext cx="59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3BAF22F-ECE4-4080-B817-F8560F13D095}"/>
                    </a:ext>
                  </a:extLst>
                </p14:cNvPr>
                <p14:cNvContentPartPr/>
                <p14:nvPr/>
              </p14:nvContentPartPr>
              <p14:xfrm>
                <a:off x="6717507" y="2520914"/>
                <a:ext cx="103320" cy="10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3BAF22F-ECE4-4080-B817-F8560F13D09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699867" y="2502914"/>
                  <a:ext cx="1389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2EFBD62-37ED-41B5-80A3-321C725EBA4D}"/>
              </a:ext>
            </a:extLst>
          </p:cNvPr>
          <p:cNvGrpSpPr/>
          <p:nvPr/>
        </p:nvGrpSpPr>
        <p:grpSpPr>
          <a:xfrm>
            <a:off x="7155627" y="2509394"/>
            <a:ext cx="664920" cy="165960"/>
            <a:chOff x="7155627" y="2509394"/>
            <a:chExt cx="66492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B90FEAD-00FB-4255-95F1-7869E5DB43EB}"/>
                    </a:ext>
                  </a:extLst>
                </p14:cNvPr>
                <p14:cNvContentPartPr/>
                <p14:nvPr/>
              </p14:nvContentPartPr>
              <p14:xfrm>
                <a:off x="7155627" y="2530634"/>
                <a:ext cx="172800" cy="127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B90FEAD-00FB-4255-95F1-7869E5DB43E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37987" y="2512634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42ABB3C-D8AE-42F0-8A9A-57D11BDF2DEB}"/>
                    </a:ext>
                  </a:extLst>
                </p14:cNvPr>
                <p14:cNvContentPartPr/>
                <p14:nvPr/>
              </p14:nvContentPartPr>
              <p14:xfrm>
                <a:off x="7342107" y="2509394"/>
                <a:ext cx="135360" cy="136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42ABB3C-D8AE-42F0-8A9A-57D11BDF2DE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24467" y="2491754"/>
                  <a:ext cx="17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66698B-50C6-4E2A-BFCF-AD1537E135F1}"/>
                    </a:ext>
                  </a:extLst>
                </p14:cNvPr>
                <p14:cNvContentPartPr/>
                <p14:nvPr/>
              </p14:nvContentPartPr>
              <p14:xfrm>
                <a:off x="7515987" y="2525954"/>
                <a:ext cx="62280" cy="131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66698B-50C6-4E2A-BFCF-AD1537E135F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497987" y="2508314"/>
                  <a:ext cx="97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D1F9D44-872E-4F24-93C8-5ECC5A7F675E}"/>
                    </a:ext>
                  </a:extLst>
                </p14:cNvPr>
                <p14:cNvContentPartPr/>
                <p14:nvPr/>
              </p14:nvContentPartPr>
              <p14:xfrm>
                <a:off x="7666107" y="2544314"/>
                <a:ext cx="154440" cy="131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D1F9D44-872E-4F24-93C8-5ECC5A7F675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48107" y="2526674"/>
                  <a:ext cx="1900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9752F6DC-CCA5-4709-AE04-51B509F00B96}"/>
              </a:ext>
            </a:extLst>
          </p:cNvPr>
          <p:cNvGrpSpPr/>
          <p:nvPr/>
        </p:nvGrpSpPr>
        <p:grpSpPr>
          <a:xfrm>
            <a:off x="8128707" y="2387714"/>
            <a:ext cx="1011960" cy="314640"/>
            <a:chOff x="8128707" y="2387714"/>
            <a:chExt cx="10119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9F6AE9-A32A-4E12-9458-6A5C5F1B1D3F}"/>
                    </a:ext>
                  </a:extLst>
                </p14:cNvPr>
                <p14:cNvContentPartPr/>
                <p14:nvPr/>
              </p14:nvContentPartPr>
              <p14:xfrm>
                <a:off x="8171907" y="2420114"/>
                <a:ext cx="18360" cy="257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9F6AE9-A32A-4E12-9458-6A5C5F1B1D3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54267" y="2402114"/>
                  <a:ext cx="54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BAC6ACB-4409-4C35-B0BB-37C2D6A2BCD2}"/>
                    </a:ext>
                  </a:extLst>
                </p14:cNvPr>
                <p14:cNvContentPartPr/>
                <p14:nvPr/>
              </p14:nvContentPartPr>
              <p14:xfrm>
                <a:off x="8128707" y="2387714"/>
                <a:ext cx="145440" cy="1447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BAC6ACB-4409-4C35-B0BB-37C2D6A2BCD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111067" y="2369714"/>
                  <a:ext cx="18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F82634E-A168-4D96-9E5D-C9681C676B2C}"/>
                    </a:ext>
                  </a:extLst>
                </p14:cNvPr>
                <p14:cNvContentPartPr/>
                <p14:nvPr/>
              </p14:nvContentPartPr>
              <p14:xfrm>
                <a:off x="8330307" y="2540354"/>
                <a:ext cx="82080" cy="134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F82634E-A168-4D96-9E5D-C9681C676B2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312667" y="2522354"/>
                  <a:ext cx="11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7B193A3-988A-4C7F-9492-79F34084B9A8}"/>
                    </a:ext>
                  </a:extLst>
                </p14:cNvPr>
                <p14:cNvContentPartPr/>
                <p14:nvPr/>
              </p14:nvContentPartPr>
              <p14:xfrm>
                <a:off x="8449827" y="2555114"/>
                <a:ext cx="82440" cy="132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7B193A3-988A-4C7F-9492-79F34084B9A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432187" y="2537474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0A30C58-9158-4C5B-A83F-F878AAC73C8C}"/>
                    </a:ext>
                  </a:extLst>
                </p14:cNvPr>
                <p14:cNvContentPartPr/>
                <p14:nvPr/>
              </p14:nvContentPartPr>
              <p14:xfrm>
                <a:off x="8564667" y="2493554"/>
                <a:ext cx="244080" cy="1839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0A30C58-9158-4C5B-A83F-F878AAC73C8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546667" y="2475554"/>
                  <a:ext cx="279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BD3CB52-889D-4CD3-8D74-7EAC6F1D3748}"/>
                    </a:ext>
                  </a:extLst>
                </p14:cNvPr>
                <p14:cNvContentPartPr/>
                <p14:nvPr/>
              </p14:nvContentPartPr>
              <p14:xfrm>
                <a:off x="8842947" y="2597234"/>
                <a:ext cx="44280" cy="63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BD3CB52-889D-4CD3-8D74-7EAC6F1D374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25307" y="2579234"/>
                  <a:ext cx="79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203ECF4-EEBF-402E-A210-D9417DC63672}"/>
                    </a:ext>
                  </a:extLst>
                </p14:cNvPr>
                <p14:cNvContentPartPr/>
                <p14:nvPr/>
              </p14:nvContentPartPr>
              <p14:xfrm>
                <a:off x="8929707" y="2497514"/>
                <a:ext cx="12960" cy="204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203ECF4-EEBF-402E-A210-D9417DC6367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912067" y="2479514"/>
                  <a:ext cx="48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9FA2D02-1FCD-40D4-BC0A-5C8421BA5F8A}"/>
                    </a:ext>
                  </a:extLst>
                </p14:cNvPr>
                <p14:cNvContentPartPr/>
                <p14:nvPr/>
              </p14:nvContentPartPr>
              <p14:xfrm>
                <a:off x="8914227" y="2590034"/>
                <a:ext cx="101160" cy="8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9FA2D02-1FCD-40D4-BC0A-5C8421BA5F8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896587" y="2572394"/>
                  <a:ext cx="136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31F58BD-E970-4229-AFE3-9AB357A30D29}"/>
                    </a:ext>
                  </a:extLst>
                </p14:cNvPr>
                <p14:cNvContentPartPr/>
                <p14:nvPr/>
              </p14:nvContentPartPr>
              <p14:xfrm>
                <a:off x="9016107" y="2511554"/>
                <a:ext cx="29880" cy="169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31F58BD-E970-4229-AFE3-9AB357A30D2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998107" y="2493914"/>
                  <a:ext cx="6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03326C8-4643-4AE1-B1CA-C59344650983}"/>
                    </a:ext>
                  </a:extLst>
                </p14:cNvPr>
                <p14:cNvContentPartPr/>
                <p14:nvPr/>
              </p14:nvContentPartPr>
              <p14:xfrm>
                <a:off x="9107907" y="2668154"/>
                <a:ext cx="2160" cy="43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03326C8-4643-4AE1-B1CA-C5934465098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090267" y="2650514"/>
                  <a:ext cx="37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AEA2146-FBED-4252-88CA-234F9E19B710}"/>
                    </a:ext>
                  </a:extLst>
                </p14:cNvPr>
                <p14:cNvContentPartPr/>
                <p14:nvPr/>
              </p14:nvContentPartPr>
              <p14:xfrm>
                <a:off x="9139947" y="2667794"/>
                <a:ext cx="720" cy="3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AEA2146-FBED-4252-88CA-234F9E19B71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121947" y="2649794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A7B8834F-F22A-4C8E-A997-E9A6B67595FB}"/>
                  </a:ext>
                </a:extLst>
              </p14:cNvPr>
              <p14:cNvContentPartPr/>
              <p14:nvPr/>
            </p14:nvContentPartPr>
            <p14:xfrm>
              <a:off x="126987" y="3310754"/>
              <a:ext cx="344520" cy="37224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A7B8834F-F22A-4C8E-A997-E9A6B67595FB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09347" y="3293114"/>
                <a:ext cx="3801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A582FB08-F8E4-46F5-B62E-730BB3DD0FC7}"/>
                  </a:ext>
                </a:extLst>
              </p14:cNvPr>
              <p14:cNvContentPartPr/>
              <p14:nvPr/>
            </p14:nvContentPartPr>
            <p14:xfrm>
              <a:off x="3740307" y="3914053"/>
              <a:ext cx="199800" cy="13536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A582FB08-F8E4-46F5-B62E-730BB3DD0FC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3722667" y="3896413"/>
                <a:ext cx="235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2C6ED7D-9BE7-4BD6-81D4-C079E534109C}"/>
                  </a:ext>
                </a:extLst>
              </p14:cNvPr>
              <p14:cNvContentPartPr/>
              <p14:nvPr/>
            </p14:nvContentPartPr>
            <p14:xfrm>
              <a:off x="4991667" y="3888133"/>
              <a:ext cx="189360" cy="11736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2C6ED7D-9BE7-4BD6-81D4-C079E534109C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4974027" y="3870493"/>
                <a:ext cx="225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58339AC1-A002-4670-A76D-F83D47E4D9BD}"/>
                  </a:ext>
                </a:extLst>
              </p14:cNvPr>
              <p14:cNvContentPartPr/>
              <p14:nvPr/>
            </p14:nvContentPartPr>
            <p14:xfrm>
              <a:off x="8142387" y="3097213"/>
              <a:ext cx="197640" cy="13932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58339AC1-A002-4670-A76D-F83D47E4D9BD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8124747" y="3079573"/>
                <a:ext cx="23328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D1686F70-6C4C-451D-9CE0-6A560DE411DF}"/>
              </a:ext>
            </a:extLst>
          </p:cNvPr>
          <p:cNvGrpSpPr/>
          <p:nvPr/>
        </p:nvGrpSpPr>
        <p:grpSpPr>
          <a:xfrm>
            <a:off x="6209547" y="3948613"/>
            <a:ext cx="3015000" cy="1694520"/>
            <a:chOff x="6209547" y="3948613"/>
            <a:chExt cx="3015000" cy="16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AEA9F91-0364-4FFF-94CA-CBD809357CC7}"/>
                    </a:ext>
                  </a:extLst>
                </p14:cNvPr>
                <p14:cNvContentPartPr/>
                <p14:nvPr/>
              </p14:nvContentPartPr>
              <p14:xfrm>
                <a:off x="6658827" y="3987853"/>
                <a:ext cx="10440" cy="2530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AEA9F91-0364-4FFF-94CA-CBD809357CC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641187" y="3970213"/>
                  <a:ext cx="46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11BC767-9D4E-40F5-9069-683978C5BA84}"/>
                    </a:ext>
                  </a:extLst>
                </p14:cNvPr>
                <p14:cNvContentPartPr/>
                <p14:nvPr/>
              </p14:nvContentPartPr>
              <p14:xfrm>
                <a:off x="6565947" y="3971653"/>
                <a:ext cx="217800" cy="2685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11BC767-9D4E-40F5-9069-683978C5BA8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548307" y="3954013"/>
                  <a:ext cx="253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4D5FAB0-D10E-4D45-A445-7F754FB4B5B4}"/>
                    </a:ext>
                  </a:extLst>
                </p14:cNvPr>
                <p14:cNvContentPartPr/>
                <p14:nvPr/>
              </p14:nvContentPartPr>
              <p14:xfrm>
                <a:off x="6830547" y="4072093"/>
                <a:ext cx="82080" cy="1440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4D5FAB0-D10E-4D45-A445-7F754FB4B5B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812547" y="4054453"/>
                  <a:ext cx="117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EE0B096-F3F9-4828-8C7D-91A44AE9464D}"/>
                    </a:ext>
                  </a:extLst>
                </p14:cNvPr>
                <p14:cNvContentPartPr/>
                <p14:nvPr/>
              </p14:nvContentPartPr>
              <p14:xfrm>
                <a:off x="6984987" y="4082533"/>
                <a:ext cx="35280" cy="236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EE0B096-F3F9-4828-8C7D-91A44AE9464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966987" y="4064533"/>
                  <a:ext cx="70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82CD9F6-2BA1-4DB7-85E8-2A312AB5630E}"/>
                    </a:ext>
                  </a:extLst>
                </p14:cNvPr>
                <p14:cNvContentPartPr/>
                <p14:nvPr/>
              </p14:nvContentPartPr>
              <p14:xfrm>
                <a:off x="6999387" y="4068853"/>
                <a:ext cx="105480" cy="129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82CD9F6-2BA1-4DB7-85E8-2A312AB5630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81387" y="4050853"/>
                  <a:ext cx="14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957E5DE-9843-496A-8A42-F943B73C0D77}"/>
                    </a:ext>
                  </a:extLst>
                </p14:cNvPr>
                <p14:cNvContentPartPr/>
                <p14:nvPr/>
              </p14:nvContentPartPr>
              <p14:xfrm>
                <a:off x="7047267" y="4156333"/>
                <a:ext cx="29880" cy="406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957E5DE-9843-496A-8A42-F943B73C0D7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029627" y="4138693"/>
                  <a:ext cx="65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7C66AB3-6E75-4E51-ABDD-6B014C2CF355}"/>
                    </a:ext>
                  </a:extLst>
                </p14:cNvPr>
                <p14:cNvContentPartPr/>
                <p14:nvPr/>
              </p14:nvContentPartPr>
              <p14:xfrm>
                <a:off x="7198827" y="3948613"/>
                <a:ext cx="35280" cy="2419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7C66AB3-6E75-4E51-ABDD-6B014C2CF35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181187" y="3930613"/>
                  <a:ext cx="70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176FC72-1ED9-4374-BFF7-1477C688A9D8}"/>
                    </a:ext>
                  </a:extLst>
                </p14:cNvPr>
                <p14:cNvContentPartPr/>
                <p14:nvPr/>
              </p14:nvContentPartPr>
              <p14:xfrm>
                <a:off x="7171827" y="4068853"/>
                <a:ext cx="134640" cy="56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176FC72-1ED9-4374-BFF7-1477C688A9D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153827" y="4050853"/>
                  <a:ext cx="170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8A33D3A-5133-4DAB-9F70-858264547A75}"/>
                    </a:ext>
                  </a:extLst>
                </p14:cNvPr>
                <p14:cNvContentPartPr/>
                <p14:nvPr/>
              </p14:nvContentPartPr>
              <p14:xfrm>
                <a:off x="7364787" y="4168933"/>
                <a:ext cx="34920" cy="5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8A33D3A-5133-4DAB-9F70-858264547A7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347147" y="4151293"/>
                  <a:ext cx="70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083777-5F97-446D-BA9E-08E1E957C3FF}"/>
                    </a:ext>
                  </a:extLst>
                </p14:cNvPr>
                <p14:cNvContentPartPr/>
                <p14:nvPr/>
              </p14:nvContentPartPr>
              <p14:xfrm>
                <a:off x="7469187" y="4143733"/>
                <a:ext cx="186840" cy="226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083777-5F97-446D-BA9E-08E1E957C3F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451547" y="4125733"/>
                  <a:ext cx="222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09910B5-D693-444F-BC61-BFFE9A5DF53C}"/>
                    </a:ext>
                  </a:extLst>
                </p14:cNvPr>
                <p14:cNvContentPartPr/>
                <p14:nvPr/>
              </p14:nvContentPartPr>
              <p14:xfrm>
                <a:off x="7793187" y="3960493"/>
                <a:ext cx="21240" cy="16826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09910B5-D693-444F-BC61-BFFE9A5DF53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775187" y="3942493"/>
                  <a:ext cx="5688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4CC8340-37F0-4011-9E15-4E642C383234}"/>
                    </a:ext>
                  </a:extLst>
                </p14:cNvPr>
                <p14:cNvContentPartPr/>
                <p14:nvPr/>
              </p14:nvContentPartPr>
              <p14:xfrm>
                <a:off x="7985787" y="3948973"/>
                <a:ext cx="203400" cy="2394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4CC8340-37F0-4011-9E15-4E642C38323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967787" y="3930973"/>
                  <a:ext cx="239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6DD310A-3B00-4759-A004-2259227705A0}"/>
                    </a:ext>
                  </a:extLst>
                </p14:cNvPr>
                <p14:cNvContentPartPr/>
                <p14:nvPr/>
              </p14:nvContentPartPr>
              <p14:xfrm>
                <a:off x="8231307" y="4037173"/>
                <a:ext cx="124920" cy="110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6DD310A-3B00-4759-A004-2259227705A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213667" y="4019533"/>
                  <a:ext cx="160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E06B966-8CA3-423E-952D-9D82E3511283}"/>
                    </a:ext>
                  </a:extLst>
                </p14:cNvPr>
                <p14:cNvContentPartPr/>
                <p14:nvPr/>
              </p14:nvContentPartPr>
              <p14:xfrm>
                <a:off x="8395467" y="4033933"/>
                <a:ext cx="119160" cy="1191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E06B966-8CA3-423E-952D-9D82E351128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377467" y="4016293"/>
                  <a:ext cx="154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8742060-51E7-44C7-B659-8F5CAF18E31C}"/>
                    </a:ext>
                  </a:extLst>
                </p14:cNvPr>
                <p14:cNvContentPartPr/>
                <p14:nvPr/>
              </p14:nvContentPartPr>
              <p14:xfrm>
                <a:off x="8574027" y="4033933"/>
                <a:ext cx="111600" cy="806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8742060-51E7-44C7-B659-8F5CAF18E31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556027" y="4015933"/>
                  <a:ext cx="14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04B6A3D-4C85-4B4D-ADE8-E58E15BDF48A}"/>
                    </a:ext>
                  </a:extLst>
                </p14:cNvPr>
                <p14:cNvContentPartPr/>
                <p14:nvPr/>
              </p14:nvContentPartPr>
              <p14:xfrm>
                <a:off x="8574747" y="4027813"/>
                <a:ext cx="224640" cy="390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04B6A3D-4C85-4B4D-ADE8-E58E15BDF48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556747" y="4009813"/>
                  <a:ext cx="260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F0809FC-1BD0-487C-8F6B-34B845C67F43}"/>
                    </a:ext>
                  </a:extLst>
                </p14:cNvPr>
                <p14:cNvContentPartPr/>
                <p14:nvPr/>
              </p14:nvContentPartPr>
              <p14:xfrm>
                <a:off x="8861307" y="4036453"/>
                <a:ext cx="59040" cy="130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F0809FC-1BD0-487C-8F6B-34B845C67F4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843307" y="4018813"/>
                  <a:ext cx="94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F7B99DD-B294-4C92-AEDC-D1A2674896DC}"/>
                    </a:ext>
                  </a:extLst>
                </p14:cNvPr>
                <p14:cNvContentPartPr/>
                <p14:nvPr/>
              </p14:nvContentPartPr>
              <p14:xfrm>
                <a:off x="8983707" y="4038613"/>
                <a:ext cx="131400" cy="1324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F7B99DD-B294-4C92-AEDC-D1A2674896D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966067" y="4020613"/>
                  <a:ext cx="167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69D3C48-409D-4EEA-9A49-C0431250087C}"/>
                    </a:ext>
                  </a:extLst>
                </p14:cNvPr>
                <p14:cNvContentPartPr/>
                <p14:nvPr/>
              </p14:nvContentPartPr>
              <p14:xfrm>
                <a:off x="6209547" y="4348573"/>
                <a:ext cx="3015000" cy="594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69D3C48-409D-4EEA-9A49-C0431250087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191547" y="4330933"/>
                  <a:ext cx="3050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F1A8428-AC8B-49E5-A929-65D53F342319}"/>
                    </a:ext>
                  </a:extLst>
                </p14:cNvPr>
                <p14:cNvContentPartPr/>
                <p14:nvPr/>
              </p14:nvContentPartPr>
              <p14:xfrm>
                <a:off x="6678627" y="4479973"/>
                <a:ext cx="148320" cy="185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F1A8428-AC8B-49E5-A929-65D53F34231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660987" y="4461973"/>
                  <a:ext cx="183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7360C92-E9B4-420D-91FA-CFB27FE4548B}"/>
                    </a:ext>
                  </a:extLst>
                </p14:cNvPr>
                <p14:cNvContentPartPr/>
                <p14:nvPr/>
              </p14:nvContentPartPr>
              <p14:xfrm>
                <a:off x="6903267" y="4594813"/>
                <a:ext cx="103680" cy="59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7360C92-E9B4-420D-91FA-CFB27FE4548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885267" y="4577173"/>
                  <a:ext cx="139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ED90BA4-E31B-4511-AF1C-9CC8F711B9E7}"/>
                    </a:ext>
                  </a:extLst>
                </p14:cNvPr>
                <p14:cNvContentPartPr/>
                <p14:nvPr/>
              </p14:nvContentPartPr>
              <p14:xfrm>
                <a:off x="7071387" y="4459453"/>
                <a:ext cx="24480" cy="216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ED90BA4-E31B-4511-AF1C-9CC8F711B9E7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053747" y="4441813"/>
                  <a:ext cx="6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1A1EFEA-1844-44FD-B2BB-0E5BAEA1F357}"/>
                    </a:ext>
                  </a:extLst>
                </p14:cNvPr>
                <p14:cNvContentPartPr/>
                <p14:nvPr/>
              </p14:nvContentPartPr>
              <p14:xfrm>
                <a:off x="7141587" y="4570693"/>
                <a:ext cx="112680" cy="79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1A1EFEA-1844-44FD-B2BB-0E5BAEA1F35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123947" y="4553053"/>
                  <a:ext cx="148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671AE10-8A50-4938-8C81-DCDDB2ACB2A9}"/>
                    </a:ext>
                  </a:extLst>
                </p14:cNvPr>
                <p14:cNvContentPartPr/>
                <p14:nvPr/>
              </p14:nvContentPartPr>
              <p14:xfrm>
                <a:off x="7339587" y="4557013"/>
                <a:ext cx="61560" cy="120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671AE10-8A50-4938-8C81-DCDDB2ACB2A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321587" y="4539013"/>
                  <a:ext cx="9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969B559-6DCD-4352-8E36-811018583D7B}"/>
                    </a:ext>
                  </a:extLst>
                </p14:cNvPr>
                <p14:cNvContentPartPr/>
                <p14:nvPr/>
              </p14:nvContentPartPr>
              <p14:xfrm>
                <a:off x="8215467" y="4489333"/>
                <a:ext cx="23760" cy="177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969B559-6DCD-4352-8E36-811018583D7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197467" y="4471693"/>
                  <a:ext cx="59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5277C77-62EB-4827-830C-686A397E3263}"/>
                    </a:ext>
                  </a:extLst>
                </p14:cNvPr>
                <p14:cNvContentPartPr/>
                <p14:nvPr/>
              </p14:nvContentPartPr>
              <p14:xfrm>
                <a:off x="8183787" y="4489333"/>
                <a:ext cx="215640" cy="180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5277C77-62EB-4827-830C-686A397E326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165787" y="4471693"/>
                  <a:ext cx="251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8A6DC61-F14E-4FAA-9280-6AAE9457A791}"/>
                    </a:ext>
                  </a:extLst>
                </p14:cNvPr>
                <p14:cNvContentPartPr/>
                <p14:nvPr/>
              </p14:nvContentPartPr>
              <p14:xfrm>
                <a:off x="8496267" y="4576813"/>
                <a:ext cx="58680" cy="75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8A6DC61-F14E-4FAA-9280-6AAE9457A79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478267" y="4559173"/>
                  <a:ext cx="94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A802885-A8A6-494F-A599-C06935A9C06A}"/>
                    </a:ext>
                  </a:extLst>
                </p14:cNvPr>
                <p14:cNvContentPartPr/>
                <p14:nvPr/>
              </p14:nvContentPartPr>
              <p14:xfrm>
                <a:off x="8629827" y="4501213"/>
                <a:ext cx="125640" cy="167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A802885-A8A6-494F-A599-C06935A9C06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612187" y="4483213"/>
                  <a:ext cx="1612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1C83C18-C283-4C5D-B1FD-47C94DAAFF97}"/>
              </a:ext>
            </a:extLst>
          </p:cNvPr>
          <p:cNvGrpSpPr/>
          <p:nvPr/>
        </p:nvGrpSpPr>
        <p:grpSpPr>
          <a:xfrm>
            <a:off x="6680067" y="4832053"/>
            <a:ext cx="748800" cy="279360"/>
            <a:chOff x="6680067" y="4832053"/>
            <a:chExt cx="74880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96F474C-27FA-4185-8F5B-78D4B8E64AA0}"/>
                    </a:ext>
                  </a:extLst>
                </p14:cNvPr>
                <p14:cNvContentPartPr/>
                <p14:nvPr/>
              </p14:nvContentPartPr>
              <p14:xfrm>
                <a:off x="6680067" y="4859413"/>
                <a:ext cx="175320" cy="208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96F474C-27FA-4185-8F5B-78D4B8E64AA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662067" y="4841773"/>
                  <a:ext cx="210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1D0D8C9-1DAE-4700-8F52-F457D71DCEAA}"/>
                    </a:ext>
                  </a:extLst>
                </p14:cNvPr>
                <p14:cNvContentPartPr/>
                <p14:nvPr/>
              </p14:nvContentPartPr>
              <p14:xfrm>
                <a:off x="6923427" y="5001253"/>
                <a:ext cx="133200" cy="68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1D0D8C9-1DAE-4700-8F52-F457D71DCEA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905427" y="4983613"/>
                  <a:ext cx="168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73D2B41-9206-4A81-9EF6-90092437D61F}"/>
                    </a:ext>
                  </a:extLst>
                </p14:cNvPr>
                <p14:cNvContentPartPr/>
                <p14:nvPr/>
              </p14:nvContentPartPr>
              <p14:xfrm>
                <a:off x="7149147" y="4832053"/>
                <a:ext cx="27360" cy="2793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73D2B41-9206-4A81-9EF6-90092437D61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131507" y="4814413"/>
                  <a:ext cx="63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62C7542-2CE7-4114-A170-77A1EA3BF583}"/>
                    </a:ext>
                  </a:extLst>
                </p14:cNvPr>
                <p14:cNvContentPartPr/>
                <p14:nvPr/>
              </p14:nvContentPartPr>
              <p14:xfrm>
                <a:off x="7233027" y="4976413"/>
                <a:ext cx="195840" cy="120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62C7542-2CE7-4114-A170-77A1EA3BF58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215387" y="4958773"/>
                  <a:ext cx="2314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B3E8B36-1839-4328-839E-6E756DBF2979}"/>
              </a:ext>
            </a:extLst>
          </p:cNvPr>
          <p:cNvGrpSpPr/>
          <p:nvPr/>
        </p:nvGrpSpPr>
        <p:grpSpPr>
          <a:xfrm>
            <a:off x="8014947" y="4825213"/>
            <a:ext cx="988200" cy="228240"/>
            <a:chOff x="8014947" y="4825213"/>
            <a:chExt cx="98820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64622E1-864D-4C8A-B5A1-2F2794A44B9B}"/>
                    </a:ext>
                  </a:extLst>
                </p14:cNvPr>
                <p14:cNvContentPartPr/>
                <p14:nvPr/>
              </p14:nvContentPartPr>
              <p14:xfrm>
                <a:off x="8014947" y="4825213"/>
                <a:ext cx="248400" cy="75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64622E1-864D-4C8A-B5A1-2F2794A44B9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96947" y="4807573"/>
                  <a:ext cx="28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142E6C8-3ECA-4B64-9D48-6D3CDAA031B1}"/>
                    </a:ext>
                  </a:extLst>
                </p14:cNvPr>
                <p14:cNvContentPartPr/>
                <p14:nvPr/>
              </p14:nvContentPartPr>
              <p14:xfrm>
                <a:off x="8112147" y="4844653"/>
                <a:ext cx="11520" cy="1915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142E6C8-3ECA-4B64-9D48-6D3CDAA031B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094507" y="4827013"/>
                  <a:ext cx="4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E41429F-4136-4FAE-B36E-0C2EA2DA0261}"/>
                    </a:ext>
                  </a:extLst>
                </p14:cNvPr>
                <p14:cNvContentPartPr/>
                <p14:nvPr/>
              </p14:nvContentPartPr>
              <p14:xfrm>
                <a:off x="8185947" y="4832413"/>
                <a:ext cx="146160" cy="1663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E41429F-4136-4FAE-B36E-0C2EA2DA026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67947" y="4814413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86E775A-637D-4C6D-90BD-18392066C138}"/>
                    </a:ext>
                  </a:extLst>
                </p14:cNvPr>
                <p14:cNvContentPartPr/>
                <p14:nvPr/>
              </p14:nvContentPartPr>
              <p14:xfrm>
                <a:off x="8406267" y="4910893"/>
                <a:ext cx="73800" cy="1134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86E775A-637D-4C6D-90BD-18392066C13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388267" y="4893253"/>
                  <a:ext cx="109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AC2B7F4-FEA6-4DA2-B448-93B2C4DF613B}"/>
                    </a:ext>
                  </a:extLst>
                </p14:cNvPr>
                <p14:cNvContentPartPr/>
                <p14:nvPr/>
              </p14:nvContentPartPr>
              <p14:xfrm>
                <a:off x="8524347" y="4917733"/>
                <a:ext cx="177840" cy="100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AC2B7F4-FEA6-4DA2-B448-93B2C4DF613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506347" y="4900093"/>
                  <a:ext cx="213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6AAC699-58C0-451E-994B-079244292696}"/>
                    </a:ext>
                  </a:extLst>
                </p14:cNvPr>
                <p14:cNvContentPartPr/>
                <p14:nvPr/>
              </p14:nvContentPartPr>
              <p14:xfrm>
                <a:off x="8759787" y="4912333"/>
                <a:ext cx="124560" cy="939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6AAC699-58C0-451E-994B-07924429269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741787" y="4894693"/>
                  <a:ext cx="160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5582EF-EE37-4AB1-80A3-2E137F5AD486}"/>
                    </a:ext>
                  </a:extLst>
                </p14:cNvPr>
                <p14:cNvContentPartPr/>
                <p14:nvPr/>
              </p14:nvContentPartPr>
              <p14:xfrm>
                <a:off x="8898027" y="4906933"/>
                <a:ext cx="105120" cy="1465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5582EF-EE37-4AB1-80A3-2E137F5AD48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880387" y="4888933"/>
                  <a:ext cx="1407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6326720-6A54-4721-A86D-430B0F74F238}"/>
              </a:ext>
            </a:extLst>
          </p:cNvPr>
          <p:cNvGrpSpPr/>
          <p:nvPr/>
        </p:nvGrpSpPr>
        <p:grpSpPr>
          <a:xfrm>
            <a:off x="6631467" y="5233093"/>
            <a:ext cx="1082160" cy="284040"/>
            <a:chOff x="6631467" y="5233093"/>
            <a:chExt cx="108216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219CA7A-5526-4F5C-86F9-DE80A7475EB1}"/>
                    </a:ext>
                  </a:extLst>
                </p14:cNvPr>
                <p14:cNvContentPartPr/>
                <p14:nvPr/>
              </p14:nvContentPartPr>
              <p14:xfrm>
                <a:off x="6645507" y="5233093"/>
                <a:ext cx="66600" cy="2534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219CA7A-5526-4F5C-86F9-DE80A7475EB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627867" y="5215453"/>
                  <a:ext cx="102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48E9D8D-7AA5-462B-A5BA-BA12C3972976}"/>
                    </a:ext>
                  </a:extLst>
                </p14:cNvPr>
                <p14:cNvContentPartPr/>
                <p14:nvPr/>
              </p14:nvContentPartPr>
              <p14:xfrm>
                <a:off x="6631467" y="5233453"/>
                <a:ext cx="160200" cy="1206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48E9D8D-7AA5-462B-A5BA-BA12C397297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613467" y="5215813"/>
                  <a:ext cx="19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C9D5F21-6425-4D94-9201-6820D275A19D}"/>
                    </a:ext>
                  </a:extLst>
                </p14:cNvPr>
                <p14:cNvContentPartPr/>
                <p14:nvPr/>
              </p14:nvContentPartPr>
              <p14:xfrm>
                <a:off x="6827307" y="5398333"/>
                <a:ext cx="90360" cy="91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C9D5F21-6425-4D94-9201-6820D275A19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809307" y="5380333"/>
                  <a:ext cx="12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D93C0B-8041-4E59-81F0-F7434D805670}"/>
                    </a:ext>
                  </a:extLst>
                </p14:cNvPr>
                <p14:cNvContentPartPr/>
                <p14:nvPr/>
              </p14:nvContentPartPr>
              <p14:xfrm>
                <a:off x="6978147" y="5409493"/>
                <a:ext cx="82800" cy="70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D93C0B-8041-4E59-81F0-F7434D80567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60147" y="5391853"/>
                  <a:ext cx="118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84A5D9D-3067-48F3-B531-045DE92A0A12}"/>
                    </a:ext>
                  </a:extLst>
                </p14:cNvPr>
                <p14:cNvContentPartPr/>
                <p14:nvPr/>
              </p14:nvContentPartPr>
              <p14:xfrm>
                <a:off x="7149867" y="5277013"/>
                <a:ext cx="267120" cy="240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84A5D9D-3067-48F3-B531-045DE92A0A1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131867" y="5259013"/>
                  <a:ext cx="302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7837D20-439E-4F4B-9698-E2E6B46365CE}"/>
                    </a:ext>
                  </a:extLst>
                </p14:cNvPr>
                <p14:cNvContentPartPr/>
                <p14:nvPr/>
              </p14:nvContentPartPr>
              <p14:xfrm>
                <a:off x="7489707" y="5428213"/>
                <a:ext cx="21600" cy="694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7837D20-439E-4F4B-9698-E2E6B46365C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472067" y="5410573"/>
                  <a:ext cx="57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CBE87BD-2137-4828-B785-D90F17C6932F}"/>
                    </a:ext>
                  </a:extLst>
                </p14:cNvPr>
                <p14:cNvContentPartPr/>
                <p14:nvPr/>
              </p14:nvContentPartPr>
              <p14:xfrm>
                <a:off x="7641627" y="5458453"/>
                <a:ext cx="72000" cy="54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CBE87BD-2137-4828-B785-D90F17C6932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623627" y="5440813"/>
                  <a:ext cx="107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6ADE2568-4EA3-4269-980D-5217D597CEAF}"/>
              </a:ext>
            </a:extLst>
          </p:cNvPr>
          <p:cNvGrpSpPr/>
          <p:nvPr/>
        </p:nvGrpSpPr>
        <p:grpSpPr>
          <a:xfrm>
            <a:off x="8190627" y="5237413"/>
            <a:ext cx="686520" cy="299160"/>
            <a:chOff x="8190627" y="5237413"/>
            <a:chExt cx="6865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CBBCF6C-299D-4AA9-98AE-F1FD4C1AACF0}"/>
                    </a:ext>
                  </a:extLst>
                </p14:cNvPr>
                <p14:cNvContentPartPr/>
                <p14:nvPr/>
              </p14:nvContentPartPr>
              <p14:xfrm>
                <a:off x="8190627" y="5302573"/>
                <a:ext cx="25920" cy="2026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CBBCF6C-299D-4AA9-98AE-F1FD4C1AACF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172987" y="5284933"/>
                  <a:ext cx="61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4F12C3E-B5E8-4750-B0BD-483C8FC0190A}"/>
                    </a:ext>
                  </a:extLst>
                </p14:cNvPr>
                <p14:cNvContentPartPr/>
                <p14:nvPr/>
              </p14:nvContentPartPr>
              <p14:xfrm>
                <a:off x="8248947" y="5292853"/>
                <a:ext cx="79200" cy="1278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4F12C3E-B5E8-4750-B0BD-483C8FC0190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231307" y="5275213"/>
                  <a:ext cx="114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146E7BD-ED76-4954-AA7A-A013028B3302}"/>
                    </a:ext>
                  </a:extLst>
                </p14:cNvPr>
                <p14:cNvContentPartPr/>
                <p14:nvPr/>
              </p14:nvContentPartPr>
              <p14:xfrm>
                <a:off x="8221587" y="5421373"/>
                <a:ext cx="201240" cy="115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146E7BD-ED76-4954-AA7A-A013028B330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203947" y="5403733"/>
                  <a:ext cx="236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593A541-050A-4AA6-8C1B-787C0C4DC006}"/>
                    </a:ext>
                  </a:extLst>
                </p14:cNvPr>
                <p14:cNvContentPartPr/>
                <p14:nvPr/>
              </p14:nvContentPartPr>
              <p14:xfrm>
                <a:off x="8402307" y="5396173"/>
                <a:ext cx="125280" cy="781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593A541-050A-4AA6-8C1B-787C0C4DC00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384307" y="5378533"/>
                  <a:ext cx="160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B48563D-E4AF-46BA-87EF-D9717E8620EB}"/>
                    </a:ext>
                  </a:extLst>
                </p14:cNvPr>
                <p14:cNvContentPartPr/>
                <p14:nvPr/>
              </p14:nvContentPartPr>
              <p14:xfrm>
                <a:off x="8514267" y="5237413"/>
                <a:ext cx="178200" cy="251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B48563D-E4AF-46BA-87EF-D9717E8620E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496627" y="5219773"/>
                  <a:ext cx="213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79D8E8A-FB72-49FB-AE6C-521211856177}"/>
                    </a:ext>
                  </a:extLst>
                </p14:cNvPr>
                <p14:cNvContentPartPr/>
                <p14:nvPr/>
              </p14:nvContentPartPr>
              <p14:xfrm>
                <a:off x="8643867" y="5277013"/>
                <a:ext cx="16560" cy="14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79D8E8A-FB72-49FB-AE6C-52121185617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626227" y="5259373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F78F083-6B83-4A22-A67A-8444F2086AF3}"/>
                    </a:ext>
                  </a:extLst>
                </p14:cNvPr>
                <p14:cNvContentPartPr/>
                <p14:nvPr/>
              </p14:nvContentPartPr>
              <p14:xfrm>
                <a:off x="8786427" y="5343613"/>
                <a:ext cx="90720" cy="1483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F78F083-6B83-4A22-A67A-8444F2086AF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768787" y="5325973"/>
                  <a:ext cx="126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E191F72-FE5B-46C1-952B-F89DE7DAFC0E}"/>
              </a:ext>
            </a:extLst>
          </p:cNvPr>
          <p:cNvGrpSpPr/>
          <p:nvPr/>
        </p:nvGrpSpPr>
        <p:grpSpPr>
          <a:xfrm>
            <a:off x="6548667" y="5662213"/>
            <a:ext cx="1191240" cy="369360"/>
            <a:chOff x="6548667" y="5662213"/>
            <a:chExt cx="119124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B737057-86AE-4414-9F59-A8C61276BBC0}"/>
                    </a:ext>
                  </a:extLst>
                </p14:cNvPr>
                <p14:cNvContentPartPr/>
                <p14:nvPr/>
              </p14:nvContentPartPr>
              <p14:xfrm>
                <a:off x="6577107" y="5755813"/>
                <a:ext cx="34200" cy="2757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B737057-86AE-4414-9F59-A8C61276BBC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59107" y="5737813"/>
                  <a:ext cx="69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D379CDE-69D4-4E81-A85D-88486CAAC6C7}"/>
                    </a:ext>
                  </a:extLst>
                </p14:cNvPr>
                <p14:cNvContentPartPr/>
                <p14:nvPr/>
              </p14:nvContentPartPr>
              <p14:xfrm>
                <a:off x="6548667" y="5745013"/>
                <a:ext cx="151560" cy="142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D379CDE-69D4-4E81-A85D-88486CAAC6C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531027" y="5727013"/>
                  <a:ext cx="187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F62A4D3-93AD-46CA-A057-6114B08FD197}"/>
                    </a:ext>
                  </a:extLst>
                </p14:cNvPr>
                <p14:cNvContentPartPr/>
                <p14:nvPr/>
              </p14:nvContentPartPr>
              <p14:xfrm>
                <a:off x="6725787" y="5908813"/>
                <a:ext cx="54000" cy="788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F62A4D3-93AD-46CA-A057-6114B08FD19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707787" y="5891173"/>
                  <a:ext cx="89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9DA92D-4901-4BBF-A2E5-7C8B8E712E04}"/>
                    </a:ext>
                  </a:extLst>
                </p14:cNvPr>
                <p14:cNvContentPartPr/>
                <p14:nvPr/>
              </p14:nvContentPartPr>
              <p14:xfrm>
                <a:off x="6829107" y="5889013"/>
                <a:ext cx="90000" cy="1051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9DA92D-4901-4BBF-A2E5-7C8B8E712E0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811467" y="5871373"/>
                  <a:ext cx="125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3A76291-FD15-4CD9-AFDD-C2656D192B56}"/>
                    </a:ext>
                  </a:extLst>
                </p14:cNvPr>
                <p14:cNvContentPartPr/>
                <p14:nvPr/>
              </p14:nvContentPartPr>
              <p14:xfrm>
                <a:off x="6978147" y="5785333"/>
                <a:ext cx="108720" cy="1969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3A76291-FD15-4CD9-AFDD-C2656D192B5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60507" y="5767333"/>
                  <a:ext cx="144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ECF757A-84C7-481C-B948-A3E7B2D2CE35}"/>
                    </a:ext>
                  </a:extLst>
                </p14:cNvPr>
                <p14:cNvContentPartPr/>
                <p14:nvPr/>
              </p14:nvContentPartPr>
              <p14:xfrm>
                <a:off x="7132227" y="5877853"/>
                <a:ext cx="188640" cy="846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ECF757A-84C7-481C-B948-A3E7B2D2CE35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114227" y="5860213"/>
                  <a:ext cx="22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DBEC51-6833-4BB8-BACD-8F73662B6F96}"/>
                    </a:ext>
                  </a:extLst>
                </p14:cNvPr>
                <p14:cNvContentPartPr/>
                <p14:nvPr/>
              </p14:nvContentPartPr>
              <p14:xfrm>
                <a:off x="7394307" y="5662213"/>
                <a:ext cx="29880" cy="2916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DBEC51-6833-4BB8-BACD-8F73662B6F9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376667" y="5644573"/>
                  <a:ext cx="65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C9F2616-F8FC-4EA6-B202-1AE3CF302A35}"/>
                    </a:ext>
                  </a:extLst>
                </p14:cNvPr>
                <p14:cNvContentPartPr/>
                <p14:nvPr/>
              </p14:nvContentPartPr>
              <p14:xfrm>
                <a:off x="7325547" y="5747533"/>
                <a:ext cx="174600" cy="2044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C9F2616-F8FC-4EA6-B202-1AE3CF302A3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307547" y="5729533"/>
                  <a:ext cx="21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31BA49A-11EE-451B-95D1-18E28F3119D6}"/>
                    </a:ext>
                  </a:extLst>
                </p14:cNvPr>
                <p14:cNvContentPartPr/>
                <p14:nvPr/>
              </p14:nvContentPartPr>
              <p14:xfrm>
                <a:off x="7590147" y="5845453"/>
                <a:ext cx="33480" cy="1004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31BA49A-11EE-451B-95D1-18E28F3119D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572147" y="5827813"/>
                  <a:ext cx="69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C61434C-3730-4649-9422-C8E4ED940D62}"/>
                    </a:ext>
                  </a:extLst>
                </p14:cNvPr>
                <p14:cNvContentPartPr/>
                <p14:nvPr/>
              </p14:nvContentPartPr>
              <p14:xfrm>
                <a:off x="7675827" y="5869573"/>
                <a:ext cx="64080" cy="856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C61434C-3730-4649-9422-C8E4ED940D6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658187" y="5851573"/>
                  <a:ext cx="997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8D7D94F9-1512-43A6-9938-16B4AADAC026}"/>
              </a:ext>
            </a:extLst>
          </p:cNvPr>
          <p:cNvGrpSpPr/>
          <p:nvPr/>
        </p:nvGrpSpPr>
        <p:grpSpPr>
          <a:xfrm>
            <a:off x="8252187" y="5692453"/>
            <a:ext cx="856800" cy="285480"/>
            <a:chOff x="8252187" y="5692453"/>
            <a:chExt cx="85680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00C0548-A169-49BC-A283-4D1526D08D98}"/>
                    </a:ext>
                  </a:extLst>
                </p14:cNvPr>
                <p14:cNvContentPartPr/>
                <p14:nvPr/>
              </p14:nvContentPartPr>
              <p14:xfrm>
                <a:off x="8252187" y="5694253"/>
                <a:ext cx="252000" cy="2538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00C0548-A169-49BC-A283-4D1526D08D9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234547" y="5676613"/>
                  <a:ext cx="287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A503C26-77DA-475A-B16C-EFCEEE5E7113}"/>
                    </a:ext>
                  </a:extLst>
                </p14:cNvPr>
                <p14:cNvContentPartPr/>
                <p14:nvPr/>
              </p14:nvContentPartPr>
              <p14:xfrm>
                <a:off x="8547387" y="5840413"/>
                <a:ext cx="136800" cy="1137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A503C26-77DA-475A-B16C-EFCEEE5E71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529747" y="5822773"/>
                  <a:ext cx="172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746C635-AB76-4FE0-B2D5-8177022C9770}"/>
                    </a:ext>
                  </a:extLst>
                </p14:cNvPr>
                <p14:cNvContentPartPr/>
                <p14:nvPr/>
              </p14:nvContentPartPr>
              <p14:xfrm>
                <a:off x="8701107" y="5805493"/>
                <a:ext cx="111960" cy="134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746C635-AB76-4FE0-B2D5-8177022C977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683467" y="5787853"/>
                  <a:ext cx="147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A896857-479E-4055-BE7A-0F070FFCEF6B}"/>
                    </a:ext>
                  </a:extLst>
                </p14:cNvPr>
                <p14:cNvContentPartPr/>
                <p14:nvPr/>
              </p14:nvContentPartPr>
              <p14:xfrm>
                <a:off x="8847267" y="5692453"/>
                <a:ext cx="7560" cy="249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A896857-479E-4055-BE7A-0F070FFCEF6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829627" y="5674813"/>
                  <a:ext cx="43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E347714-5A9C-46C2-85D5-D3CF33BFB7E5}"/>
                    </a:ext>
                  </a:extLst>
                </p14:cNvPr>
                <p14:cNvContentPartPr/>
                <p14:nvPr/>
              </p14:nvContentPartPr>
              <p14:xfrm>
                <a:off x="8852307" y="5815933"/>
                <a:ext cx="256680" cy="1620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E347714-5A9C-46C2-85D5-D3CF33BFB7E5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834307" y="5798293"/>
                  <a:ext cx="29232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4BB6FD50-2685-4ED5-BB68-0010BA91DC92}"/>
                  </a:ext>
                </a:extLst>
              </p14:cNvPr>
              <p14:cNvContentPartPr/>
              <p14:nvPr/>
            </p14:nvContentPartPr>
            <p14:xfrm>
              <a:off x="7798947" y="5559253"/>
              <a:ext cx="90720" cy="5058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4BB6FD50-2685-4ED5-BB68-0010BA91DC9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781307" y="5541613"/>
                <a:ext cx="126360" cy="5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20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3763-B870-4BC4-8349-5D61B7F9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F5718B-B0C3-4C0B-A0A4-EC88B5E4F3F6}"/>
                  </a:ext>
                </a:extLst>
              </p14:cNvPr>
              <p14:cNvContentPartPr/>
              <p14:nvPr/>
            </p14:nvContentPartPr>
            <p14:xfrm>
              <a:off x="2184027" y="1530214"/>
              <a:ext cx="4921200" cy="333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F5718B-B0C3-4C0B-A0A4-EC88B5E4F3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6027" y="1512214"/>
                <a:ext cx="4956840" cy="336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882B8C8-C8A4-49FE-A31C-BC29F3F5F53C}"/>
              </a:ext>
            </a:extLst>
          </p:cNvPr>
          <p:cNvGrpSpPr/>
          <p:nvPr/>
        </p:nvGrpSpPr>
        <p:grpSpPr>
          <a:xfrm>
            <a:off x="791547" y="3217894"/>
            <a:ext cx="1510560" cy="735840"/>
            <a:chOff x="791547" y="3217894"/>
            <a:chExt cx="1510560" cy="73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C44F9-AD79-4B17-882C-7BB108967A3E}"/>
                    </a:ext>
                  </a:extLst>
                </p14:cNvPr>
                <p14:cNvContentPartPr/>
                <p14:nvPr/>
              </p14:nvContentPartPr>
              <p14:xfrm>
                <a:off x="1645827" y="3496174"/>
                <a:ext cx="656280" cy="3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C44F9-AD79-4B17-882C-7BB108967A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8187" y="3478174"/>
                  <a:ext cx="691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B07E16-05E2-41A6-8B2E-37D08E5D2B11}"/>
                    </a:ext>
                  </a:extLst>
                </p14:cNvPr>
                <p14:cNvContentPartPr/>
                <p14:nvPr/>
              </p14:nvContentPartPr>
              <p14:xfrm>
                <a:off x="876507" y="3251374"/>
                <a:ext cx="52200" cy="481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B07E16-05E2-41A6-8B2E-37D08E5D2B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507" y="3233734"/>
                  <a:ext cx="878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817B8E-F241-4DFF-AAF0-03A5C252A998}"/>
                    </a:ext>
                  </a:extLst>
                </p14:cNvPr>
                <p14:cNvContentPartPr/>
                <p14:nvPr/>
              </p14:nvContentPartPr>
              <p14:xfrm>
                <a:off x="861027" y="3217894"/>
                <a:ext cx="786960" cy="575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817B8E-F241-4DFF-AAF0-03A5C252A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387" y="3199894"/>
                  <a:ext cx="8226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3DE55A-4C45-4847-BCA2-B2D926EEB1CF}"/>
                    </a:ext>
                  </a:extLst>
                </p14:cNvPr>
                <p14:cNvContentPartPr/>
                <p14:nvPr/>
              </p14:nvContentPartPr>
              <p14:xfrm>
                <a:off x="891987" y="3741694"/>
                <a:ext cx="721080" cy="2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3DE55A-4C45-4847-BCA2-B2D926EEB1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987" y="3723694"/>
                  <a:ext cx="756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E1EE08-2595-4A0E-B47C-FEA02CD97FA1}"/>
                    </a:ext>
                  </a:extLst>
                </p14:cNvPr>
                <p14:cNvContentPartPr/>
                <p14:nvPr/>
              </p14:nvContentPartPr>
              <p14:xfrm>
                <a:off x="819987" y="3754294"/>
                <a:ext cx="128520" cy="16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E1EE08-2595-4A0E-B47C-FEA02CD97F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2347" y="3736654"/>
                  <a:ext cx="164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D53CD9-5BAC-42A1-9E73-26153358F686}"/>
                    </a:ext>
                  </a:extLst>
                </p14:cNvPr>
                <p14:cNvContentPartPr/>
                <p14:nvPr/>
              </p14:nvContentPartPr>
              <p14:xfrm>
                <a:off x="791547" y="3924574"/>
                <a:ext cx="686880" cy="29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D53CD9-5BAC-42A1-9E73-26153358F6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547" y="3906574"/>
                  <a:ext cx="722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E8A979-4694-4EE5-B165-023DF44421E8}"/>
                    </a:ext>
                  </a:extLst>
                </p14:cNvPr>
                <p14:cNvContentPartPr/>
                <p14:nvPr/>
              </p14:nvContentPartPr>
              <p14:xfrm>
                <a:off x="1461867" y="3751414"/>
                <a:ext cx="198720" cy="183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E8A979-4694-4EE5-B165-023DF44421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4227" y="3733774"/>
                  <a:ext cx="234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E14FA-E0CE-4782-9660-258A32D7E6B3}"/>
              </a:ext>
            </a:extLst>
          </p:cNvPr>
          <p:cNvGrpSpPr/>
          <p:nvPr/>
        </p:nvGrpSpPr>
        <p:grpSpPr>
          <a:xfrm>
            <a:off x="736827" y="2626414"/>
            <a:ext cx="646560" cy="297360"/>
            <a:chOff x="736827" y="2626414"/>
            <a:chExt cx="64656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4B1DE7-F19E-4E91-A505-B53AC0D7D35D}"/>
                    </a:ext>
                  </a:extLst>
                </p14:cNvPr>
                <p14:cNvContentPartPr/>
                <p14:nvPr/>
              </p14:nvContentPartPr>
              <p14:xfrm>
                <a:off x="736827" y="2747374"/>
                <a:ext cx="126720" cy="176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4B1DE7-F19E-4E91-A505-B53AC0D7D3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9187" y="2729374"/>
                  <a:ext cx="162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754475-2388-4818-9F1B-140649497451}"/>
                    </a:ext>
                  </a:extLst>
                </p14:cNvPr>
                <p14:cNvContentPartPr/>
                <p14:nvPr/>
              </p14:nvContentPartPr>
              <p14:xfrm>
                <a:off x="945987" y="2749174"/>
                <a:ext cx="11520" cy="130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754475-2388-4818-9F1B-1406494974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347" y="2731534"/>
                  <a:ext cx="47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D545C7-3312-4C15-853A-7B3660F62245}"/>
                    </a:ext>
                  </a:extLst>
                </p14:cNvPr>
                <p14:cNvContentPartPr/>
                <p14:nvPr/>
              </p14:nvContentPartPr>
              <p14:xfrm>
                <a:off x="891267" y="2651254"/>
                <a:ext cx="18000" cy="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D545C7-3312-4C15-853A-7B3660F622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3627" y="2633254"/>
                  <a:ext cx="53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01AE22-7F68-4149-987C-80C71D65218D}"/>
                    </a:ext>
                  </a:extLst>
                </p14:cNvPr>
                <p14:cNvContentPartPr/>
                <p14:nvPr/>
              </p14:nvContentPartPr>
              <p14:xfrm>
                <a:off x="1052187" y="2626414"/>
                <a:ext cx="101880" cy="24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01AE22-7F68-4149-987C-80C71D6521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547" y="2608414"/>
                  <a:ext cx="137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7517AC-E1B3-4300-BEF4-7BBA14E13C1E}"/>
                    </a:ext>
                  </a:extLst>
                </p14:cNvPr>
                <p14:cNvContentPartPr/>
                <p14:nvPr/>
              </p14:nvContentPartPr>
              <p14:xfrm>
                <a:off x="1177827" y="2743774"/>
                <a:ext cx="134640" cy="10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7517AC-E1B3-4300-BEF4-7BBA14E13C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0187" y="2726134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BF2988-237D-4C16-8180-9C292F851D5D}"/>
                    </a:ext>
                  </a:extLst>
                </p14:cNvPr>
                <p14:cNvContentPartPr/>
                <p14:nvPr/>
              </p14:nvContentPartPr>
              <p14:xfrm>
                <a:off x="1371147" y="2667814"/>
                <a:ext cx="12240" cy="222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BF2988-237D-4C16-8180-9C292F851D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53507" y="2649814"/>
                  <a:ext cx="47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16A4F-A7AE-462D-A4CC-2C09888BC37F}"/>
              </a:ext>
            </a:extLst>
          </p:cNvPr>
          <p:cNvGrpSpPr/>
          <p:nvPr/>
        </p:nvGrpSpPr>
        <p:grpSpPr>
          <a:xfrm>
            <a:off x="5683587" y="4130134"/>
            <a:ext cx="2397240" cy="987840"/>
            <a:chOff x="5683587" y="4130134"/>
            <a:chExt cx="2397240" cy="9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674293-C4E7-4396-94B7-FEA250FBBEE6}"/>
                    </a:ext>
                  </a:extLst>
                </p14:cNvPr>
                <p14:cNvContentPartPr/>
                <p14:nvPr/>
              </p14:nvContentPartPr>
              <p14:xfrm>
                <a:off x="5683587" y="4130134"/>
                <a:ext cx="553320" cy="491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674293-C4E7-4396-94B7-FEA250FBBE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65587" y="4112494"/>
                  <a:ext cx="5889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920249-AA61-414A-936F-DE988C9BD6C1}"/>
                    </a:ext>
                  </a:extLst>
                </p14:cNvPr>
                <p14:cNvContentPartPr/>
                <p14:nvPr/>
              </p14:nvContentPartPr>
              <p14:xfrm>
                <a:off x="6231867" y="4417414"/>
                <a:ext cx="51120" cy="50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920249-AA61-414A-936F-DE988C9BD6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14227" y="4399774"/>
                  <a:ext cx="867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05B797-4061-4224-B91C-F373768ADC52}"/>
                    </a:ext>
                  </a:extLst>
                </p14:cNvPr>
                <p14:cNvContentPartPr/>
                <p14:nvPr/>
              </p14:nvContentPartPr>
              <p14:xfrm>
                <a:off x="6267147" y="4394734"/>
                <a:ext cx="677880" cy="474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05B797-4061-4224-B91C-F373768ADC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9147" y="4376734"/>
                  <a:ext cx="7135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A2D9C3-2C09-4088-ACAB-AD8FB65CE202}"/>
                    </a:ext>
                  </a:extLst>
                </p14:cNvPr>
                <p14:cNvContentPartPr/>
                <p14:nvPr/>
              </p14:nvContentPartPr>
              <p14:xfrm>
                <a:off x="6223587" y="4903774"/>
                <a:ext cx="757800" cy="3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A2D9C3-2C09-4088-ACAB-AD8FB65CE2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05587" y="4885774"/>
                  <a:ext cx="793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8F0D54-295C-47D2-B8EF-71C613A203FF}"/>
                    </a:ext>
                  </a:extLst>
                </p14:cNvPr>
                <p14:cNvContentPartPr/>
                <p14:nvPr/>
              </p14:nvContentPartPr>
              <p14:xfrm>
                <a:off x="6924147" y="4795054"/>
                <a:ext cx="14040" cy="136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8F0D54-295C-47D2-B8EF-71C613A203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06147" y="4777414"/>
                  <a:ext cx="49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4B8295-5D49-4C1E-BFB2-6F5270D62CF1}"/>
                    </a:ext>
                  </a:extLst>
                </p14:cNvPr>
                <p14:cNvContentPartPr/>
                <p14:nvPr/>
              </p14:nvContentPartPr>
              <p14:xfrm>
                <a:off x="6129267" y="4930054"/>
                <a:ext cx="146520" cy="13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4B8295-5D49-4C1E-BFB2-6F5270D62C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1267" y="4912054"/>
                  <a:ext cx="182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B54612-94A0-458B-8728-85BC0D0F2AC8}"/>
                    </a:ext>
                  </a:extLst>
                </p14:cNvPr>
                <p14:cNvContentPartPr/>
                <p14:nvPr/>
              </p14:nvContentPartPr>
              <p14:xfrm>
                <a:off x="6088227" y="5059294"/>
                <a:ext cx="811080" cy="58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B54612-94A0-458B-8728-85BC0D0F2A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0587" y="5041294"/>
                  <a:ext cx="846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AD2CF9-48C6-452F-8AAE-2DE868CA62F1}"/>
                    </a:ext>
                  </a:extLst>
                </p14:cNvPr>
                <p14:cNvContentPartPr/>
                <p14:nvPr/>
              </p14:nvContentPartPr>
              <p14:xfrm>
                <a:off x="6889227" y="4939054"/>
                <a:ext cx="91440" cy="13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AD2CF9-48C6-452F-8AAE-2DE868CA62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71227" y="4921054"/>
                  <a:ext cx="127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B6F731-CD59-4B58-85B4-490F42A07043}"/>
                    </a:ext>
                  </a:extLst>
                </p14:cNvPr>
                <p14:cNvContentPartPr/>
                <p14:nvPr/>
              </p14:nvContentPartPr>
              <p14:xfrm>
                <a:off x="7201707" y="4791094"/>
                <a:ext cx="91080" cy="185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B6F731-CD59-4B58-85B4-490F42A070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3707" y="4773454"/>
                  <a:ext cx="126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4D5C31A-5A3A-4EBA-9290-A2B9D2FB59C5}"/>
                    </a:ext>
                  </a:extLst>
                </p14:cNvPr>
                <p14:cNvContentPartPr/>
                <p14:nvPr/>
              </p14:nvContentPartPr>
              <p14:xfrm>
                <a:off x="7388547" y="4829254"/>
                <a:ext cx="12960" cy="155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4D5C31A-5A3A-4EBA-9290-A2B9D2FB59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70547" y="4811254"/>
                  <a:ext cx="48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F5207E-7318-4E6E-9DEA-BB3E2E8F9E4E}"/>
                    </a:ext>
                  </a:extLst>
                </p14:cNvPr>
                <p14:cNvContentPartPr/>
                <p14:nvPr/>
              </p14:nvContentPartPr>
              <p14:xfrm>
                <a:off x="7331667" y="4678774"/>
                <a:ext cx="7920" cy="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F5207E-7318-4E6E-9DEA-BB3E2E8F9E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14027" y="4660774"/>
                  <a:ext cx="43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23E0F4-3368-415C-BE59-71FE03541E1A}"/>
                    </a:ext>
                  </a:extLst>
                </p14:cNvPr>
                <p14:cNvContentPartPr/>
                <p14:nvPr/>
              </p14:nvContentPartPr>
              <p14:xfrm>
                <a:off x="7477467" y="4679854"/>
                <a:ext cx="78480" cy="280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23E0F4-3368-415C-BE59-71FE03541E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9467" y="4661854"/>
                  <a:ext cx="114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0DB532-E252-43AB-912D-45FDDD5A2C58}"/>
                    </a:ext>
                  </a:extLst>
                </p14:cNvPr>
                <p14:cNvContentPartPr/>
                <p14:nvPr/>
              </p14:nvContentPartPr>
              <p14:xfrm>
                <a:off x="7614987" y="4803334"/>
                <a:ext cx="97920" cy="156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0DB532-E252-43AB-912D-45FDDD5A2C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6987" y="4785334"/>
                  <a:ext cx="133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03BDB2-8D33-4BAB-8A51-8AF1C7BD37F1}"/>
                    </a:ext>
                  </a:extLst>
                </p14:cNvPr>
                <p14:cNvContentPartPr/>
                <p14:nvPr/>
              </p14:nvContentPartPr>
              <p14:xfrm>
                <a:off x="7815867" y="4759414"/>
                <a:ext cx="264960" cy="185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03BDB2-8D33-4BAB-8A51-8AF1C7BD37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98227" y="4741774"/>
                  <a:ext cx="30060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D2B364-5810-4953-88B0-0A683344EF29}"/>
              </a:ext>
            </a:extLst>
          </p:cNvPr>
          <p:cNvGrpSpPr/>
          <p:nvPr/>
        </p:nvGrpSpPr>
        <p:grpSpPr>
          <a:xfrm>
            <a:off x="6217827" y="1377214"/>
            <a:ext cx="1456560" cy="811800"/>
            <a:chOff x="6217827" y="1377214"/>
            <a:chExt cx="1456560" cy="8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634B03-00D3-4203-8E9E-11E1113F5CF9}"/>
                    </a:ext>
                  </a:extLst>
                </p14:cNvPr>
                <p14:cNvContentPartPr/>
                <p14:nvPr/>
              </p14:nvContentPartPr>
              <p14:xfrm>
                <a:off x="6217827" y="1775014"/>
                <a:ext cx="718920" cy="29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634B03-00D3-4203-8E9E-11E1113F5C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99827" y="1757014"/>
                  <a:ext cx="754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7EC481-2D9D-44A2-8D7C-087721442A15}"/>
                    </a:ext>
                  </a:extLst>
                </p14:cNvPr>
                <p14:cNvContentPartPr/>
                <p14:nvPr/>
              </p14:nvContentPartPr>
              <p14:xfrm>
                <a:off x="6992547" y="1378294"/>
                <a:ext cx="19800" cy="594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7EC481-2D9D-44A2-8D7C-087721442A1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74907" y="1360654"/>
                  <a:ext cx="554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D6ECC6-3987-43C9-85F8-3A65F65350D8}"/>
                    </a:ext>
                  </a:extLst>
                </p14:cNvPr>
                <p14:cNvContentPartPr/>
                <p14:nvPr/>
              </p14:nvContentPartPr>
              <p14:xfrm>
                <a:off x="6998307" y="1377214"/>
                <a:ext cx="577440" cy="501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D6ECC6-3987-43C9-85F8-3A65F65350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0667" y="1359214"/>
                  <a:ext cx="6130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6C2401-A8F2-4999-859E-9F113A0CF0E1}"/>
                    </a:ext>
                  </a:extLst>
                </p14:cNvPr>
                <p14:cNvContentPartPr/>
                <p14:nvPr/>
              </p14:nvContentPartPr>
              <p14:xfrm>
                <a:off x="6986067" y="1930534"/>
                <a:ext cx="646920" cy="2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6C2401-A8F2-4999-859E-9F113A0CF0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68427" y="1912534"/>
                  <a:ext cx="68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44EA03-9649-43C5-BA88-F89A1917BA4F}"/>
                    </a:ext>
                  </a:extLst>
                </p14:cNvPr>
                <p14:cNvContentPartPr/>
                <p14:nvPr/>
              </p14:nvContentPartPr>
              <p14:xfrm>
                <a:off x="6886707" y="1953574"/>
                <a:ext cx="165960" cy="173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44EA03-9649-43C5-BA88-F89A1917BA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69067" y="1935574"/>
                  <a:ext cx="201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626AB0-40AC-47A4-85BA-8F8C986A141E}"/>
                    </a:ext>
                  </a:extLst>
                </p14:cNvPr>
                <p14:cNvContentPartPr/>
                <p14:nvPr/>
              </p14:nvContentPartPr>
              <p14:xfrm>
                <a:off x="6873387" y="2123134"/>
                <a:ext cx="645120" cy="2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626AB0-40AC-47A4-85BA-8F8C986A14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55387" y="2105494"/>
                  <a:ext cx="680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5D72C0-37BC-4EDE-A4F5-CE476D39DB2F}"/>
                    </a:ext>
                  </a:extLst>
                </p14:cNvPr>
                <p14:cNvContentPartPr/>
                <p14:nvPr/>
              </p14:nvContentPartPr>
              <p14:xfrm>
                <a:off x="7475307" y="1917934"/>
                <a:ext cx="199080" cy="27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5D72C0-37BC-4EDE-A4F5-CE476D39DB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57307" y="1900294"/>
                  <a:ext cx="23472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8BC2F0-871A-4F74-B742-2EFA36B897F4}"/>
              </a:ext>
            </a:extLst>
          </p:cNvPr>
          <p:cNvGrpSpPr/>
          <p:nvPr/>
        </p:nvGrpSpPr>
        <p:grpSpPr>
          <a:xfrm>
            <a:off x="7886427" y="1323574"/>
            <a:ext cx="738000" cy="355680"/>
            <a:chOff x="7886427" y="1323574"/>
            <a:chExt cx="7380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5A0D33-EF6E-453D-BFD9-5084D5888E5A}"/>
                    </a:ext>
                  </a:extLst>
                </p14:cNvPr>
                <p14:cNvContentPartPr/>
                <p14:nvPr/>
              </p14:nvContentPartPr>
              <p14:xfrm>
                <a:off x="7886427" y="1462174"/>
                <a:ext cx="101520" cy="19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5A0D33-EF6E-453D-BFD9-5084D5888E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8787" y="1444534"/>
                  <a:ext cx="137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36448C-5C3C-4568-B91D-C194970BF49E}"/>
                    </a:ext>
                  </a:extLst>
                </p14:cNvPr>
                <p14:cNvContentPartPr/>
                <p14:nvPr/>
              </p14:nvContentPartPr>
              <p14:xfrm>
                <a:off x="8032587" y="1504294"/>
                <a:ext cx="26640" cy="162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36448C-5C3C-4568-B91D-C194970BF4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14947" y="1486654"/>
                  <a:ext cx="62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A72DC9-01A9-487A-A3F6-8A80DC6A0E9D}"/>
                    </a:ext>
                  </a:extLst>
                </p14:cNvPr>
                <p14:cNvContentPartPr/>
                <p14:nvPr/>
              </p14:nvContentPartPr>
              <p14:xfrm>
                <a:off x="7988667" y="1343014"/>
                <a:ext cx="39240" cy="1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A72DC9-01A9-487A-A3F6-8A80DC6A0E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0667" y="1325014"/>
                  <a:ext cx="74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983079-C6C9-4216-BA7C-DB1B73239A55}"/>
                    </a:ext>
                  </a:extLst>
                </p14:cNvPr>
                <p14:cNvContentPartPr/>
                <p14:nvPr/>
              </p14:nvContentPartPr>
              <p14:xfrm>
                <a:off x="8121507" y="1323574"/>
                <a:ext cx="164160" cy="34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983079-C6C9-4216-BA7C-DB1B73239A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3507" y="1305574"/>
                  <a:ext cx="199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0986E8-D6D2-459F-A657-13E817BF3B35}"/>
                    </a:ext>
                  </a:extLst>
                </p14:cNvPr>
                <p14:cNvContentPartPr/>
                <p14:nvPr/>
              </p14:nvContentPartPr>
              <p14:xfrm>
                <a:off x="8312307" y="1482694"/>
                <a:ext cx="114840" cy="19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0986E8-D6D2-459F-A657-13E817BF3B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94667" y="1464694"/>
                  <a:ext cx="150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2112B6-671F-4F29-BEB6-CE648BE3CC30}"/>
                    </a:ext>
                  </a:extLst>
                </p14:cNvPr>
                <p14:cNvContentPartPr/>
                <p14:nvPr/>
              </p14:nvContentPartPr>
              <p14:xfrm>
                <a:off x="8493027" y="1430134"/>
                <a:ext cx="131400" cy="249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2112B6-671F-4F29-BEB6-CE648BE3CC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5027" y="1412494"/>
                  <a:ext cx="1670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D27588-6B29-4591-BD65-787E8631B785}"/>
              </a:ext>
            </a:extLst>
          </p:cNvPr>
          <p:cNvGrpSpPr/>
          <p:nvPr/>
        </p:nvGrpSpPr>
        <p:grpSpPr>
          <a:xfrm>
            <a:off x="736107" y="4097734"/>
            <a:ext cx="1405440" cy="462600"/>
            <a:chOff x="736107" y="4097734"/>
            <a:chExt cx="140544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7B7953-F00A-475C-B30F-D651362E87DF}"/>
                    </a:ext>
                  </a:extLst>
                </p14:cNvPr>
                <p14:cNvContentPartPr/>
                <p14:nvPr/>
              </p14:nvContentPartPr>
              <p14:xfrm>
                <a:off x="782187" y="4122574"/>
                <a:ext cx="31680" cy="208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7B7953-F00A-475C-B30F-D651362E87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547" y="4104574"/>
                  <a:ext cx="67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C300571-1ADA-4AAA-A261-C53383BC4906}"/>
                    </a:ext>
                  </a:extLst>
                </p14:cNvPr>
                <p14:cNvContentPartPr/>
                <p14:nvPr/>
              </p14:nvContentPartPr>
              <p14:xfrm>
                <a:off x="782907" y="4097734"/>
                <a:ext cx="155880" cy="112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C300571-1ADA-4AAA-A261-C53383BC49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4907" y="4079734"/>
                  <a:ext cx="191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42A71A-28F0-450A-A440-03E72F8C0452}"/>
                    </a:ext>
                  </a:extLst>
                </p14:cNvPr>
                <p14:cNvContentPartPr/>
                <p14:nvPr/>
              </p14:nvContentPartPr>
              <p14:xfrm>
                <a:off x="736107" y="4302214"/>
                <a:ext cx="236160" cy="21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42A71A-28F0-450A-A440-03E72F8C04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8467" y="4284214"/>
                  <a:ext cx="271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0D0DCA-DFA5-4AF9-98F6-2520D15F10B5}"/>
                    </a:ext>
                  </a:extLst>
                </p14:cNvPr>
                <p14:cNvContentPartPr/>
                <p14:nvPr/>
              </p14:nvContentPartPr>
              <p14:xfrm>
                <a:off x="1014027" y="4225894"/>
                <a:ext cx="154800" cy="11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0D0DCA-DFA5-4AF9-98F6-2520D15F10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6027" y="4208254"/>
                  <a:ext cx="190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5A6AD84-4623-4018-A482-1916FFCEE8D8}"/>
                    </a:ext>
                  </a:extLst>
                </p14:cNvPr>
                <p14:cNvContentPartPr/>
                <p14:nvPr/>
              </p14:nvContentPartPr>
              <p14:xfrm>
                <a:off x="1225707" y="4224094"/>
                <a:ext cx="47520" cy="326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5A6AD84-4623-4018-A482-1916FFCEE8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07707" y="4206454"/>
                  <a:ext cx="83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5D48EC-D622-4532-9F39-D08C146A03B6}"/>
                    </a:ext>
                  </a:extLst>
                </p14:cNvPr>
                <p14:cNvContentPartPr/>
                <p14:nvPr/>
              </p14:nvContentPartPr>
              <p14:xfrm>
                <a:off x="1201587" y="4248574"/>
                <a:ext cx="126000" cy="126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5D48EC-D622-4532-9F39-D08C146A03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83587" y="4230574"/>
                  <a:ext cx="161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FE0F71A-D6D0-4A62-85E7-FE83B146A427}"/>
                    </a:ext>
                  </a:extLst>
                </p14:cNvPr>
                <p14:cNvContentPartPr/>
                <p14:nvPr/>
              </p14:nvContentPartPr>
              <p14:xfrm>
                <a:off x="1396707" y="4107454"/>
                <a:ext cx="3168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FE0F71A-D6D0-4A62-85E7-FE83B146A4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79067" y="4089814"/>
                  <a:ext cx="67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01CE22-D5C4-4B51-BEBC-A6B979877CDB}"/>
                    </a:ext>
                  </a:extLst>
                </p14:cNvPr>
                <p14:cNvContentPartPr/>
                <p14:nvPr/>
              </p14:nvContentPartPr>
              <p14:xfrm>
                <a:off x="1503987" y="4235254"/>
                <a:ext cx="267120" cy="88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01CE22-D5C4-4B51-BEBC-A6B979877C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86347" y="4217614"/>
                  <a:ext cx="302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224170-A5BB-4633-917D-1426597D7E1F}"/>
                    </a:ext>
                  </a:extLst>
                </p14:cNvPr>
                <p14:cNvContentPartPr/>
                <p14:nvPr/>
              </p14:nvContentPartPr>
              <p14:xfrm>
                <a:off x="1665987" y="4234174"/>
                <a:ext cx="163800" cy="32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224170-A5BB-4633-917D-1426597D7E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8347" y="4216174"/>
                  <a:ext cx="199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073CD7-B7BF-4FA3-9AD4-96B18452D19A}"/>
                    </a:ext>
                  </a:extLst>
                </p14:cNvPr>
                <p14:cNvContentPartPr/>
                <p14:nvPr/>
              </p14:nvContentPartPr>
              <p14:xfrm>
                <a:off x="1842027" y="4234894"/>
                <a:ext cx="97920" cy="104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073CD7-B7BF-4FA3-9AD4-96B18452D1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24387" y="4217254"/>
                  <a:ext cx="133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73C2D1-99DB-498F-853A-659060DFC182}"/>
                    </a:ext>
                  </a:extLst>
                </p14:cNvPr>
                <p14:cNvContentPartPr/>
                <p14:nvPr/>
              </p14:nvContentPartPr>
              <p14:xfrm>
                <a:off x="2026347" y="4210054"/>
                <a:ext cx="115200" cy="112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73C2D1-99DB-498F-853A-659060DFC1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08347" y="4192414"/>
                  <a:ext cx="1508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9F511D-1025-4068-BDBE-0971C78DE0A1}"/>
              </a:ext>
            </a:extLst>
          </p:cNvPr>
          <p:cNvGrpSpPr/>
          <p:nvPr/>
        </p:nvGrpSpPr>
        <p:grpSpPr>
          <a:xfrm>
            <a:off x="7623987" y="2212774"/>
            <a:ext cx="787680" cy="446400"/>
            <a:chOff x="7623987" y="2212774"/>
            <a:chExt cx="78768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B7D1A2-5443-4463-8328-2175E6DE0B0C}"/>
                    </a:ext>
                  </a:extLst>
                </p14:cNvPr>
                <p14:cNvContentPartPr/>
                <p14:nvPr/>
              </p14:nvContentPartPr>
              <p14:xfrm>
                <a:off x="7655307" y="2257054"/>
                <a:ext cx="14400" cy="240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B7D1A2-5443-4463-8328-2175E6DE0B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37307" y="2239054"/>
                  <a:ext cx="50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E8298C-A8FF-4408-9EEC-122239A22691}"/>
                    </a:ext>
                  </a:extLst>
                </p14:cNvPr>
                <p14:cNvContentPartPr/>
                <p14:nvPr/>
              </p14:nvContentPartPr>
              <p14:xfrm>
                <a:off x="7623987" y="2240494"/>
                <a:ext cx="142920" cy="254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E8298C-A8FF-4408-9EEC-122239A226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06347" y="2222494"/>
                  <a:ext cx="178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D5D7CE-50D8-41D5-A0AE-E2F86A499CDC}"/>
                    </a:ext>
                  </a:extLst>
                </p14:cNvPr>
                <p14:cNvContentPartPr/>
                <p14:nvPr/>
              </p14:nvContentPartPr>
              <p14:xfrm>
                <a:off x="7859427" y="2360734"/>
                <a:ext cx="140040" cy="160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D5D7CE-50D8-41D5-A0AE-E2F86A499C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41427" y="2343094"/>
                  <a:ext cx="175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71B45B-9CB3-4556-9142-26EF82DA32E7}"/>
                    </a:ext>
                  </a:extLst>
                </p14:cNvPr>
                <p14:cNvContentPartPr/>
                <p14:nvPr/>
              </p14:nvContentPartPr>
              <p14:xfrm>
                <a:off x="8063547" y="2403934"/>
                <a:ext cx="11160" cy="255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71B45B-9CB3-4556-9142-26EF82DA32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45547" y="2385934"/>
                  <a:ext cx="46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14165A-C7E8-44E2-A53D-F2A60086C42A}"/>
                    </a:ext>
                  </a:extLst>
                </p14:cNvPr>
                <p14:cNvContentPartPr/>
                <p14:nvPr/>
              </p14:nvContentPartPr>
              <p14:xfrm>
                <a:off x="8048067" y="2398894"/>
                <a:ext cx="101160" cy="127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14165A-C7E8-44E2-A53D-F2A60086C4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30427" y="2381254"/>
                  <a:ext cx="13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A837390-45F2-4806-A311-CD47E403262E}"/>
                    </a:ext>
                  </a:extLst>
                </p14:cNvPr>
                <p14:cNvContentPartPr/>
                <p14:nvPr/>
              </p14:nvContentPartPr>
              <p14:xfrm>
                <a:off x="8248947" y="2212774"/>
                <a:ext cx="27720" cy="304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A837390-45F2-4806-A311-CD47E40326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1307" y="2194774"/>
                  <a:ext cx="63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140CE4-65DB-4899-B7CE-01A172A01AC1}"/>
                    </a:ext>
                  </a:extLst>
                </p14:cNvPr>
                <p14:cNvContentPartPr/>
                <p14:nvPr/>
              </p14:nvContentPartPr>
              <p14:xfrm>
                <a:off x="8184147" y="2334094"/>
                <a:ext cx="227520" cy="21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140CE4-65DB-4899-B7CE-01A172A01A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6147" y="2316094"/>
                  <a:ext cx="2631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7E5ADD-BD8D-4C84-8141-9DF89CEF103D}"/>
              </a:ext>
            </a:extLst>
          </p:cNvPr>
          <p:cNvGrpSpPr/>
          <p:nvPr/>
        </p:nvGrpSpPr>
        <p:grpSpPr>
          <a:xfrm>
            <a:off x="7094427" y="2709934"/>
            <a:ext cx="2000520" cy="767880"/>
            <a:chOff x="7094427" y="2709934"/>
            <a:chExt cx="2000520" cy="76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0A6C6D-2D3F-45D6-B476-CBF56335A987}"/>
                    </a:ext>
                  </a:extLst>
                </p14:cNvPr>
                <p14:cNvContentPartPr/>
                <p14:nvPr/>
              </p14:nvContentPartPr>
              <p14:xfrm>
                <a:off x="7171827" y="2835574"/>
                <a:ext cx="34200" cy="369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0A6C6D-2D3F-45D6-B476-CBF56335A98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54187" y="2817574"/>
                  <a:ext cx="698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8AF37B-AF97-411F-82BE-D5A0B8EB18A5}"/>
                    </a:ext>
                  </a:extLst>
                </p14:cNvPr>
                <p14:cNvContentPartPr/>
                <p14:nvPr/>
              </p14:nvContentPartPr>
              <p14:xfrm>
                <a:off x="7304667" y="2831614"/>
                <a:ext cx="10440" cy="429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8AF37B-AF97-411F-82BE-D5A0B8EB18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86667" y="2813614"/>
                  <a:ext cx="460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7025B0-4FC3-4924-BDB4-4C8E8CB0B961}"/>
                    </a:ext>
                  </a:extLst>
                </p14:cNvPr>
                <p14:cNvContentPartPr/>
                <p14:nvPr/>
              </p14:nvContentPartPr>
              <p14:xfrm>
                <a:off x="7094427" y="2856094"/>
                <a:ext cx="362160" cy="30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7025B0-4FC3-4924-BDB4-4C8E8CB0B9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76787" y="2838454"/>
                  <a:ext cx="397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BFA639-C762-4B9B-B522-88D13C8FBF17}"/>
                    </a:ext>
                  </a:extLst>
                </p14:cNvPr>
                <p14:cNvContentPartPr/>
                <p14:nvPr/>
              </p14:nvContentPartPr>
              <p14:xfrm>
                <a:off x="7389627" y="3151654"/>
                <a:ext cx="115920" cy="193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BFA639-C762-4B9B-B522-88D13C8FBF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71987" y="3134014"/>
                  <a:ext cx="151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FCD56A-99A0-4770-A45D-B9A2B32F0E93}"/>
                    </a:ext>
                  </a:extLst>
                </p14:cNvPr>
                <p14:cNvContentPartPr/>
                <p14:nvPr/>
              </p14:nvContentPartPr>
              <p14:xfrm>
                <a:off x="7570707" y="3234454"/>
                <a:ext cx="84600" cy="12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FCD56A-99A0-4770-A45D-B9A2B32F0E9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3067" y="3216454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375483-F233-44FC-B127-EF59E539AC2A}"/>
                    </a:ext>
                  </a:extLst>
                </p14:cNvPr>
                <p14:cNvContentPartPr/>
                <p14:nvPr/>
              </p14:nvContentPartPr>
              <p14:xfrm>
                <a:off x="7721907" y="3230854"/>
                <a:ext cx="19080" cy="246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375483-F233-44FC-B127-EF59E539AC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03907" y="3212854"/>
                  <a:ext cx="5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CC320B-9192-4B45-AA91-EFD2F5BBC607}"/>
                    </a:ext>
                  </a:extLst>
                </p14:cNvPr>
                <p14:cNvContentPartPr/>
                <p14:nvPr/>
              </p14:nvContentPartPr>
              <p14:xfrm>
                <a:off x="7715067" y="3214654"/>
                <a:ext cx="103320" cy="147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CC320B-9192-4B45-AA91-EFD2F5BBC6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7427" y="3197014"/>
                  <a:ext cx="138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91F277-5370-4F67-865B-7885C118D1F2}"/>
                    </a:ext>
                  </a:extLst>
                </p14:cNvPr>
                <p14:cNvContentPartPr/>
                <p14:nvPr/>
              </p14:nvContentPartPr>
              <p14:xfrm>
                <a:off x="7860147" y="3122854"/>
                <a:ext cx="148320" cy="252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91F277-5370-4F67-865B-7885C118D1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42507" y="3104854"/>
                  <a:ext cx="183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B3BF579-F3E7-4662-9351-BFDECD519FB3}"/>
                    </a:ext>
                  </a:extLst>
                </p14:cNvPr>
                <p14:cNvContentPartPr/>
                <p14:nvPr/>
              </p14:nvContentPartPr>
              <p14:xfrm>
                <a:off x="7995867" y="3338134"/>
                <a:ext cx="82080" cy="16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B3BF579-F3E7-4662-9351-BFDECD519F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77867" y="3320494"/>
                  <a:ext cx="117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7C79AC-75EA-489D-B818-3AB836FB907D}"/>
                    </a:ext>
                  </a:extLst>
                </p14:cNvPr>
                <p14:cNvContentPartPr/>
                <p14:nvPr/>
              </p14:nvContentPartPr>
              <p14:xfrm>
                <a:off x="8139147" y="3222934"/>
                <a:ext cx="116640" cy="142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7C79AC-75EA-489D-B818-3AB836FB90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21507" y="3205294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1EE352-CBC4-4DF5-889C-2C7ACF159A60}"/>
                    </a:ext>
                  </a:extLst>
                </p14:cNvPr>
                <p14:cNvContentPartPr/>
                <p14:nvPr/>
              </p14:nvContentPartPr>
              <p14:xfrm>
                <a:off x="8287107" y="3247414"/>
                <a:ext cx="142200" cy="104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1EE352-CBC4-4DF5-889C-2C7ACF159A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69107" y="3229414"/>
                  <a:ext cx="177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409E11-30B5-4E81-B67B-25DEBD9DEF78}"/>
                    </a:ext>
                  </a:extLst>
                </p14:cNvPr>
                <p14:cNvContentPartPr/>
                <p14:nvPr/>
              </p14:nvContentPartPr>
              <p14:xfrm>
                <a:off x="8482587" y="3224734"/>
                <a:ext cx="126000" cy="105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409E11-30B5-4E81-B67B-25DEBD9DEF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64947" y="3206734"/>
                  <a:ext cx="161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854B9C-0B36-4E09-8010-DC20CC6E1A45}"/>
                    </a:ext>
                  </a:extLst>
                </p14:cNvPr>
                <p14:cNvContentPartPr/>
                <p14:nvPr/>
              </p14:nvContentPartPr>
              <p14:xfrm>
                <a:off x="8691747" y="3203494"/>
                <a:ext cx="98280" cy="143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854B9C-0B36-4E09-8010-DC20CC6E1A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73747" y="3185854"/>
                  <a:ext cx="13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A344A9C-B1A0-4E82-BF81-C2EA7132008E}"/>
                    </a:ext>
                  </a:extLst>
                </p14:cNvPr>
                <p14:cNvContentPartPr/>
                <p14:nvPr/>
              </p14:nvContentPartPr>
              <p14:xfrm>
                <a:off x="8318787" y="2709934"/>
                <a:ext cx="200880" cy="411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A344A9C-B1A0-4E82-BF81-C2EA713200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01147" y="2692294"/>
                  <a:ext cx="236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82B413-ABFD-41F1-AF4F-DBA0F2D8AB85}"/>
                    </a:ext>
                  </a:extLst>
                </p14:cNvPr>
                <p14:cNvContentPartPr/>
                <p14:nvPr/>
              </p14:nvContentPartPr>
              <p14:xfrm>
                <a:off x="8496987" y="2863294"/>
                <a:ext cx="9720" cy="160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82B413-ABFD-41F1-AF4F-DBA0F2D8AB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78987" y="2845294"/>
                  <a:ext cx="45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D02A95-3149-4017-9F27-95D85F8E81E4}"/>
                    </a:ext>
                  </a:extLst>
                </p14:cNvPr>
                <p14:cNvContentPartPr/>
                <p14:nvPr/>
              </p14:nvContentPartPr>
              <p14:xfrm>
                <a:off x="8448387" y="2846734"/>
                <a:ext cx="127800" cy="204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D02A95-3149-4017-9F27-95D85F8E81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30747" y="2829094"/>
                  <a:ext cx="163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17B05D-BBB3-46CD-AE98-6427522FF4C3}"/>
                    </a:ext>
                  </a:extLst>
                </p14:cNvPr>
                <p14:cNvContentPartPr/>
                <p14:nvPr/>
              </p14:nvContentPartPr>
              <p14:xfrm>
                <a:off x="8617227" y="2891014"/>
                <a:ext cx="84240" cy="146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17B05D-BBB3-46CD-AE98-6427522FF4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99587" y="2873014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6D6638-A4F6-4D3B-B728-6F05DE8BBF88}"/>
                    </a:ext>
                  </a:extLst>
                </p14:cNvPr>
                <p14:cNvContentPartPr/>
                <p14:nvPr/>
              </p14:nvContentPartPr>
              <p14:xfrm>
                <a:off x="8786427" y="2921974"/>
                <a:ext cx="14400" cy="164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6D6638-A4F6-4D3B-B728-6F05DE8BBF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68787" y="2903974"/>
                  <a:ext cx="5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A58BB2-E24A-486B-AD17-82EC83A7CF64}"/>
                    </a:ext>
                  </a:extLst>
                </p14:cNvPr>
                <p14:cNvContentPartPr/>
                <p14:nvPr/>
              </p14:nvContentPartPr>
              <p14:xfrm>
                <a:off x="8755107" y="2910454"/>
                <a:ext cx="87840" cy="94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A58BB2-E24A-486B-AD17-82EC83A7CF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37467" y="2892814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54A13B-567A-4CFA-9387-235C8CFF2C19}"/>
                    </a:ext>
                  </a:extLst>
                </p14:cNvPr>
                <p14:cNvContentPartPr/>
                <p14:nvPr/>
              </p14:nvContentPartPr>
              <p14:xfrm>
                <a:off x="8897307" y="2810734"/>
                <a:ext cx="104400" cy="199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54A13B-567A-4CFA-9387-235C8CFF2C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79307" y="2792734"/>
                  <a:ext cx="140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250CBFF-6A2C-4E49-8883-2E69A6452C7A}"/>
                    </a:ext>
                  </a:extLst>
                </p14:cNvPr>
                <p14:cNvContentPartPr/>
                <p14:nvPr/>
              </p14:nvContentPartPr>
              <p14:xfrm>
                <a:off x="9036987" y="2783734"/>
                <a:ext cx="57960" cy="387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250CBFF-6A2C-4E49-8883-2E69A6452C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18987" y="2765734"/>
                  <a:ext cx="936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E96D95C-6FF5-4E8C-AE52-C90F7249A772}"/>
              </a:ext>
            </a:extLst>
          </p:cNvPr>
          <p:cNvGrpSpPr/>
          <p:nvPr/>
        </p:nvGrpSpPr>
        <p:grpSpPr>
          <a:xfrm>
            <a:off x="2308947" y="2993614"/>
            <a:ext cx="4496040" cy="727920"/>
            <a:chOff x="2308947" y="2993614"/>
            <a:chExt cx="449604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6A1A0FC-0EE1-48F9-9A2A-E4EBE0FC6E01}"/>
                    </a:ext>
                  </a:extLst>
                </p14:cNvPr>
                <p14:cNvContentPartPr/>
                <p14:nvPr/>
              </p14:nvContentPartPr>
              <p14:xfrm>
                <a:off x="2325507" y="2993614"/>
                <a:ext cx="4479480" cy="626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6A1A0FC-0EE1-48F9-9A2A-E4EBE0FC6E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07867" y="2975614"/>
                  <a:ext cx="45151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9B41FCD-06EF-47D6-978F-1529F45E1E12}"/>
                    </a:ext>
                  </a:extLst>
                </p14:cNvPr>
                <p14:cNvContentPartPr/>
                <p14:nvPr/>
              </p14:nvContentPartPr>
              <p14:xfrm>
                <a:off x="2308947" y="3477814"/>
                <a:ext cx="151200" cy="182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9B41FCD-06EF-47D6-978F-1529F45E1E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90947" y="3460174"/>
                  <a:ext cx="186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C741EA-AED5-4222-8073-6F3EDD19E3F9}"/>
                    </a:ext>
                  </a:extLst>
                </p14:cNvPr>
                <p14:cNvContentPartPr/>
                <p14:nvPr/>
              </p14:nvContentPartPr>
              <p14:xfrm>
                <a:off x="2312907" y="3648814"/>
                <a:ext cx="263880" cy="72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C741EA-AED5-4222-8073-6F3EDD19E3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95267" y="3631174"/>
                  <a:ext cx="2995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0AF4F2E-022B-4F41-B5BD-A0EE47421C5D}"/>
                  </a:ext>
                </a:extLst>
              </p14:cNvPr>
              <p14:cNvContentPartPr/>
              <p14:nvPr/>
            </p14:nvContentPartPr>
            <p14:xfrm>
              <a:off x="6846747" y="3164974"/>
              <a:ext cx="178560" cy="115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0AF4F2E-022B-4F41-B5BD-A0EE47421C5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28747" y="3147334"/>
                <a:ext cx="21420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B1707AE-CF21-4A3A-A863-3ABC7ED7E092}"/>
              </a:ext>
            </a:extLst>
          </p:cNvPr>
          <p:cNvGrpSpPr/>
          <p:nvPr/>
        </p:nvGrpSpPr>
        <p:grpSpPr>
          <a:xfrm>
            <a:off x="3839667" y="2147974"/>
            <a:ext cx="2075760" cy="955440"/>
            <a:chOff x="3839667" y="2147974"/>
            <a:chExt cx="2075760" cy="9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A9486D-CAF3-470A-9E5A-636FE9DCE0CE}"/>
                    </a:ext>
                  </a:extLst>
                </p14:cNvPr>
                <p14:cNvContentPartPr/>
                <p14:nvPr/>
              </p14:nvContentPartPr>
              <p14:xfrm>
                <a:off x="4134507" y="2308894"/>
                <a:ext cx="157680" cy="169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A9486D-CAF3-470A-9E5A-636FE9DCE0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16507" y="2291254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545020-841E-4B5A-905F-8F00DE73E983}"/>
                    </a:ext>
                  </a:extLst>
                </p14:cNvPr>
                <p14:cNvContentPartPr/>
                <p14:nvPr/>
              </p14:nvContentPartPr>
              <p14:xfrm>
                <a:off x="4347267" y="2317894"/>
                <a:ext cx="153000" cy="129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545020-841E-4B5A-905F-8F00DE73E9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29627" y="2300254"/>
                  <a:ext cx="188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DD648EA-2655-4AF0-B4DE-B8ECE359BC88}"/>
                    </a:ext>
                  </a:extLst>
                </p14:cNvPr>
                <p14:cNvContentPartPr/>
                <p14:nvPr/>
              </p14:nvContentPartPr>
              <p14:xfrm>
                <a:off x="4549227" y="2147974"/>
                <a:ext cx="50040" cy="341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DD648EA-2655-4AF0-B4DE-B8ECE359BC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31587" y="2130334"/>
                  <a:ext cx="85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EF82FF-3B05-43F1-8CB5-5C63A34187FD}"/>
                    </a:ext>
                  </a:extLst>
                </p14:cNvPr>
                <p14:cNvContentPartPr/>
                <p14:nvPr/>
              </p14:nvContentPartPr>
              <p14:xfrm>
                <a:off x="4643187" y="2307814"/>
                <a:ext cx="238320" cy="135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EF82FF-3B05-43F1-8CB5-5C63A34187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25547" y="2290174"/>
                  <a:ext cx="273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F013001-B0FD-473F-BEE3-97404AB77148}"/>
                    </a:ext>
                  </a:extLst>
                </p14:cNvPr>
                <p14:cNvContentPartPr/>
                <p14:nvPr/>
              </p14:nvContentPartPr>
              <p14:xfrm>
                <a:off x="4211907" y="2638294"/>
                <a:ext cx="21240" cy="32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F013001-B0FD-473F-BEE3-97404AB771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94267" y="2620654"/>
                  <a:ext cx="56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C06DEE-1F78-4DB2-AE21-C03243FA7918}"/>
                    </a:ext>
                  </a:extLst>
                </p14:cNvPr>
                <p14:cNvContentPartPr/>
                <p14:nvPr/>
              </p14:nvContentPartPr>
              <p14:xfrm>
                <a:off x="4171227" y="2663134"/>
                <a:ext cx="133200" cy="122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C06DEE-1F78-4DB2-AE21-C03243FA79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3587" y="2645134"/>
                  <a:ext cx="168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133C969-FAC7-4B07-B328-80A7ABAB96FB}"/>
                    </a:ext>
                  </a:extLst>
                </p14:cNvPr>
                <p14:cNvContentPartPr/>
                <p14:nvPr/>
              </p14:nvContentPartPr>
              <p14:xfrm>
                <a:off x="4368147" y="2678614"/>
                <a:ext cx="75600" cy="10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133C969-FAC7-4B07-B328-80A7ABAB96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50147" y="2660974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A11D9A0-1B2F-4397-99E4-BF2EB7831087}"/>
                    </a:ext>
                  </a:extLst>
                </p14:cNvPr>
                <p14:cNvContentPartPr/>
                <p14:nvPr/>
              </p14:nvContentPartPr>
              <p14:xfrm>
                <a:off x="4522947" y="2698774"/>
                <a:ext cx="52560" cy="71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A11D9A0-1B2F-4397-99E4-BF2EB78310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05307" y="2681134"/>
                  <a:ext cx="88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D4522F9-8B95-46FD-BE93-7F6EB556E7CF}"/>
                    </a:ext>
                  </a:extLst>
                </p14:cNvPr>
                <p14:cNvContentPartPr/>
                <p14:nvPr/>
              </p14:nvContentPartPr>
              <p14:xfrm>
                <a:off x="4662267" y="2601214"/>
                <a:ext cx="89640" cy="168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D4522F9-8B95-46FD-BE93-7F6EB556E7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44267" y="2583574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3754BB-11D1-491E-9B0E-3D490F350F48}"/>
                    </a:ext>
                  </a:extLst>
                </p14:cNvPr>
                <p14:cNvContentPartPr/>
                <p14:nvPr/>
              </p14:nvContentPartPr>
              <p14:xfrm>
                <a:off x="4827867" y="2684374"/>
                <a:ext cx="78480" cy="7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3754BB-11D1-491E-9B0E-3D490F350F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10227" y="2666734"/>
                  <a:ext cx="114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C87741-35D8-4C35-B43D-73BD4A569300}"/>
                    </a:ext>
                  </a:extLst>
                </p14:cNvPr>
                <p14:cNvContentPartPr/>
                <p14:nvPr/>
              </p14:nvContentPartPr>
              <p14:xfrm>
                <a:off x="4981227" y="2681494"/>
                <a:ext cx="89640" cy="67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C87741-35D8-4C35-B43D-73BD4A5693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63587" y="2663494"/>
                  <a:ext cx="125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95BB36-0F63-4243-A996-8E65331F83BB}"/>
                    </a:ext>
                  </a:extLst>
                </p14:cNvPr>
                <p14:cNvContentPartPr/>
                <p14:nvPr/>
              </p14:nvContentPartPr>
              <p14:xfrm>
                <a:off x="5094987" y="2569174"/>
                <a:ext cx="180720" cy="242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95BB36-0F63-4243-A996-8E65331F83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77347" y="2551174"/>
                  <a:ext cx="21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04B1366-342D-4353-9E84-FEB184C4E552}"/>
                    </a:ext>
                  </a:extLst>
                </p14:cNvPr>
                <p14:cNvContentPartPr/>
                <p14:nvPr/>
              </p14:nvContentPartPr>
              <p14:xfrm>
                <a:off x="5278227" y="2601214"/>
                <a:ext cx="38520" cy="173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04B1366-342D-4353-9E84-FEB184C4E5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60587" y="2583574"/>
                  <a:ext cx="74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A2E6793-659B-4F09-9803-C630ECC10167}"/>
                    </a:ext>
                  </a:extLst>
                </p14:cNvPr>
                <p14:cNvContentPartPr/>
                <p14:nvPr/>
              </p14:nvContentPartPr>
              <p14:xfrm>
                <a:off x="5393067" y="2646574"/>
                <a:ext cx="37440" cy="93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A2E6793-659B-4F09-9803-C630ECC101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75427" y="2628934"/>
                  <a:ext cx="73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4551BE-BA13-43B0-8E87-E5521F7D8175}"/>
                    </a:ext>
                  </a:extLst>
                </p14:cNvPr>
                <p14:cNvContentPartPr/>
                <p14:nvPr/>
              </p14:nvContentPartPr>
              <p14:xfrm>
                <a:off x="5513667" y="2670334"/>
                <a:ext cx="8208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4551BE-BA13-43B0-8E87-E5521F7D81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96027" y="2652334"/>
                  <a:ext cx="117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3C4AABA-9F78-477B-A040-8A2FC23BFDAA}"/>
                    </a:ext>
                  </a:extLst>
                </p14:cNvPr>
                <p14:cNvContentPartPr/>
                <p14:nvPr/>
              </p14:nvContentPartPr>
              <p14:xfrm>
                <a:off x="3872427" y="2227894"/>
                <a:ext cx="52560" cy="733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3C4AABA-9F78-477B-A040-8A2FC23BFDA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54787" y="2210254"/>
                  <a:ext cx="8820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AA2FF95-CF3D-412A-B22B-1F6EDE366AB2}"/>
                    </a:ext>
                  </a:extLst>
                </p14:cNvPr>
                <p14:cNvContentPartPr/>
                <p14:nvPr/>
              </p14:nvContentPartPr>
              <p14:xfrm>
                <a:off x="3851907" y="2239054"/>
                <a:ext cx="2006640" cy="704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AA2FF95-CF3D-412A-B22B-1F6EDE366A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33907" y="2221414"/>
                  <a:ext cx="204228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C4E17B-173A-4C8C-A467-9B339AB675B4}"/>
                    </a:ext>
                  </a:extLst>
                </p14:cNvPr>
                <p14:cNvContentPartPr/>
                <p14:nvPr/>
              </p14:nvContentPartPr>
              <p14:xfrm>
                <a:off x="3839667" y="2932414"/>
                <a:ext cx="2075760" cy="171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C4E17B-173A-4C8C-A467-9B339AB675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22027" y="2914414"/>
                  <a:ext cx="211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07FAA13-8C8E-4DA2-8017-20458B578726}"/>
                    </a:ext>
                  </a:extLst>
                </p14:cNvPr>
                <p14:cNvContentPartPr/>
                <p14:nvPr/>
              </p14:nvContentPartPr>
              <p14:xfrm>
                <a:off x="3932547" y="2528134"/>
                <a:ext cx="1937520" cy="56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07FAA13-8C8E-4DA2-8017-20458B5787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14547" y="2510494"/>
                  <a:ext cx="1973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B22FDB-753F-4981-9C58-8B56EA7D874A}"/>
                    </a:ext>
                  </a:extLst>
                </p14:cNvPr>
                <p14:cNvContentPartPr/>
                <p14:nvPr/>
              </p14:nvContentPartPr>
              <p14:xfrm>
                <a:off x="3957387" y="2924134"/>
                <a:ext cx="19440" cy="117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B22FDB-753F-4981-9C58-8B56EA7D87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39747" y="2906494"/>
                  <a:ext cx="550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8792704-96FC-4FE1-BEC1-FCF4550282DC}"/>
              </a:ext>
            </a:extLst>
          </p:cNvPr>
          <p:cNvGrpSpPr/>
          <p:nvPr/>
        </p:nvGrpSpPr>
        <p:grpSpPr>
          <a:xfrm>
            <a:off x="519747" y="1001374"/>
            <a:ext cx="285840" cy="249480"/>
            <a:chOff x="519747" y="1001374"/>
            <a:chExt cx="2858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D2F654E-B912-47A1-A88C-CE0C5970C731}"/>
                    </a:ext>
                  </a:extLst>
                </p14:cNvPr>
                <p14:cNvContentPartPr/>
                <p14:nvPr/>
              </p14:nvContentPartPr>
              <p14:xfrm>
                <a:off x="563667" y="1001374"/>
                <a:ext cx="109800" cy="244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D2F654E-B912-47A1-A88C-CE0C5970C7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6027" y="983734"/>
                  <a:ext cx="145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45F6E9-B80A-4522-ACE2-4E12E3B49CC2}"/>
                    </a:ext>
                  </a:extLst>
                </p14:cNvPr>
                <p14:cNvContentPartPr/>
                <p14:nvPr/>
              </p14:nvContentPartPr>
              <p14:xfrm>
                <a:off x="671667" y="1034494"/>
                <a:ext cx="57960" cy="216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45F6E9-B80A-4522-ACE2-4E12E3B49C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4027" y="1016854"/>
                  <a:ext cx="9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3FA225-17D7-4A75-8CEC-4243F02126DE}"/>
                    </a:ext>
                  </a:extLst>
                </p14:cNvPr>
                <p14:cNvContentPartPr/>
                <p14:nvPr/>
              </p14:nvContentPartPr>
              <p14:xfrm>
                <a:off x="593907" y="1048894"/>
                <a:ext cx="211680" cy="30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3FA225-17D7-4A75-8CEC-4243F02126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5907" y="1031254"/>
                  <a:ext cx="247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16EC50D-1B1F-4EE6-929C-31F200708B2E}"/>
                    </a:ext>
                  </a:extLst>
                </p14:cNvPr>
                <p14:cNvContentPartPr/>
                <p14:nvPr/>
              </p14:nvContentPartPr>
              <p14:xfrm>
                <a:off x="519747" y="1200094"/>
                <a:ext cx="277560" cy="29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16EC50D-1B1F-4EE6-929C-31F200708B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2107" y="1182454"/>
                  <a:ext cx="313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EF662D-67DA-4544-8980-00182FEB8583}"/>
              </a:ext>
            </a:extLst>
          </p:cNvPr>
          <p:cNvGrpSpPr/>
          <p:nvPr/>
        </p:nvGrpSpPr>
        <p:grpSpPr>
          <a:xfrm>
            <a:off x="1096107" y="980494"/>
            <a:ext cx="336960" cy="258840"/>
            <a:chOff x="1096107" y="980494"/>
            <a:chExt cx="33696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E46F3E-5992-4CA2-9E59-6D1A8B278E75}"/>
                    </a:ext>
                  </a:extLst>
                </p14:cNvPr>
                <p14:cNvContentPartPr/>
                <p14:nvPr/>
              </p14:nvContentPartPr>
              <p14:xfrm>
                <a:off x="1096107" y="980494"/>
                <a:ext cx="270720" cy="16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E46F3E-5992-4CA2-9E59-6D1A8B278E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8467" y="962854"/>
                  <a:ext cx="30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CDA007-47E3-4F4A-ACDE-0D33C0934C1F}"/>
                    </a:ext>
                  </a:extLst>
                </p14:cNvPr>
                <p14:cNvContentPartPr/>
                <p14:nvPr/>
              </p14:nvContentPartPr>
              <p14:xfrm>
                <a:off x="1219947" y="983734"/>
                <a:ext cx="10440" cy="250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CDA007-47E3-4F4A-ACDE-0D33C0934C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02307" y="966094"/>
                  <a:ext cx="46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34B557-227A-46B6-9F2F-E3CF718D121C}"/>
                    </a:ext>
                  </a:extLst>
                </p14:cNvPr>
                <p14:cNvContentPartPr/>
                <p14:nvPr/>
              </p14:nvContentPartPr>
              <p14:xfrm>
                <a:off x="1340187" y="1136734"/>
                <a:ext cx="92880" cy="102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34B557-227A-46B6-9F2F-E3CF718D12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22547" y="1119094"/>
                  <a:ext cx="1285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A5B8C0-A4E6-454C-9DF8-ACFDA9DAACAB}"/>
              </a:ext>
            </a:extLst>
          </p:cNvPr>
          <p:cNvGrpSpPr/>
          <p:nvPr/>
        </p:nvGrpSpPr>
        <p:grpSpPr>
          <a:xfrm>
            <a:off x="1866507" y="977254"/>
            <a:ext cx="1083600" cy="241560"/>
            <a:chOff x="1866507" y="977254"/>
            <a:chExt cx="108360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7E68345-8D74-409D-A9FF-03FD5A444D49}"/>
                    </a:ext>
                  </a:extLst>
                </p14:cNvPr>
                <p14:cNvContentPartPr/>
                <p14:nvPr/>
              </p14:nvContentPartPr>
              <p14:xfrm>
                <a:off x="1866507" y="1066534"/>
                <a:ext cx="96120" cy="141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7E68345-8D74-409D-A9FF-03FD5A444D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48507" y="1048894"/>
                  <a:ext cx="13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237EE4-4DAB-4A32-9499-3B33FBFD2EDD}"/>
                    </a:ext>
                  </a:extLst>
                </p14:cNvPr>
                <p14:cNvContentPartPr/>
                <p14:nvPr/>
              </p14:nvContentPartPr>
              <p14:xfrm>
                <a:off x="2035347" y="1094614"/>
                <a:ext cx="104040" cy="106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237EE4-4DAB-4A32-9499-3B33FBFD2E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17707" y="1076974"/>
                  <a:ext cx="139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01AAEA-5241-4344-A92E-0DFD3868C525}"/>
                    </a:ext>
                  </a:extLst>
                </p14:cNvPr>
                <p14:cNvContentPartPr/>
                <p14:nvPr/>
              </p14:nvContentPartPr>
              <p14:xfrm>
                <a:off x="2275107" y="977254"/>
                <a:ext cx="121320" cy="217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01AAEA-5241-4344-A92E-0DFD3868C5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57467" y="959614"/>
                  <a:ext cx="156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ACC0B-018C-4D72-ABE1-B2A5D92B1262}"/>
                    </a:ext>
                  </a:extLst>
                </p14:cNvPr>
                <p14:cNvContentPartPr/>
                <p14:nvPr/>
              </p14:nvContentPartPr>
              <p14:xfrm>
                <a:off x="2497947" y="1088494"/>
                <a:ext cx="100800" cy="106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ACC0B-018C-4D72-ABE1-B2A5D92B126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79947" y="1070494"/>
                  <a:ext cx="136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848FEB-B405-4A32-BCAA-91BFC6598F6B}"/>
                    </a:ext>
                  </a:extLst>
                </p14:cNvPr>
                <p14:cNvContentPartPr/>
                <p14:nvPr/>
              </p14:nvContentPartPr>
              <p14:xfrm>
                <a:off x="2675427" y="1088494"/>
                <a:ext cx="80280" cy="104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848FEB-B405-4A32-BCAA-91BFC6598F6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57787" y="1070494"/>
                  <a:ext cx="115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FE1758-BBD8-4985-A743-9CC87A4E9144}"/>
                    </a:ext>
                  </a:extLst>
                </p14:cNvPr>
                <p14:cNvContentPartPr/>
                <p14:nvPr/>
              </p14:nvContentPartPr>
              <p14:xfrm>
                <a:off x="2814027" y="1066534"/>
                <a:ext cx="136080" cy="152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FE1758-BBD8-4985-A743-9CC87A4E91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96027" y="1048894"/>
                  <a:ext cx="1717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2983C0C-DB04-4C6F-B707-79BB696797AA}"/>
              </a:ext>
            </a:extLst>
          </p:cNvPr>
          <p:cNvGrpSpPr/>
          <p:nvPr/>
        </p:nvGrpSpPr>
        <p:grpSpPr>
          <a:xfrm>
            <a:off x="3332067" y="843694"/>
            <a:ext cx="3181680" cy="351360"/>
            <a:chOff x="3332067" y="843694"/>
            <a:chExt cx="3181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AFC6F6-9359-46BA-B3D1-B76745CA2325}"/>
                    </a:ext>
                  </a:extLst>
                </p14:cNvPr>
                <p14:cNvContentPartPr/>
                <p14:nvPr/>
              </p14:nvContentPartPr>
              <p14:xfrm>
                <a:off x="3332067" y="1015774"/>
                <a:ext cx="173880" cy="172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AFC6F6-9359-46BA-B3D1-B76745CA23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14427" y="997774"/>
                  <a:ext cx="209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AB90A7-38DC-47B8-953E-567090971D03}"/>
                    </a:ext>
                  </a:extLst>
                </p14:cNvPr>
                <p14:cNvContentPartPr/>
                <p14:nvPr/>
              </p14:nvContentPartPr>
              <p14:xfrm>
                <a:off x="3561387" y="1031614"/>
                <a:ext cx="87840" cy="129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AB90A7-38DC-47B8-953E-567090971D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43387" y="1013614"/>
                  <a:ext cx="123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C461251-2DE8-4418-95AC-0E98C4548732}"/>
                    </a:ext>
                  </a:extLst>
                </p14:cNvPr>
                <p14:cNvContentPartPr/>
                <p14:nvPr/>
              </p14:nvContentPartPr>
              <p14:xfrm>
                <a:off x="3759387" y="916774"/>
                <a:ext cx="16200" cy="254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C461251-2DE8-4418-95AC-0E98C45487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41387" y="898774"/>
                  <a:ext cx="51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691829-825C-4C49-9C1C-4BE23820140B}"/>
                    </a:ext>
                  </a:extLst>
                </p14:cNvPr>
                <p14:cNvContentPartPr/>
                <p14:nvPr/>
              </p14:nvContentPartPr>
              <p14:xfrm>
                <a:off x="3699987" y="1047814"/>
                <a:ext cx="152280" cy="1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691829-825C-4C49-9C1C-4BE2382014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81987" y="1029814"/>
                  <a:ext cx="187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06BE315-3651-451A-998F-9763869A1A61}"/>
                    </a:ext>
                  </a:extLst>
                </p14:cNvPr>
                <p14:cNvContentPartPr/>
                <p14:nvPr/>
              </p14:nvContentPartPr>
              <p14:xfrm>
                <a:off x="3915267" y="1031614"/>
                <a:ext cx="199440" cy="111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06BE315-3651-451A-998F-9763869A1A6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97627" y="1013614"/>
                  <a:ext cx="235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120493-475F-4D66-B771-43C02E1CCDC9}"/>
                    </a:ext>
                  </a:extLst>
                </p14:cNvPr>
                <p14:cNvContentPartPr/>
                <p14:nvPr/>
              </p14:nvContentPartPr>
              <p14:xfrm>
                <a:off x="4200027" y="1046374"/>
                <a:ext cx="87120" cy="9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120493-475F-4D66-B771-43C02E1CCD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82027" y="1028374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86D133-0DAD-4072-9712-27CE7C3D0ECD}"/>
                    </a:ext>
                  </a:extLst>
                </p14:cNvPr>
                <p14:cNvContentPartPr/>
                <p14:nvPr/>
              </p14:nvContentPartPr>
              <p14:xfrm>
                <a:off x="4380027" y="1048174"/>
                <a:ext cx="81720" cy="126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86D133-0DAD-4072-9712-27CE7C3D0E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62387" y="1030534"/>
                  <a:ext cx="117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F2D670-1B17-479C-BE65-56634EACD41B}"/>
                    </a:ext>
                  </a:extLst>
                </p14:cNvPr>
                <p14:cNvContentPartPr/>
                <p14:nvPr/>
              </p14:nvContentPartPr>
              <p14:xfrm>
                <a:off x="4577307" y="913534"/>
                <a:ext cx="23760" cy="223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F2D670-1B17-479C-BE65-56634EACD4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59307" y="895534"/>
                  <a:ext cx="5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877C31-2C3C-4E67-B73B-C5D364AC71EB}"/>
                    </a:ext>
                  </a:extLst>
                </p14:cNvPr>
                <p14:cNvContentPartPr/>
                <p14:nvPr/>
              </p14:nvContentPartPr>
              <p14:xfrm>
                <a:off x="4603587" y="1035574"/>
                <a:ext cx="285840" cy="159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877C31-2C3C-4E67-B73B-C5D364AC71E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85587" y="1017574"/>
                  <a:ext cx="321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2F5CA45-9C51-42F4-8FFD-C79E378F9F8B}"/>
                    </a:ext>
                  </a:extLst>
                </p14:cNvPr>
                <p14:cNvContentPartPr/>
                <p14:nvPr/>
              </p14:nvContentPartPr>
              <p14:xfrm>
                <a:off x="5219907" y="880414"/>
                <a:ext cx="25920" cy="258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2F5CA45-9C51-42F4-8FFD-C79E378F9F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01907" y="862414"/>
                  <a:ext cx="61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365FC01-10BB-4ECB-8ABE-AB079CF07A4F}"/>
                    </a:ext>
                  </a:extLst>
                </p14:cNvPr>
                <p14:cNvContentPartPr/>
                <p14:nvPr/>
              </p14:nvContentPartPr>
              <p14:xfrm>
                <a:off x="5064387" y="1011454"/>
                <a:ext cx="235440" cy="2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365FC01-10BB-4ECB-8ABE-AB079CF07A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46387" y="993454"/>
                  <a:ext cx="271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3CA5EB-7E1A-499B-80F9-83D56EF73E63}"/>
                    </a:ext>
                  </a:extLst>
                </p14:cNvPr>
                <p14:cNvContentPartPr/>
                <p14:nvPr/>
              </p14:nvContentPartPr>
              <p14:xfrm>
                <a:off x="5321427" y="983014"/>
                <a:ext cx="76680" cy="181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3CA5EB-7E1A-499B-80F9-83D56EF73E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03787" y="965014"/>
                  <a:ext cx="112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E66CE86-5071-4F5C-B3BB-F36FE2A627FA}"/>
                    </a:ext>
                  </a:extLst>
                </p14:cNvPr>
                <p14:cNvContentPartPr/>
                <p14:nvPr/>
              </p14:nvContentPartPr>
              <p14:xfrm>
                <a:off x="5449587" y="1026934"/>
                <a:ext cx="150120" cy="125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E66CE86-5071-4F5C-B3BB-F36FE2A627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31587" y="1008934"/>
                  <a:ext cx="185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F390EB9-2AB5-443A-BEB0-BE224F1B96CB}"/>
                    </a:ext>
                  </a:extLst>
                </p14:cNvPr>
                <p14:cNvContentPartPr/>
                <p14:nvPr/>
              </p14:nvContentPartPr>
              <p14:xfrm>
                <a:off x="5687547" y="845494"/>
                <a:ext cx="101160" cy="310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F390EB9-2AB5-443A-BEB0-BE224F1B96C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69547" y="827854"/>
                  <a:ext cx="136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C98C6F-3507-44A8-86CD-33A51CA09238}"/>
                    </a:ext>
                  </a:extLst>
                </p14:cNvPr>
                <p14:cNvContentPartPr/>
                <p14:nvPr/>
              </p14:nvContentPartPr>
              <p14:xfrm>
                <a:off x="5616267" y="1023694"/>
                <a:ext cx="160560" cy="7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C98C6F-3507-44A8-86CD-33A51CA092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98627" y="1005694"/>
                  <a:ext cx="196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672F4A-984D-4C49-AD47-A517C6D732DB}"/>
                    </a:ext>
                  </a:extLst>
                </p14:cNvPr>
                <p14:cNvContentPartPr/>
                <p14:nvPr/>
              </p14:nvContentPartPr>
              <p14:xfrm>
                <a:off x="5820747" y="843694"/>
                <a:ext cx="161280" cy="306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672F4A-984D-4C49-AD47-A517C6D732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03107" y="826054"/>
                  <a:ext cx="196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872CAB7-1810-43AC-A5B9-3B8E46B3EFC6}"/>
                    </a:ext>
                  </a:extLst>
                </p14:cNvPr>
                <p14:cNvContentPartPr/>
                <p14:nvPr/>
              </p14:nvContentPartPr>
              <p14:xfrm>
                <a:off x="5999667" y="921094"/>
                <a:ext cx="42840" cy="202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872CAB7-1810-43AC-A5B9-3B8E46B3EF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81667" y="903454"/>
                  <a:ext cx="78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60B680-9D87-43F2-A587-62D3B4C51906}"/>
                    </a:ext>
                  </a:extLst>
                </p14:cNvPr>
                <p14:cNvContentPartPr/>
                <p14:nvPr/>
              </p14:nvContentPartPr>
              <p14:xfrm>
                <a:off x="6164907" y="1030534"/>
                <a:ext cx="131040" cy="123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60B680-9D87-43F2-A587-62D3B4C519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47267" y="1012534"/>
                  <a:ext cx="166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CEC97B2-BD2D-4F7A-95CE-08F07C3878F1}"/>
                    </a:ext>
                  </a:extLst>
                </p14:cNvPr>
                <p14:cNvContentPartPr/>
                <p14:nvPr/>
              </p14:nvContentPartPr>
              <p14:xfrm>
                <a:off x="6507987" y="1118734"/>
                <a:ext cx="5760" cy="6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CEC97B2-BD2D-4F7A-95CE-08F07C3878F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90347" y="1101094"/>
                  <a:ext cx="4140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5373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2EDFAD37-F030-406E-8F77-411A7AE33F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Anti Join (▷) 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9A4EC97C-C311-4E43-952A-F59C29A6E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1093788"/>
            <a:ext cx="8178800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The antijoin, written as R ▷ S where R and S are relations, is similar to the semijoin, but the result of an antijoin is only those tuples in R for which there is no tuple in S that is equal on their common attribute names.</a:t>
            </a:r>
          </a:p>
          <a:p>
            <a:pPr marL="341313" indent="-341313">
              <a:buClr>
                <a:srgbClr val="CC3300"/>
              </a:buClr>
              <a:buSzPct val="90000"/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What will be the output of </a:t>
            </a:r>
            <a:r>
              <a:rPr lang="en-US" altLang="en-US" sz="1800" b="1">
                <a:solidFill>
                  <a:srgbClr val="0000CC"/>
                </a:solidFill>
              </a:rPr>
              <a:t>Employee ▷ Dept</a:t>
            </a:r>
            <a:r>
              <a:rPr lang="en-US" altLang="en-US" sz="1800"/>
              <a:t>?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Can you express antijoin in terms of semijoin?</a:t>
            </a:r>
          </a:p>
        </p:txBody>
      </p:sp>
      <p:sp>
        <p:nvSpPr>
          <p:cNvPr id="31748" name="AutoShape 3">
            <a:extLst>
              <a:ext uri="{FF2B5EF4-FFF2-40B4-BE49-F238E27FC236}">
                <a16:creationId xmlns:a16="http://schemas.microsoft.com/office/drawing/2014/main" id="{45062262-CD61-4388-9D1B-5A88ED92B41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5875" y="274478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49" name="AutoShape 4">
            <a:extLst>
              <a:ext uri="{FF2B5EF4-FFF2-40B4-BE49-F238E27FC236}">
                <a16:creationId xmlns:a16="http://schemas.microsoft.com/office/drawing/2014/main" id="{9D1BE320-E805-4E2F-8E4F-677267632D3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92388" y="27432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0" name="AutoShape 5">
            <a:extLst>
              <a:ext uri="{FF2B5EF4-FFF2-40B4-BE49-F238E27FC236}">
                <a16:creationId xmlns:a16="http://schemas.microsoft.com/office/drawing/2014/main" id="{B6C0AE43-BCC8-49FD-85E2-A6879EE6CC31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78100" y="297180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1" name="AutoShape 6">
            <a:extLst>
              <a:ext uri="{FF2B5EF4-FFF2-40B4-BE49-F238E27FC236}">
                <a16:creationId xmlns:a16="http://schemas.microsoft.com/office/drawing/2014/main" id="{1312B14F-2FF5-47A8-A3E4-802E4D2A389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827463" y="3017838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2A762891-D3D7-494B-AFBB-6D072325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036763"/>
            <a:ext cx="44767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F0E734-3683-4EE6-AED5-39C1D7963DF7}"/>
                  </a:ext>
                </a:extLst>
              </p14:cNvPr>
              <p14:cNvContentPartPr/>
              <p14:nvPr/>
            </p14:nvContentPartPr>
            <p14:xfrm>
              <a:off x="7231947" y="2624614"/>
              <a:ext cx="203040" cy="21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F0E734-3683-4EE6-AED5-39C1D7963D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3947" y="2606614"/>
                <a:ext cx="23868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E0DEF1A-B399-4209-8420-B4D9D4E9CB35}"/>
              </a:ext>
            </a:extLst>
          </p:cNvPr>
          <p:cNvGrpSpPr/>
          <p:nvPr/>
        </p:nvGrpSpPr>
        <p:grpSpPr>
          <a:xfrm>
            <a:off x="7829907" y="2512654"/>
            <a:ext cx="766800" cy="360360"/>
            <a:chOff x="7829907" y="2512654"/>
            <a:chExt cx="76680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5C9591E-29EC-4ED1-B843-E9812D4816DD}"/>
                    </a:ext>
                  </a:extLst>
                </p14:cNvPr>
                <p14:cNvContentPartPr/>
                <p14:nvPr/>
              </p14:nvContentPartPr>
              <p14:xfrm>
                <a:off x="7850427" y="2512654"/>
                <a:ext cx="9360" cy="354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5C9591E-29EC-4ED1-B843-E9812D4816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2787" y="2495014"/>
                  <a:ext cx="450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D93F76-0E0E-409D-BB0E-57808924C8B3}"/>
                    </a:ext>
                  </a:extLst>
                </p14:cNvPr>
                <p14:cNvContentPartPr/>
                <p14:nvPr/>
              </p14:nvContentPartPr>
              <p14:xfrm>
                <a:off x="7852947" y="2644054"/>
                <a:ext cx="307800" cy="228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D93F76-0E0E-409D-BB0E-57808924C8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34947" y="2626054"/>
                  <a:ext cx="343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BDC6BC-FC98-472D-B787-9B935AA5287D}"/>
                    </a:ext>
                  </a:extLst>
                </p14:cNvPr>
                <p14:cNvContentPartPr/>
                <p14:nvPr/>
              </p14:nvContentPartPr>
              <p14:xfrm>
                <a:off x="7829907" y="2513374"/>
                <a:ext cx="295920" cy="15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BDC6BC-FC98-472D-B787-9B935AA528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2267" y="2495374"/>
                  <a:ext cx="331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18898C-2765-4A8A-ABB3-711D61D93BE6}"/>
                    </a:ext>
                  </a:extLst>
                </p14:cNvPr>
                <p14:cNvContentPartPr/>
                <p14:nvPr/>
              </p14:nvContentPartPr>
              <p14:xfrm>
                <a:off x="8418507" y="2611294"/>
                <a:ext cx="178200" cy="23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18898C-2765-4A8A-ABB3-711D61D93B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00867" y="2593294"/>
                  <a:ext cx="2138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F4D30-ECEF-4272-A124-C93AF58B8E29}"/>
              </a:ext>
            </a:extLst>
          </p:cNvPr>
          <p:cNvGrpSpPr/>
          <p:nvPr/>
        </p:nvGrpSpPr>
        <p:grpSpPr>
          <a:xfrm>
            <a:off x="6860427" y="3122494"/>
            <a:ext cx="2278080" cy="712800"/>
            <a:chOff x="6860427" y="3122494"/>
            <a:chExt cx="2278080" cy="71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0770E8-87D4-462D-A368-88A116CBF6E7}"/>
                    </a:ext>
                  </a:extLst>
                </p14:cNvPr>
                <p14:cNvContentPartPr/>
                <p14:nvPr/>
              </p14:nvContentPartPr>
              <p14:xfrm>
                <a:off x="6905787" y="3414814"/>
                <a:ext cx="141120" cy="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0770E8-87D4-462D-A368-88A116CBF6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8147" y="3397174"/>
                  <a:ext cx="176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68865B-E3E7-4CE1-A7A8-1F0B4E76BF64}"/>
                    </a:ext>
                  </a:extLst>
                </p14:cNvPr>
                <p14:cNvContentPartPr/>
                <p14:nvPr/>
              </p14:nvContentPartPr>
              <p14:xfrm>
                <a:off x="6860427" y="3537574"/>
                <a:ext cx="192960" cy="2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68865B-E3E7-4CE1-A7A8-1F0B4E76BF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2787" y="3519574"/>
                  <a:ext cx="22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60CFFA-5CFF-4604-9AE0-399C9D9DAFD7}"/>
                    </a:ext>
                  </a:extLst>
                </p14:cNvPr>
                <p14:cNvContentPartPr/>
                <p14:nvPr/>
              </p14:nvContentPartPr>
              <p14:xfrm>
                <a:off x="7244907" y="3389614"/>
                <a:ext cx="168120" cy="20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60CFFA-5CFF-4604-9AE0-399C9D9DAF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27267" y="3371974"/>
                  <a:ext cx="20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8AABD7-41A4-4E1D-B358-517402537A35}"/>
                    </a:ext>
                  </a:extLst>
                </p14:cNvPr>
                <p14:cNvContentPartPr/>
                <p14:nvPr/>
              </p14:nvContentPartPr>
              <p14:xfrm>
                <a:off x="7557387" y="3478174"/>
                <a:ext cx="192960" cy="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8AABD7-41A4-4E1D-B358-517402537A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39387" y="3460174"/>
                  <a:ext cx="228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1E2717-75EE-4A52-97AD-52C8E8A29395}"/>
                    </a:ext>
                  </a:extLst>
                </p14:cNvPr>
                <p14:cNvContentPartPr/>
                <p14:nvPr/>
              </p14:nvContentPartPr>
              <p14:xfrm>
                <a:off x="7964187" y="3122494"/>
                <a:ext cx="186480" cy="65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1E2717-75EE-4A52-97AD-52C8E8A293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6547" y="3104854"/>
                  <a:ext cx="22212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299C98-B8AC-4DBA-AC96-EA888574FCAB}"/>
                    </a:ext>
                  </a:extLst>
                </p14:cNvPr>
                <p14:cNvContentPartPr/>
                <p14:nvPr/>
              </p14:nvContentPartPr>
              <p14:xfrm>
                <a:off x="8086587" y="3404734"/>
                <a:ext cx="190440" cy="158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299C98-B8AC-4DBA-AC96-EA888574FC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68587" y="3386734"/>
                  <a:ext cx="226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C1FCE2-3E2C-4AF9-86FF-991B086C1328}"/>
                    </a:ext>
                  </a:extLst>
                </p14:cNvPr>
                <p14:cNvContentPartPr/>
                <p14:nvPr/>
              </p14:nvContentPartPr>
              <p14:xfrm>
                <a:off x="8495187" y="3252454"/>
                <a:ext cx="13320" cy="308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C1FCE2-3E2C-4AF9-86FF-991B086C13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77547" y="3234814"/>
                  <a:ext cx="48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859D79-CFF7-480E-A6F2-902AE1B3DD5D}"/>
                    </a:ext>
                  </a:extLst>
                </p14:cNvPr>
                <p14:cNvContentPartPr/>
                <p14:nvPr/>
              </p14:nvContentPartPr>
              <p14:xfrm>
                <a:off x="8493387" y="3291334"/>
                <a:ext cx="366120" cy="24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859D79-CFF7-480E-A6F2-902AE1B3DD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75387" y="3273694"/>
                  <a:ext cx="401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045FC0-DFEB-4F0C-9514-AADF7E80C9CE}"/>
                    </a:ext>
                  </a:extLst>
                </p14:cNvPr>
                <p14:cNvContentPartPr/>
                <p14:nvPr/>
              </p14:nvContentPartPr>
              <p14:xfrm>
                <a:off x="8524707" y="3272974"/>
                <a:ext cx="319680" cy="299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045FC0-DFEB-4F0C-9514-AADF7E80C9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7067" y="3255334"/>
                  <a:ext cx="355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7EFC9E-A790-420D-A1A4-8CB39E24D76B}"/>
                    </a:ext>
                  </a:extLst>
                </p14:cNvPr>
                <p14:cNvContentPartPr/>
                <p14:nvPr/>
              </p14:nvContentPartPr>
              <p14:xfrm>
                <a:off x="8915307" y="3369814"/>
                <a:ext cx="81720" cy="135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7EFC9E-A790-420D-A1A4-8CB39E24D7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97667" y="3351814"/>
                  <a:ext cx="117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96F270-DC28-474E-AB93-801C7BE3D395}"/>
                    </a:ext>
                  </a:extLst>
                </p14:cNvPr>
                <p14:cNvContentPartPr/>
                <p14:nvPr/>
              </p14:nvContentPartPr>
              <p14:xfrm>
                <a:off x="9031227" y="3250654"/>
                <a:ext cx="107280" cy="584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96F270-DC28-474E-AB93-801C7BE3D3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13587" y="3233014"/>
                  <a:ext cx="1429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79E6EE-9658-49EF-87A3-31E57503BFDC}"/>
              </a:ext>
            </a:extLst>
          </p:cNvPr>
          <p:cNvGrpSpPr/>
          <p:nvPr/>
        </p:nvGrpSpPr>
        <p:grpSpPr>
          <a:xfrm>
            <a:off x="6906507" y="4010614"/>
            <a:ext cx="2198880" cy="1066680"/>
            <a:chOff x="6906507" y="4010614"/>
            <a:chExt cx="2198880" cy="10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443C80-451C-4F86-BBD5-BA64CA336361}"/>
                    </a:ext>
                  </a:extLst>
                </p14:cNvPr>
                <p14:cNvContentPartPr/>
                <p14:nvPr/>
              </p14:nvContentPartPr>
              <p14:xfrm>
                <a:off x="7093707" y="4015654"/>
                <a:ext cx="169560" cy="28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443C80-451C-4F86-BBD5-BA64CA3363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75707" y="3997654"/>
                  <a:ext cx="205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B52F4E-5E24-439F-9539-23AE3B5B66F9}"/>
                    </a:ext>
                  </a:extLst>
                </p14:cNvPr>
                <p14:cNvContentPartPr/>
                <p14:nvPr/>
              </p14:nvContentPartPr>
              <p14:xfrm>
                <a:off x="7658187" y="4010614"/>
                <a:ext cx="26280" cy="343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B52F4E-5E24-439F-9539-23AE3B5B66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0547" y="3992614"/>
                  <a:ext cx="61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0C6899-A4BC-48AF-91D7-9ED2E05EAC7E}"/>
                    </a:ext>
                  </a:extLst>
                </p14:cNvPr>
                <p14:cNvContentPartPr/>
                <p14:nvPr/>
              </p14:nvContentPartPr>
              <p14:xfrm>
                <a:off x="7695267" y="4075774"/>
                <a:ext cx="336600" cy="275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0C6899-A4BC-48AF-91D7-9ED2E05EAC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7267" y="4057774"/>
                  <a:ext cx="372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7D575D-1313-4E39-AD47-C26DBA644055}"/>
                    </a:ext>
                  </a:extLst>
                </p14:cNvPr>
                <p14:cNvContentPartPr/>
                <p14:nvPr/>
              </p14:nvContentPartPr>
              <p14:xfrm>
                <a:off x="7650627" y="4015294"/>
                <a:ext cx="382680" cy="13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7D575D-1313-4E39-AD47-C26DBA6440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2987" y="3997294"/>
                  <a:ext cx="41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41D192-F5D9-4D97-B827-BCF8A444D3FA}"/>
                    </a:ext>
                  </a:extLst>
                </p14:cNvPr>
                <p14:cNvContentPartPr/>
                <p14:nvPr/>
              </p14:nvContentPartPr>
              <p14:xfrm>
                <a:off x="8248947" y="4074694"/>
                <a:ext cx="205560" cy="218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41D192-F5D9-4D97-B827-BCF8A444D3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31307" y="4056694"/>
                  <a:ext cx="241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E00EAE-E1A2-4FA6-9893-C0C954392B66}"/>
                    </a:ext>
                  </a:extLst>
                </p14:cNvPr>
                <p14:cNvContentPartPr/>
                <p14:nvPr/>
              </p14:nvContentPartPr>
              <p14:xfrm>
                <a:off x="6906507" y="4709374"/>
                <a:ext cx="147600" cy="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E00EAE-E1A2-4FA6-9893-C0C954392B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88507" y="4691734"/>
                  <a:ext cx="18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6BC43A-03E6-44A9-8465-CAF6DEAAE48E}"/>
                    </a:ext>
                  </a:extLst>
                </p14:cNvPr>
                <p14:cNvContentPartPr/>
                <p14:nvPr/>
              </p14:nvContentPartPr>
              <p14:xfrm>
                <a:off x="6938547" y="4781734"/>
                <a:ext cx="143280" cy="12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6BC43A-03E6-44A9-8465-CAF6DEAAE4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20547" y="4763734"/>
                  <a:ext cx="178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514ABB-CC60-46A0-9810-258454E5EEE2}"/>
                    </a:ext>
                  </a:extLst>
                </p14:cNvPr>
                <p14:cNvContentPartPr/>
                <p14:nvPr/>
              </p14:nvContentPartPr>
              <p14:xfrm>
                <a:off x="7293867" y="4643134"/>
                <a:ext cx="144000" cy="232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514ABB-CC60-46A0-9810-258454E5EE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6227" y="4625494"/>
                  <a:ext cx="179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DD2F7E-5AF8-493B-B679-078C05A3B9DE}"/>
                    </a:ext>
                  </a:extLst>
                </p14:cNvPr>
                <p14:cNvContentPartPr/>
                <p14:nvPr/>
              </p14:nvContentPartPr>
              <p14:xfrm>
                <a:off x="7605627" y="4733134"/>
                <a:ext cx="176400" cy="1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DD2F7E-5AF8-493B-B679-078C05A3B9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87987" y="4715134"/>
                  <a:ext cx="21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0A3F9D-7FF1-489D-AAAF-7E9E2C4CFE35}"/>
                    </a:ext>
                  </a:extLst>
                </p14:cNvPr>
                <p14:cNvContentPartPr/>
                <p14:nvPr/>
              </p14:nvContentPartPr>
              <p14:xfrm>
                <a:off x="7989387" y="4466374"/>
                <a:ext cx="186840" cy="47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0A3F9D-7FF1-489D-AAAF-7E9E2C4CFE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71747" y="4448374"/>
                  <a:ext cx="2224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FF0A74-6164-4DCB-8CC0-F4DAAB0B75DB}"/>
                    </a:ext>
                  </a:extLst>
                </p14:cNvPr>
                <p14:cNvContentPartPr/>
                <p14:nvPr/>
              </p14:nvContentPartPr>
              <p14:xfrm>
                <a:off x="8144907" y="4610734"/>
                <a:ext cx="166680" cy="15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FF0A74-6164-4DCB-8CC0-F4DAAB0B75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7267" y="4593094"/>
                  <a:ext cx="202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F6EBE-8399-4E6D-A2E9-4034564DA5E8}"/>
                    </a:ext>
                  </a:extLst>
                </p14:cNvPr>
                <p14:cNvContentPartPr/>
                <p14:nvPr/>
              </p14:nvContentPartPr>
              <p14:xfrm>
                <a:off x="8552427" y="4513174"/>
                <a:ext cx="14760" cy="10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F6EBE-8399-4E6D-A2E9-4034564DA5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34427" y="4495174"/>
                  <a:ext cx="50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E28DDD-8C0A-4771-AB65-D753188EA635}"/>
                    </a:ext>
                  </a:extLst>
                </p14:cNvPr>
                <p14:cNvContentPartPr/>
                <p14:nvPr/>
              </p14:nvContentPartPr>
              <p14:xfrm>
                <a:off x="8782827" y="4487974"/>
                <a:ext cx="34920" cy="29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E28DDD-8C0A-4771-AB65-D753188EA6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65187" y="4470334"/>
                  <a:ext cx="70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674024-7003-41D4-B8F6-DA9AB81BB46B}"/>
                    </a:ext>
                  </a:extLst>
                </p14:cNvPr>
                <p14:cNvContentPartPr/>
                <p14:nvPr/>
              </p14:nvContentPartPr>
              <p14:xfrm>
                <a:off x="8471067" y="4499134"/>
                <a:ext cx="331920" cy="282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674024-7003-41D4-B8F6-DA9AB81BB4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53427" y="4481494"/>
                  <a:ext cx="367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864AD5-627E-4606-A4C4-18C45606263A}"/>
                    </a:ext>
                  </a:extLst>
                </p14:cNvPr>
                <p14:cNvContentPartPr/>
                <p14:nvPr/>
              </p14:nvContentPartPr>
              <p14:xfrm>
                <a:off x="8494827" y="4496614"/>
                <a:ext cx="326160" cy="33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864AD5-627E-4606-A4C4-18C4560626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7187" y="4478974"/>
                  <a:ext cx="361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8DFB8A-E678-4BE8-A883-FC70BA14E01C}"/>
                    </a:ext>
                  </a:extLst>
                </p14:cNvPr>
                <p14:cNvContentPartPr/>
                <p14:nvPr/>
              </p14:nvContentPartPr>
              <p14:xfrm>
                <a:off x="8918187" y="4585174"/>
                <a:ext cx="64440" cy="145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8DFB8A-E678-4BE8-A883-FC70BA14E0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00187" y="4567534"/>
                  <a:ext cx="100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B1AF6D-588A-427F-B2D7-6C0B8AA7DDBD}"/>
                    </a:ext>
                  </a:extLst>
                </p14:cNvPr>
                <p14:cNvContentPartPr/>
                <p14:nvPr/>
              </p14:nvContentPartPr>
              <p14:xfrm>
                <a:off x="8921067" y="4438654"/>
                <a:ext cx="184320" cy="638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B1AF6D-588A-427F-B2D7-6C0B8AA7DD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03427" y="4421014"/>
                  <a:ext cx="219960" cy="67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226875-EE96-4978-A6AF-08515716F709}"/>
                  </a:ext>
                </a:extLst>
              </p14:cNvPr>
              <p14:cNvContentPartPr/>
              <p14:nvPr/>
            </p14:nvContentPartPr>
            <p14:xfrm>
              <a:off x="1124547" y="4472854"/>
              <a:ext cx="4546800" cy="47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226875-EE96-4978-A6AF-08515716F70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8547" y="4400854"/>
                <a:ext cx="4618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AA66E6-10FC-4D2B-8A9A-B3CDB4346A0A}"/>
                  </a:ext>
                </a:extLst>
              </p14:cNvPr>
              <p14:cNvContentPartPr/>
              <p14:nvPr/>
            </p14:nvContentPartPr>
            <p14:xfrm>
              <a:off x="1300227" y="4437574"/>
              <a:ext cx="4490280" cy="41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AA66E6-10FC-4D2B-8A9A-B3CDB4346A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4587" y="4365574"/>
                <a:ext cx="4561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4E725BC-2DF5-44C9-B16A-D027410ECAA2}"/>
                  </a:ext>
                </a:extLst>
              </p14:cNvPr>
              <p14:cNvContentPartPr/>
              <p14:nvPr/>
            </p14:nvContentPartPr>
            <p14:xfrm>
              <a:off x="664467" y="3929254"/>
              <a:ext cx="408240" cy="335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4E725BC-2DF5-44C9-B16A-D027410ECA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6467" y="3911614"/>
                <a:ext cx="443880" cy="37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05" name="Group 29704">
            <a:extLst>
              <a:ext uri="{FF2B5EF4-FFF2-40B4-BE49-F238E27FC236}">
                <a16:creationId xmlns:a16="http://schemas.microsoft.com/office/drawing/2014/main" id="{2FDE3968-62A7-4084-8384-6744782E43EF}"/>
              </a:ext>
            </a:extLst>
          </p:cNvPr>
          <p:cNvGrpSpPr/>
          <p:nvPr/>
        </p:nvGrpSpPr>
        <p:grpSpPr>
          <a:xfrm>
            <a:off x="1734027" y="4751494"/>
            <a:ext cx="770760" cy="383400"/>
            <a:chOff x="1734027" y="4751494"/>
            <a:chExt cx="77076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2681E3-D533-4A5F-8CCE-03C6CBFDC503}"/>
                    </a:ext>
                  </a:extLst>
                </p14:cNvPr>
                <p14:cNvContentPartPr/>
                <p14:nvPr/>
              </p14:nvContentPartPr>
              <p14:xfrm>
                <a:off x="1734027" y="4751494"/>
                <a:ext cx="15480" cy="271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2681E3-D533-4A5F-8CCE-03C6CBFDC5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16387" y="4733854"/>
                  <a:ext cx="51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5AAE55-F92C-49E8-B1D0-F577C2EF17D0}"/>
                    </a:ext>
                  </a:extLst>
                </p14:cNvPr>
                <p14:cNvContentPartPr/>
                <p14:nvPr/>
              </p14:nvContentPartPr>
              <p14:xfrm>
                <a:off x="1737987" y="4878574"/>
                <a:ext cx="101880" cy="7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5AAE55-F92C-49E8-B1D0-F577C2EF17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0347" y="4860934"/>
                  <a:ext cx="137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884BF2-74C1-493B-AFE1-28BDAA3007AF}"/>
                    </a:ext>
                  </a:extLst>
                </p14:cNvPr>
                <p14:cNvContentPartPr/>
                <p14:nvPr/>
              </p14:nvContentPartPr>
              <p14:xfrm>
                <a:off x="1865427" y="4779574"/>
                <a:ext cx="15120" cy="275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884BF2-74C1-493B-AFE1-28BDAA3007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47427" y="4761574"/>
                  <a:ext cx="50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F4F993-6625-438B-9FB5-A8681BC67CE6}"/>
                    </a:ext>
                  </a:extLst>
                </p14:cNvPr>
                <p14:cNvContentPartPr/>
                <p14:nvPr/>
              </p14:nvContentPartPr>
              <p14:xfrm>
                <a:off x="1935987" y="4917454"/>
                <a:ext cx="149040" cy="10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F4F993-6625-438B-9FB5-A8681BC67C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18347" y="4899814"/>
                  <a:ext cx="184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66B948-A774-4AC0-BD62-36BA5587EC5B}"/>
                    </a:ext>
                  </a:extLst>
                </p14:cNvPr>
                <p14:cNvContentPartPr/>
                <p14:nvPr/>
              </p14:nvContentPartPr>
              <p14:xfrm>
                <a:off x="2104467" y="4923574"/>
                <a:ext cx="90000" cy="94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66B948-A774-4AC0-BD62-36BA5587EC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86827" y="4905934"/>
                  <a:ext cx="125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9463BA-3632-42F5-BE0B-0646B0915EBF}"/>
                    </a:ext>
                  </a:extLst>
                </p14:cNvPr>
                <p14:cNvContentPartPr/>
                <p14:nvPr/>
              </p14:nvContentPartPr>
              <p14:xfrm>
                <a:off x="2268267" y="4908814"/>
                <a:ext cx="70560" cy="10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9463BA-3632-42F5-BE0B-0646B0915E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50627" y="4890814"/>
                  <a:ext cx="106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37057-83EB-4177-BA90-3A0E7EF07FCC}"/>
                    </a:ext>
                  </a:extLst>
                </p14:cNvPr>
                <p14:cNvContentPartPr/>
                <p14:nvPr/>
              </p14:nvContentPartPr>
              <p14:xfrm>
                <a:off x="2380947" y="4902334"/>
                <a:ext cx="123840" cy="232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37057-83EB-4177-BA90-3A0E7EF07F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62947" y="4884334"/>
                  <a:ext cx="1594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04" name="Group 29703">
            <a:extLst>
              <a:ext uri="{FF2B5EF4-FFF2-40B4-BE49-F238E27FC236}">
                <a16:creationId xmlns:a16="http://schemas.microsoft.com/office/drawing/2014/main" id="{4FB95919-6120-4387-B01D-A416BFE444F3}"/>
              </a:ext>
            </a:extLst>
          </p:cNvPr>
          <p:cNvGrpSpPr/>
          <p:nvPr/>
        </p:nvGrpSpPr>
        <p:grpSpPr>
          <a:xfrm>
            <a:off x="2912307" y="4780294"/>
            <a:ext cx="597600" cy="248760"/>
            <a:chOff x="2912307" y="4780294"/>
            <a:chExt cx="5976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89C868-331E-4E15-90F7-906C3B5181F9}"/>
                    </a:ext>
                  </a:extLst>
                </p14:cNvPr>
                <p14:cNvContentPartPr/>
                <p14:nvPr/>
              </p14:nvContentPartPr>
              <p14:xfrm>
                <a:off x="2912307" y="4829974"/>
                <a:ext cx="115560" cy="165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89C868-331E-4E15-90F7-906C3B5181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4667" y="4811974"/>
                  <a:ext cx="15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35445B-37F6-4EBF-A5A0-8F9EAA6CBB8C}"/>
                    </a:ext>
                  </a:extLst>
                </p14:cNvPr>
                <p14:cNvContentPartPr/>
                <p14:nvPr/>
              </p14:nvContentPartPr>
              <p14:xfrm>
                <a:off x="3090507" y="4816294"/>
                <a:ext cx="115200" cy="101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35445B-37F6-4EBF-A5A0-8F9EAA6CBB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2867" y="4798654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2A55648-5394-4EC9-B7BA-2C4A02FFBE24}"/>
                    </a:ext>
                  </a:extLst>
                </p14:cNvPr>
                <p14:cNvContentPartPr/>
                <p14:nvPr/>
              </p14:nvContentPartPr>
              <p14:xfrm>
                <a:off x="3175107" y="4813054"/>
                <a:ext cx="10080" cy="216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2A55648-5394-4EC9-B7BA-2C4A02FFBE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7467" y="4795414"/>
                  <a:ext cx="45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36075F-AAE1-4A7F-A716-9C2ADE9750A9}"/>
                    </a:ext>
                  </a:extLst>
                </p14:cNvPr>
                <p14:cNvContentPartPr/>
                <p14:nvPr/>
              </p14:nvContentPartPr>
              <p14:xfrm>
                <a:off x="3301107" y="4819894"/>
                <a:ext cx="10440" cy="17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36075F-AAE1-4A7F-A716-9C2ADE9750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83467" y="4801894"/>
                  <a:ext cx="46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923EE6-CBD6-44F0-B4C8-AB46A81F11CB}"/>
                    </a:ext>
                  </a:extLst>
                </p14:cNvPr>
                <p14:cNvContentPartPr/>
                <p14:nvPr/>
              </p14:nvContentPartPr>
              <p14:xfrm>
                <a:off x="3401907" y="4780294"/>
                <a:ext cx="108000" cy="234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923EE6-CBD6-44F0-B4C8-AB46A81F11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83907" y="4762294"/>
                  <a:ext cx="1436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03" name="Group 29702">
            <a:extLst>
              <a:ext uri="{FF2B5EF4-FFF2-40B4-BE49-F238E27FC236}">
                <a16:creationId xmlns:a16="http://schemas.microsoft.com/office/drawing/2014/main" id="{1D42CEF3-39EE-4269-B8AF-44FFC65402B0}"/>
              </a:ext>
            </a:extLst>
          </p:cNvPr>
          <p:cNvGrpSpPr/>
          <p:nvPr/>
        </p:nvGrpSpPr>
        <p:grpSpPr>
          <a:xfrm>
            <a:off x="4019307" y="4730254"/>
            <a:ext cx="1009080" cy="263520"/>
            <a:chOff x="4019307" y="4730254"/>
            <a:chExt cx="100908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CD52A6-A06A-458C-B1EF-51A8635522B4}"/>
                    </a:ext>
                  </a:extLst>
                </p14:cNvPr>
                <p14:cNvContentPartPr/>
                <p14:nvPr/>
              </p14:nvContentPartPr>
              <p14:xfrm>
                <a:off x="4021467" y="4768054"/>
                <a:ext cx="9720" cy="201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CD52A6-A06A-458C-B1EF-51A8635522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03467" y="4750054"/>
                  <a:ext cx="45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EB4689-F1A9-4DA5-BBCB-110EF10C0C18}"/>
                    </a:ext>
                  </a:extLst>
                </p14:cNvPr>
                <p14:cNvContentPartPr/>
                <p14:nvPr/>
              </p14:nvContentPartPr>
              <p14:xfrm>
                <a:off x="4019307" y="4730254"/>
                <a:ext cx="107280" cy="19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EB4689-F1A9-4DA5-BBCB-110EF10C0C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01307" y="4712614"/>
                  <a:ext cx="142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25BC12-2E91-4B8A-83B1-50D9DDE6011A}"/>
                    </a:ext>
                  </a:extLst>
                </p14:cNvPr>
                <p14:cNvContentPartPr/>
                <p14:nvPr/>
              </p14:nvContentPartPr>
              <p14:xfrm>
                <a:off x="4019667" y="4863094"/>
                <a:ext cx="188280" cy="130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25BC12-2E91-4B8A-83B1-50D9DDE601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2027" y="4845454"/>
                  <a:ext cx="223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696" name="Ink 29695">
                  <a:extLst>
                    <a:ext uri="{FF2B5EF4-FFF2-40B4-BE49-F238E27FC236}">
                      <a16:creationId xmlns:a16="http://schemas.microsoft.com/office/drawing/2014/main" id="{43F95B48-7355-4B2E-9BDC-16EA05623EC0}"/>
                    </a:ext>
                  </a:extLst>
                </p14:cNvPr>
                <p14:cNvContentPartPr/>
                <p14:nvPr/>
              </p14:nvContentPartPr>
              <p14:xfrm>
                <a:off x="4188147" y="4772014"/>
                <a:ext cx="23040" cy="12960"/>
              </p14:xfrm>
            </p:contentPart>
          </mc:Choice>
          <mc:Fallback>
            <p:pic>
              <p:nvPicPr>
                <p:cNvPr id="29696" name="Ink 29695">
                  <a:extLst>
                    <a:ext uri="{FF2B5EF4-FFF2-40B4-BE49-F238E27FC236}">
                      <a16:creationId xmlns:a16="http://schemas.microsoft.com/office/drawing/2014/main" id="{43F95B48-7355-4B2E-9BDC-16EA05623E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70147" y="4754374"/>
                  <a:ext cx="58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698" name="Ink 29697">
                  <a:extLst>
                    <a:ext uri="{FF2B5EF4-FFF2-40B4-BE49-F238E27FC236}">
                      <a16:creationId xmlns:a16="http://schemas.microsoft.com/office/drawing/2014/main" id="{97B0916B-66A4-47C0-B8B6-79E053419BCE}"/>
                    </a:ext>
                  </a:extLst>
                </p14:cNvPr>
                <p14:cNvContentPartPr/>
                <p14:nvPr/>
              </p14:nvContentPartPr>
              <p14:xfrm>
                <a:off x="4271307" y="4855894"/>
                <a:ext cx="102240" cy="131040"/>
              </p14:xfrm>
            </p:contentPart>
          </mc:Choice>
          <mc:Fallback>
            <p:pic>
              <p:nvPicPr>
                <p:cNvPr id="29698" name="Ink 29697">
                  <a:extLst>
                    <a:ext uri="{FF2B5EF4-FFF2-40B4-BE49-F238E27FC236}">
                      <a16:creationId xmlns:a16="http://schemas.microsoft.com/office/drawing/2014/main" id="{97B0916B-66A4-47C0-B8B6-79E053419B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3667" y="4838254"/>
                  <a:ext cx="137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699" name="Ink 29698">
                  <a:extLst>
                    <a:ext uri="{FF2B5EF4-FFF2-40B4-BE49-F238E27FC236}">
                      <a16:creationId xmlns:a16="http://schemas.microsoft.com/office/drawing/2014/main" id="{E296B064-A2CA-4C08-8177-F5B633721132}"/>
                    </a:ext>
                  </a:extLst>
                </p14:cNvPr>
                <p14:cNvContentPartPr/>
                <p14:nvPr/>
              </p14:nvContentPartPr>
              <p14:xfrm>
                <a:off x="4436187" y="4866334"/>
                <a:ext cx="144360" cy="100440"/>
              </p14:xfrm>
            </p:contentPart>
          </mc:Choice>
          <mc:Fallback>
            <p:pic>
              <p:nvPicPr>
                <p:cNvPr id="29699" name="Ink 29698">
                  <a:extLst>
                    <a:ext uri="{FF2B5EF4-FFF2-40B4-BE49-F238E27FC236}">
                      <a16:creationId xmlns:a16="http://schemas.microsoft.com/office/drawing/2014/main" id="{E296B064-A2CA-4C08-8177-F5B6337211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18547" y="4848694"/>
                  <a:ext cx="180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700" name="Ink 29699">
                  <a:extLst>
                    <a:ext uri="{FF2B5EF4-FFF2-40B4-BE49-F238E27FC236}">
                      <a16:creationId xmlns:a16="http://schemas.microsoft.com/office/drawing/2014/main" id="{3B92BF2C-EF67-43BB-B3AF-8CFB00FDF864}"/>
                    </a:ext>
                  </a:extLst>
                </p14:cNvPr>
                <p14:cNvContentPartPr/>
                <p14:nvPr/>
              </p14:nvContentPartPr>
              <p14:xfrm>
                <a:off x="4583427" y="4870654"/>
                <a:ext cx="127440" cy="69120"/>
              </p14:xfrm>
            </p:contentPart>
          </mc:Choice>
          <mc:Fallback>
            <p:pic>
              <p:nvPicPr>
                <p:cNvPr id="29700" name="Ink 29699">
                  <a:extLst>
                    <a:ext uri="{FF2B5EF4-FFF2-40B4-BE49-F238E27FC236}">
                      <a16:creationId xmlns:a16="http://schemas.microsoft.com/office/drawing/2014/main" id="{3B92BF2C-EF67-43BB-B3AF-8CFB00FDF8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65787" y="4852654"/>
                  <a:ext cx="16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701" name="Ink 29700">
                  <a:extLst>
                    <a:ext uri="{FF2B5EF4-FFF2-40B4-BE49-F238E27FC236}">
                      <a16:creationId xmlns:a16="http://schemas.microsoft.com/office/drawing/2014/main" id="{FF53BBA0-0689-474F-A214-216D0418F4A7}"/>
                    </a:ext>
                  </a:extLst>
                </p14:cNvPr>
                <p14:cNvContentPartPr/>
                <p14:nvPr/>
              </p14:nvContentPartPr>
              <p14:xfrm>
                <a:off x="4773867" y="4882894"/>
                <a:ext cx="67320" cy="81000"/>
              </p14:xfrm>
            </p:contentPart>
          </mc:Choice>
          <mc:Fallback>
            <p:pic>
              <p:nvPicPr>
                <p:cNvPr id="29701" name="Ink 29700">
                  <a:extLst>
                    <a:ext uri="{FF2B5EF4-FFF2-40B4-BE49-F238E27FC236}">
                      <a16:creationId xmlns:a16="http://schemas.microsoft.com/office/drawing/2014/main" id="{FF53BBA0-0689-474F-A214-216D0418F4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56227" y="4865254"/>
                  <a:ext cx="102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9702" name="Ink 29701">
                  <a:extLst>
                    <a:ext uri="{FF2B5EF4-FFF2-40B4-BE49-F238E27FC236}">
                      <a16:creationId xmlns:a16="http://schemas.microsoft.com/office/drawing/2014/main" id="{D2E14688-6E40-47C1-8994-EEECE0307760}"/>
                    </a:ext>
                  </a:extLst>
                </p14:cNvPr>
                <p14:cNvContentPartPr/>
                <p14:nvPr/>
              </p14:nvContentPartPr>
              <p14:xfrm>
                <a:off x="4955307" y="4865614"/>
                <a:ext cx="73080" cy="123120"/>
              </p14:xfrm>
            </p:contentPart>
          </mc:Choice>
          <mc:Fallback>
            <p:pic>
              <p:nvPicPr>
                <p:cNvPr id="29702" name="Ink 29701">
                  <a:extLst>
                    <a:ext uri="{FF2B5EF4-FFF2-40B4-BE49-F238E27FC236}">
                      <a16:creationId xmlns:a16="http://schemas.microsoft.com/office/drawing/2014/main" id="{D2E14688-6E40-47C1-8994-EEECE03077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37667" y="4847974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29" name="Group 29728">
            <a:extLst>
              <a:ext uri="{FF2B5EF4-FFF2-40B4-BE49-F238E27FC236}">
                <a16:creationId xmlns:a16="http://schemas.microsoft.com/office/drawing/2014/main" id="{F24EC23D-202A-42BD-9C79-CF686D5745B2}"/>
              </a:ext>
            </a:extLst>
          </p:cNvPr>
          <p:cNvGrpSpPr/>
          <p:nvPr/>
        </p:nvGrpSpPr>
        <p:grpSpPr>
          <a:xfrm>
            <a:off x="1647267" y="5153254"/>
            <a:ext cx="1014840" cy="386640"/>
            <a:chOff x="1647267" y="5153254"/>
            <a:chExt cx="101484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9706" name="Ink 29705">
                  <a:extLst>
                    <a:ext uri="{FF2B5EF4-FFF2-40B4-BE49-F238E27FC236}">
                      <a16:creationId xmlns:a16="http://schemas.microsoft.com/office/drawing/2014/main" id="{E9FC3C84-F935-4194-AE56-7BE6B8273EF8}"/>
                    </a:ext>
                  </a:extLst>
                </p14:cNvPr>
                <p14:cNvContentPartPr/>
                <p14:nvPr/>
              </p14:nvContentPartPr>
              <p14:xfrm>
                <a:off x="1647267" y="5153254"/>
                <a:ext cx="132840" cy="264600"/>
              </p14:xfrm>
            </p:contentPart>
          </mc:Choice>
          <mc:Fallback>
            <p:pic>
              <p:nvPicPr>
                <p:cNvPr id="29706" name="Ink 29705">
                  <a:extLst>
                    <a:ext uri="{FF2B5EF4-FFF2-40B4-BE49-F238E27FC236}">
                      <a16:creationId xmlns:a16="http://schemas.microsoft.com/office/drawing/2014/main" id="{E9FC3C84-F935-4194-AE56-7BE6B8273E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29267" y="5135254"/>
                  <a:ext cx="168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9707" name="Ink 29706">
                  <a:extLst>
                    <a:ext uri="{FF2B5EF4-FFF2-40B4-BE49-F238E27FC236}">
                      <a16:creationId xmlns:a16="http://schemas.microsoft.com/office/drawing/2014/main" id="{76CEC705-6596-4E60-8F55-5D9ECBA39A93}"/>
                    </a:ext>
                  </a:extLst>
                </p14:cNvPr>
                <p14:cNvContentPartPr/>
                <p14:nvPr/>
              </p14:nvContentPartPr>
              <p14:xfrm>
                <a:off x="1823307" y="5316694"/>
                <a:ext cx="26280" cy="155160"/>
              </p14:xfrm>
            </p:contentPart>
          </mc:Choice>
          <mc:Fallback>
            <p:pic>
              <p:nvPicPr>
                <p:cNvPr id="29707" name="Ink 29706">
                  <a:extLst>
                    <a:ext uri="{FF2B5EF4-FFF2-40B4-BE49-F238E27FC236}">
                      <a16:creationId xmlns:a16="http://schemas.microsoft.com/office/drawing/2014/main" id="{76CEC705-6596-4E60-8F55-5D9ECBA39A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5667" y="5299054"/>
                  <a:ext cx="61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9708" name="Ink 29707">
                  <a:extLst>
                    <a:ext uri="{FF2B5EF4-FFF2-40B4-BE49-F238E27FC236}">
                      <a16:creationId xmlns:a16="http://schemas.microsoft.com/office/drawing/2014/main" id="{16720C70-07EA-487B-B5EF-4B3C82F3AF09}"/>
                    </a:ext>
                  </a:extLst>
                </p14:cNvPr>
                <p14:cNvContentPartPr/>
                <p14:nvPr/>
              </p14:nvContentPartPr>
              <p14:xfrm>
                <a:off x="1906467" y="5299774"/>
                <a:ext cx="131040" cy="113040"/>
              </p14:xfrm>
            </p:contentPart>
          </mc:Choice>
          <mc:Fallback>
            <p:pic>
              <p:nvPicPr>
                <p:cNvPr id="29708" name="Ink 29707">
                  <a:extLst>
                    <a:ext uri="{FF2B5EF4-FFF2-40B4-BE49-F238E27FC236}">
                      <a16:creationId xmlns:a16="http://schemas.microsoft.com/office/drawing/2014/main" id="{16720C70-07EA-487B-B5EF-4B3C82F3AF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88467" y="5282134"/>
                  <a:ext cx="16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9709" name="Ink 29708">
                  <a:extLst>
                    <a:ext uri="{FF2B5EF4-FFF2-40B4-BE49-F238E27FC236}">
                      <a16:creationId xmlns:a16="http://schemas.microsoft.com/office/drawing/2014/main" id="{15C807A1-1110-4A6C-966D-9BF243319DAC}"/>
                    </a:ext>
                  </a:extLst>
                </p14:cNvPr>
                <p14:cNvContentPartPr/>
                <p14:nvPr/>
              </p14:nvContentPartPr>
              <p14:xfrm>
                <a:off x="2134707" y="5333974"/>
                <a:ext cx="47880" cy="80280"/>
              </p14:xfrm>
            </p:contentPart>
          </mc:Choice>
          <mc:Fallback>
            <p:pic>
              <p:nvPicPr>
                <p:cNvPr id="29709" name="Ink 29708">
                  <a:extLst>
                    <a:ext uri="{FF2B5EF4-FFF2-40B4-BE49-F238E27FC236}">
                      <a16:creationId xmlns:a16="http://schemas.microsoft.com/office/drawing/2014/main" id="{15C807A1-1110-4A6C-966D-9BF243319D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17067" y="5315974"/>
                  <a:ext cx="83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9710" name="Ink 29709">
                  <a:extLst>
                    <a:ext uri="{FF2B5EF4-FFF2-40B4-BE49-F238E27FC236}">
                      <a16:creationId xmlns:a16="http://schemas.microsoft.com/office/drawing/2014/main" id="{6862BFE7-45A5-42D5-B9DF-0B6409FAA667}"/>
                    </a:ext>
                  </a:extLst>
                </p14:cNvPr>
                <p14:cNvContentPartPr/>
                <p14:nvPr/>
              </p14:nvContentPartPr>
              <p14:xfrm>
                <a:off x="2271867" y="5310934"/>
                <a:ext cx="87840" cy="118440"/>
              </p14:xfrm>
            </p:contentPart>
          </mc:Choice>
          <mc:Fallback>
            <p:pic>
              <p:nvPicPr>
                <p:cNvPr id="29710" name="Ink 29709">
                  <a:extLst>
                    <a:ext uri="{FF2B5EF4-FFF2-40B4-BE49-F238E27FC236}">
                      <a16:creationId xmlns:a16="http://schemas.microsoft.com/office/drawing/2014/main" id="{6862BFE7-45A5-42D5-B9DF-0B6409FAA6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54227" y="5293294"/>
                  <a:ext cx="123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9711" name="Ink 29710">
                  <a:extLst>
                    <a:ext uri="{FF2B5EF4-FFF2-40B4-BE49-F238E27FC236}">
                      <a16:creationId xmlns:a16="http://schemas.microsoft.com/office/drawing/2014/main" id="{62AFC482-B019-4BD6-817D-BAE93F6F4F25}"/>
                    </a:ext>
                  </a:extLst>
                </p14:cNvPr>
                <p14:cNvContentPartPr/>
                <p14:nvPr/>
              </p14:nvContentPartPr>
              <p14:xfrm>
                <a:off x="2334147" y="5308054"/>
                <a:ext cx="161640" cy="231840"/>
              </p14:xfrm>
            </p:contentPart>
          </mc:Choice>
          <mc:Fallback>
            <p:pic>
              <p:nvPicPr>
                <p:cNvPr id="29711" name="Ink 29710">
                  <a:extLst>
                    <a:ext uri="{FF2B5EF4-FFF2-40B4-BE49-F238E27FC236}">
                      <a16:creationId xmlns:a16="http://schemas.microsoft.com/office/drawing/2014/main" id="{62AFC482-B019-4BD6-817D-BAE93F6F4F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16507" y="5290414"/>
                  <a:ext cx="19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9712" name="Ink 29711">
                  <a:extLst>
                    <a:ext uri="{FF2B5EF4-FFF2-40B4-BE49-F238E27FC236}">
                      <a16:creationId xmlns:a16="http://schemas.microsoft.com/office/drawing/2014/main" id="{F3CE269F-EFCD-4B52-82DE-C42E14CAFB92}"/>
                    </a:ext>
                  </a:extLst>
                </p14:cNvPr>
                <p14:cNvContentPartPr/>
                <p14:nvPr/>
              </p14:nvContentPartPr>
              <p14:xfrm>
                <a:off x="2546907" y="5292214"/>
                <a:ext cx="115200" cy="135360"/>
              </p14:xfrm>
            </p:contentPart>
          </mc:Choice>
          <mc:Fallback>
            <p:pic>
              <p:nvPicPr>
                <p:cNvPr id="29712" name="Ink 29711">
                  <a:extLst>
                    <a:ext uri="{FF2B5EF4-FFF2-40B4-BE49-F238E27FC236}">
                      <a16:creationId xmlns:a16="http://schemas.microsoft.com/office/drawing/2014/main" id="{F3CE269F-EFCD-4B52-82DE-C42E14CAFB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8907" y="5274214"/>
                  <a:ext cx="1508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28" name="Group 29727">
            <a:extLst>
              <a:ext uri="{FF2B5EF4-FFF2-40B4-BE49-F238E27FC236}">
                <a16:creationId xmlns:a16="http://schemas.microsoft.com/office/drawing/2014/main" id="{D17E55D9-18F3-450B-9753-B77A894AC56A}"/>
              </a:ext>
            </a:extLst>
          </p:cNvPr>
          <p:cNvGrpSpPr/>
          <p:nvPr/>
        </p:nvGrpSpPr>
        <p:grpSpPr>
          <a:xfrm>
            <a:off x="3015627" y="5221294"/>
            <a:ext cx="587160" cy="240120"/>
            <a:chOff x="3015627" y="5221294"/>
            <a:chExt cx="58716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9713" name="Ink 29712">
                  <a:extLst>
                    <a:ext uri="{FF2B5EF4-FFF2-40B4-BE49-F238E27FC236}">
                      <a16:creationId xmlns:a16="http://schemas.microsoft.com/office/drawing/2014/main" id="{0709CC78-EF59-443F-B81D-619CAE3F2C61}"/>
                    </a:ext>
                  </a:extLst>
                </p14:cNvPr>
                <p14:cNvContentPartPr/>
                <p14:nvPr/>
              </p14:nvContentPartPr>
              <p14:xfrm>
                <a:off x="3015627" y="5221294"/>
                <a:ext cx="104040" cy="187560"/>
              </p14:xfrm>
            </p:contentPart>
          </mc:Choice>
          <mc:Fallback>
            <p:pic>
              <p:nvPicPr>
                <p:cNvPr id="29713" name="Ink 29712">
                  <a:extLst>
                    <a:ext uri="{FF2B5EF4-FFF2-40B4-BE49-F238E27FC236}">
                      <a16:creationId xmlns:a16="http://schemas.microsoft.com/office/drawing/2014/main" id="{0709CC78-EF59-443F-B81D-619CAE3F2C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97627" y="5203654"/>
                  <a:ext cx="139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9714" name="Ink 29713">
                  <a:extLst>
                    <a:ext uri="{FF2B5EF4-FFF2-40B4-BE49-F238E27FC236}">
                      <a16:creationId xmlns:a16="http://schemas.microsoft.com/office/drawing/2014/main" id="{E1BDE6A0-A35B-4AB6-99D1-845FC31EF7B2}"/>
                    </a:ext>
                  </a:extLst>
                </p14:cNvPr>
                <p14:cNvContentPartPr/>
                <p14:nvPr/>
              </p14:nvContentPartPr>
              <p14:xfrm>
                <a:off x="3170067" y="5228494"/>
                <a:ext cx="148320" cy="117360"/>
              </p14:xfrm>
            </p:contentPart>
          </mc:Choice>
          <mc:Fallback>
            <p:pic>
              <p:nvPicPr>
                <p:cNvPr id="29714" name="Ink 29713">
                  <a:extLst>
                    <a:ext uri="{FF2B5EF4-FFF2-40B4-BE49-F238E27FC236}">
                      <a16:creationId xmlns:a16="http://schemas.microsoft.com/office/drawing/2014/main" id="{E1BDE6A0-A35B-4AB6-99D1-845FC31EF7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52067" y="5210494"/>
                  <a:ext cx="183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9715" name="Ink 29714">
                  <a:extLst>
                    <a:ext uri="{FF2B5EF4-FFF2-40B4-BE49-F238E27FC236}">
                      <a16:creationId xmlns:a16="http://schemas.microsoft.com/office/drawing/2014/main" id="{53F7B45B-3826-4194-8C8B-A2B8F6994C5F}"/>
                    </a:ext>
                  </a:extLst>
                </p14:cNvPr>
                <p14:cNvContentPartPr/>
                <p14:nvPr/>
              </p14:nvContentPartPr>
              <p14:xfrm>
                <a:off x="3286707" y="5238934"/>
                <a:ext cx="18360" cy="216360"/>
              </p14:xfrm>
            </p:contentPart>
          </mc:Choice>
          <mc:Fallback>
            <p:pic>
              <p:nvPicPr>
                <p:cNvPr id="29715" name="Ink 29714">
                  <a:extLst>
                    <a:ext uri="{FF2B5EF4-FFF2-40B4-BE49-F238E27FC236}">
                      <a16:creationId xmlns:a16="http://schemas.microsoft.com/office/drawing/2014/main" id="{53F7B45B-3826-4194-8C8B-A2B8F6994C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68707" y="5220934"/>
                  <a:ext cx="54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9716" name="Ink 29715">
                  <a:extLst>
                    <a:ext uri="{FF2B5EF4-FFF2-40B4-BE49-F238E27FC236}">
                      <a16:creationId xmlns:a16="http://schemas.microsoft.com/office/drawing/2014/main" id="{D6E44A43-F06E-441B-A046-1FF215A20E09}"/>
                    </a:ext>
                  </a:extLst>
                </p14:cNvPr>
                <p14:cNvContentPartPr/>
                <p14:nvPr/>
              </p14:nvContentPartPr>
              <p14:xfrm>
                <a:off x="3391107" y="5282134"/>
                <a:ext cx="86040" cy="106920"/>
              </p14:xfrm>
            </p:contentPart>
          </mc:Choice>
          <mc:Fallback>
            <p:pic>
              <p:nvPicPr>
                <p:cNvPr id="29716" name="Ink 29715">
                  <a:extLst>
                    <a:ext uri="{FF2B5EF4-FFF2-40B4-BE49-F238E27FC236}">
                      <a16:creationId xmlns:a16="http://schemas.microsoft.com/office/drawing/2014/main" id="{D6E44A43-F06E-441B-A046-1FF215A20E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73467" y="5264494"/>
                  <a:ext cx="121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9717" name="Ink 29716">
                  <a:extLst>
                    <a:ext uri="{FF2B5EF4-FFF2-40B4-BE49-F238E27FC236}">
                      <a16:creationId xmlns:a16="http://schemas.microsoft.com/office/drawing/2014/main" id="{FA142C22-F2F5-4C48-95DF-740A2D3F2FEE}"/>
                    </a:ext>
                  </a:extLst>
                </p14:cNvPr>
                <p14:cNvContentPartPr/>
                <p14:nvPr/>
              </p14:nvContentPartPr>
              <p14:xfrm>
                <a:off x="3548787" y="5258734"/>
                <a:ext cx="54000" cy="202680"/>
              </p14:xfrm>
            </p:contentPart>
          </mc:Choice>
          <mc:Fallback>
            <p:pic>
              <p:nvPicPr>
                <p:cNvPr id="29717" name="Ink 29716">
                  <a:extLst>
                    <a:ext uri="{FF2B5EF4-FFF2-40B4-BE49-F238E27FC236}">
                      <a16:creationId xmlns:a16="http://schemas.microsoft.com/office/drawing/2014/main" id="{FA142C22-F2F5-4C48-95DF-740A2D3F2F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31147" y="5240734"/>
                  <a:ext cx="896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27" name="Group 29726">
            <a:extLst>
              <a:ext uri="{FF2B5EF4-FFF2-40B4-BE49-F238E27FC236}">
                <a16:creationId xmlns:a16="http://schemas.microsoft.com/office/drawing/2014/main" id="{BAE71B7D-E8D3-4CFD-8CFA-55BCF57BD251}"/>
              </a:ext>
            </a:extLst>
          </p:cNvPr>
          <p:cNvGrpSpPr/>
          <p:nvPr/>
        </p:nvGrpSpPr>
        <p:grpSpPr>
          <a:xfrm>
            <a:off x="4120107" y="5142814"/>
            <a:ext cx="1102680" cy="248040"/>
            <a:chOff x="4120107" y="5142814"/>
            <a:chExt cx="110268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9718" name="Ink 29717">
                  <a:extLst>
                    <a:ext uri="{FF2B5EF4-FFF2-40B4-BE49-F238E27FC236}">
                      <a16:creationId xmlns:a16="http://schemas.microsoft.com/office/drawing/2014/main" id="{17A30C98-D12C-4EB6-AD09-B64FB86EE9B5}"/>
                    </a:ext>
                  </a:extLst>
                </p14:cNvPr>
                <p14:cNvContentPartPr/>
                <p14:nvPr/>
              </p14:nvContentPartPr>
              <p14:xfrm>
                <a:off x="4129827" y="5157934"/>
                <a:ext cx="28800" cy="224280"/>
              </p14:xfrm>
            </p:contentPart>
          </mc:Choice>
          <mc:Fallback>
            <p:pic>
              <p:nvPicPr>
                <p:cNvPr id="29718" name="Ink 29717">
                  <a:extLst>
                    <a:ext uri="{FF2B5EF4-FFF2-40B4-BE49-F238E27FC236}">
                      <a16:creationId xmlns:a16="http://schemas.microsoft.com/office/drawing/2014/main" id="{17A30C98-D12C-4EB6-AD09-B64FB86EE9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12187" y="5139934"/>
                  <a:ext cx="64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9719" name="Ink 29718">
                  <a:extLst>
                    <a:ext uri="{FF2B5EF4-FFF2-40B4-BE49-F238E27FC236}">
                      <a16:creationId xmlns:a16="http://schemas.microsoft.com/office/drawing/2014/main" id="{79545FA6-6A17-4AD6-90BA-87A534E180C5}"/>
                    </a:ext>
                  </a:extLst>
                </p14:cNvPr>
                <p14:cNvContentPartPr/>
                <p14:nvPr/>
              </p14:nvContentPartPr>
              <p14:xfrm>
                <a:off x="4120107" y="5142814"/>
                <a:ext cx="127440" cy="31680"/>
              </p14:xfrm>
            </p:contentPart>
          </mc:Choice>
          <mc:Fallback>
            <p:pic>
              <p:nvPicPr>
                <p:cNvPr id="29719" name="Ink 29718">
                  <a:extLst>
                    <a:ext uri="{FF2B5EF4-FFF2-40B4-BE49-F238E27FC236}">
                      <a16:creationId xmlns:a16="http://schemas.microsoft.com/office/drawing/2014/main" id="{79545FA6-6A17-4AD6-90BA-87A534E180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02107" y="5124814"/>
                  <a:ext cx="163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9720" name="Ink 29719">
                  <a:extLst>
                    <a:ext uri="{FF2B5EF4-FFF2-40B4-BE49-F238E27FC236}">
                      <a16:creationId xmlns:a16="http://schemas.microsoft.com/office/drawing/2014/main" id="{8F9B2415-8082-4F7D-811C-492E0FB2020D}"/>
                    </a:ext>
                  </a:extLst>
                </p14:cNvPr>
                <p14:cNvContentPartPr/>
                <p14:nvPr/>
              </p14:nvContentPartPr>
              <p14:xfrm>
                <a:off x="4147467" y="5281414"/>
                <a:ext cx="225720" cy="109440"/>
              </p14:xfrm>
            </p:contentPart>
          </mc:Choice>
          <mc:Fallback>
            <p:pic>
              <p:nvPicPr>
                <p:cNvPr id="29720" name="Ink 29719">
                  <a:extLst>
                    <a:ext uri="{FF2B5EF4-FFF2-40B4-BE49-F238E27FC236}">
                      <a16:creationId xmlns:a16="http://schemas.microsoft.com/office/drawing/2014/main" id="{8F9B2415-8082-4F7D-811C-492E0FB202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29827" y="5263414"/>
                  <a:ext cx="261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9721" name="Ink 29720">
                  <a:extLst>
                    <a:ext uri="{FF2B5EF4-FFF2-40B4-BE49-F238E27FC236}">
                      <a16:creationId xmlns:a16="http://schemas.microsoft.com/office/drawing/2014/main" id="{C2E2EC88-840E-48EB-A22F-13E9BD45B822}"/>
                    </a:ext>
                  </a:extLst>
                </p14:cNvPr>
                <p14:cNvContentPartPr/>
                <p14:nvPr/>
              </p14:nvContentPartPr>
              <p14:xfrm>
                <a:off x="4344747" y="5207614"/>
                <a:ext cx="19440" cy="12960"/>
              </p14:xfrm>
            </p:contentPart>
          </mc:Choice>
          <mc:Fallback>
            <p:pic>
              <p:nvPicPr>
                <p:cNvPr id="29721" name="Ink 29720">
                  <a:extLst>
                    <a:ext uri="{FF2B5EF4-FFF2-40B4-BE49-F238E27FC236}">
                      <a16:creationId xmlns:a16="http://schemas.microsoft.com/office/drawing/2014/main" id="{C2E2EC88-840E-48EB-A22F-13E9BD45B8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27107" y="5189614"/>
                  <a:ext cx="55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9722" name="Ink 29721">
                  <a:extLst>
                    <a:ext uri="{FF2B5EF4-FFF2-40B4-BE49-F238E27FC236}">
                      <a16:creationId xmlns:a16="http://schemas.microsoft.com/office/drawing/2014/main" id="{792327B3-CB5E-47F8-9211-8C94044EA1F4}"/>
                    </a:ext>
                  </a:extLst>
                </p14:cNvPr>
                <p14:cNvContentPartPr/>
                <p14:nvPr/>
              </p14:nvContentPartPr>
              <p14:xfrm>
                <a:off x="4478667" y="5292574"/>
                <a:ext cx="75960" cy="83520"/>
              </p14:xfrm>
            </p:contentPart>
          </mc:Choice>
          <mc:Fallback>
            <p:pic>
              <p:nvPicPr>
                <p:cNvPr id="29722" name="Ink 29721">
                  <a:extLst>
                    <a:ext uri="{FF2B5EF4-FFF2-40B4-BE49-F238E27FC236}">
                      <a16:creationId xmlns:a16="http://schemas.microsoft.com/office/drawing/2014/main" id="{792327B3-CB5E-47F8-9211-8C94044EA1F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1027" y="5274574"/>
                  <a:ext cx="111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723" name="Ink 29722">
                  <a:extLst>
                    <a:ext uri="{FF2B5EF4-FFF2-40B4-BE49-F238E27FC236}">
                      <a16:creationId xmlns:a16="http://schemas.microsoft.com/office/drawing/2014/main" id="{C95D7268-24F4-422D-9234-E819E4DC5E94}"/>
                    </a:ext>
                  </a:extLst>
                </p14:cNvPr>
                <p14:cNvContentPartPr/>
                <p14:nvPr/>
              </p14:nvContentPartPr>
              <p14:xfrm>
                <a:off x="4643907" y="5284294"/>
                <a:ext cx="114480" cy="76320"/>
              </p14:xfrm>
            </p:contentPart>
          </mc:Choice>
          <mc:Fallback>
            <p:pic>
              <p:nvPicPr>
                <p:cNvPr id="29723" name="Ink 29722">
                  <a:extLst>
                    <a:ext uri="{FF2B5EF4-FFF2-40B4-BE49-F238E27FC236}">
                      <a16:creationId xmlns:a16="http://schemas.microsoft.com/office/drawing/2014/main" id="{C95D7268-24F4-422D-9234-E819E4DC5E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26267" y="5266294"/>
                  <a:ext cx="150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9724" name="Ink 29723">
                  <a:extLst>
                    <a:ext uri="{FF2B5EF4-FFF2-40B4-BE49-F238E27FC236}">
                      <a16:creationId xmlns:a16="http://schemas.microsoft.com/office/drawing/2014/main" id="{CF755938-351B-46F0-95A6-A8DFB6B5FF9B}"/>
                    </a:ext>
                  </a:extLst>
                </p14:cNvPr>
                <p14:cNvContentPartPr/>
                <p14:nvPr/>
              </p14:nvContentPartPr>
              <p14:xfrm>
                <a:off x="4815987" y="5264494"/>
                <a:ext cx="81000" cy="102240"/>
              </p14:xfrm>
            </p:contentPart>
          </mc:Choice>
          <mc:Fallback>
            <p:pic>
              <p:nvPicPr>
                <p:cNvPr id="29724" name="Ink 29723">
                  <a:extLst>
                    <a:ext uri="{FF2B5EF4-FFF2-40B4-BE49-F238E27FC236}">
                      <a16:creationId xmlns:a16="http://schemas.microsoft.com/office/drawing/2014/main" id="{CF755938-351B-46F0-95A6-A8DFB6B5FF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97987" y="5246854"/>
                  <a:ext cx="116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9725" name="Ink 29724">
                  <a:extLst>
                    <a:ext uri="{FF2B5EF4-FFF2-40B4-BE49-F238E27FC236}">
                      <a16:creationId xmlns:a16="http://schemas.microsoft.com/office/drawing/2014/main" id="{EF01AE2E-0EF5-4948-B9CF-729B2D342EDD}"/>
                    </a:ext>
                  </a:extLst>
                </p14:cNvPr>
                <p14:cNvContentPartPr/>
                <p14:nvPr/>
              </p14:nvContentPartPr>
              <p14:xfrm>
                <a:off x="4990587" y="5268094"/>
                <a:ext cx="72000" cy="96480"/>
              </p14:xfrm>
            </p:contentPart>
          </mc:Choice>
          <mc:Fallback>
            <p:pic>
              <p:nvPicPr>
                <p:cNvPr id="29725" name="Ink 29724">
                  <a:extLst>
                    <a:ext uri="{FF2B5EF4-FFF2-40B4-BE49-F238E27FC236}">
                      <a16:creationId xmlns:a16="http://schemas.microsoft.com/office/drawing/2014/main" id="{EF01AE2E-0EF5-4948-B9CF-729B2D342E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72947" y="5250094"/>
                  <a:ext cx="107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9726" name="Ink 29725">
                  <a:extLst>
                    <a:ext uri="{FF2B5EF4-FFF2-40B4-BE49-F238E27FC236}">
                      <a16:creationId xmlns:a16="http://schemas.microsoft.com/office/drawing/2014/main" id="{368A36DD-D671-4BF9-91AE-C01F81BE986D}"/>
                    </a:ext>
                  </a:extLst>
                </p14:cNvPr>
                <p14:cNvContentPartPr/>
                <p14:nvPr/>
              </p14:nvContentPartPr>
              <p14:xfrm>
                <a:off x="5116587" y="5246854"/>
                <a:ext cx="106200" cy="141840"/>
              </p14:xfrm>
            </p:contentPart>
          </mc:Choice>
          <mc:Fallback>
            <p:pic>
              <p:nvPicPr>
                <p:cNvPr id="29726" name="Ink 29725">
                  <a:extLst>
                    <a:ext uri="{FF2B5EF4-FFF2-40B4-BE49-F238E27FC236}">
                      <a16:creationId xmlns:a16="http://schemas.microsoft.com/office/drawing/2014/main" id="{368A36DD-D671-4BF9-91AE-C01F81BE98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98587" y="5228854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BADB97FE-6159-406F-B394-74FF087FD9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Assignment Operation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671D5A1-4CA8-429C-9C5C-F541246D2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09663"/>
            <a:ext cx="7204075" cy="468153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The assignment operation (</a:t>
            </a:r>
            <a:r>
              <a:rPr lang="en-US" altLang="en-US" sz="1800">
                <a:latin typeface="Symbol" panose="05050102010706020507" pitchFamily="18" charset="2"/>
              </a:rPr>
              <a:t></a:t>
            </a:r>
            <a:r>
              <a:rPr lang="en-US" altLang="en-US" sz="1800"/>
              <a:t>) provides a convenient way to express complex queries. </a:t>
            </a:r>
          </a:p>
          <a:p>
            <a:pPr marL="627063" lvl="1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 Write query as a sequential program consisting of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 series of assignments 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followed by an expression whose value is displayed as a result of the query.</a:t>
            </a:r>
          </a:p>
          <a:p>
            <a:pPr marL="627063" lvl="1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Assignment must always be made to a temporary relation variable.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832E205B-B140-4844-BF14-6E1937655C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Outer Join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0C526A9F-3287-467E-99D4-C6E40EBEC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An extension of the join operation that avoids loss of information.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Computes the join and then adds tuples form one relation that does not match tuples in the other relation to the result of the join. 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Uses </a:t>
            </a:r>
            <a:r>
              <a:rPr lang="en-US" altLang="en-US" sz="1800" i="1"/>
              <a:t>null</a:t>
            </a:r>
            <a:r>
              <a:rPr lang="en-US" altLang="en-US" sz="1800"/>
              <a:t> values: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i="1"/>
              <a:t>null </a:t>
            </a:r>
            <a:r>
              <a:rPr lang="en-US" altLang="en-US" sz="1800"/>
              <a:t>signifies that the value is unknown or does not exist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All comparisons involving </a:t>
            </a:r>
            <a:r>
              <a:rPr lang="en-US" altLang="en-US" sz="1800" i="1"/>
              <a:t>null</a:t>
            </a:r>
            <a:r>
              <a:rPr lang="en-US" altLang="en-US" sz="1800"/>
              <a:t> are (roughly speaking) </a:t>
            </a:r>
            <a:r>
              <a:rPr lang="en-US" altLang="en-US" sz="1800" b="1"/>
              <a:t>false</a:t>
            </a:r>
            <a:r>
              <a:rPr lang="en-US" altLang="en-US" sz="1800"/>
              <a:t> by definition.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We shall study precise meaning of comparisons with nulls later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8328E9-50DA-4C85-817F-982167AE52E2}"/>
              </a:ext>
            </a:extLst>
          </p:cNvPr>
          <p:cNvGrpSpPr/>
          <p:nvPr/>
        </p:nvGrpSpPr>
        <p:grpSpPr>
          <a:xfrm>
            <a:off x="1192587" y="4175474"/>
            <a:ext cx="115200" cy="204120"/>
            <a:chOff x="1192587" y="4175474"/>
            <a:chExt cx="11520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9D1FFB-A378-4410-BCF0-0DA4E3B19931}"/>
                    </a:ext>
                  </a:extLst>
                </p14:cNvPr>
                <p14:cNvContentPartPr/>
                <p14:nvPr/>
              </p14:nvContentPartPr>
              <p14:xfrm>
                <a:off x="1261707" y="4175474"/>
                <a:ext cx="19440" cy="18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9D1FFB-A378-4410-BCF0-0DA4E3B199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4067" y="4157474"/>
                  <a:ext cx="5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B64A24-F7C2-4E35-BA6D-D7E79AA3CE10}"/>
                    </a:ext>
                  </a:extLst>
                </p14:cNvPr>
                <p14:cNvContentPartPr/>
                <p14:nvPr/>
              </p14:nvContentPartPr>
              <p14:xfrm>
                <a:off x="1209147" y="4180874"/>
                <a:ext cx="56160" cy="4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B64A24-F7C2-4E35-BA6D-D7E79AA3CE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1507" y="4163234"/>
                  <a:ext cx="91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060B07-5B0E-4FBA-B5A4-EF70EC75BD2C}"/>
                    </a:ext>
                  </a:extLst>
                </p14:cNvPr>
                <p14:cNvContentPartPr/>
                <p14:nvPr/>
              </p14:nvContentPartPr>
              <p14:xfrm>
                <a:off x="1192587" y="4366994"/>
                <a:ext cx="115200" cy="12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060B07-5B0E-4FBA-B5A4-EF70EC75BD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4587" y="4348994"/>
                  <a:ext cx="150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0D80B3-3728-4895-B09F-2372C32D11F6}"/>
                  </a:ext>
                </a:extLst>
              </p14:cNvPr>
              <p14:cNvContentPartPr/>
              <p14:nvPr/>
            </p14:nvContentPartPr>
            <p14:xfrm>
              <a:off x="1468707" y="4347194"/>
              <a:ext cx="9720" cy="1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0D80B3-3728-4895-B09F-2372C32D11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1067" y="4329554"/>
                <a:ext cx="453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EF71A7B-3238-4533-AA6C-AA49BB73EA16}"/>
              </a:ext>
            </a:extLst>
          </p:cNvPr>
          <p:cNvGrpSpPr/>
          <p:nvPr/>
        </p:nvGrpSpPr>
        <p:grpSpPr>
          <a:xfrm>
            <a:off x="1840947" y="3992234"/>
            <a:ext cx="739440" cy="375840"/>
            <a:chOff x="1840947" y="3992234"/>
            <a:chExt cx="7394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790F774-B8E5-4CFC-A053-AAADE5A2FD62}"/>
                    </a:ext>
                  </a:extLst>
                </p14:cNvPr>
                <p14:cNvContentPartPr/>
                <p14:nvPr/>
              </p14:nvContentPartPr>
              <p14:xfrm>
                <a:off x="1840947" y="4122194"/>
                <a:ext cx="37800" cy="24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790F774-B8E5-4CFC-A053-AAADE5A2FD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23307" y="4104194"/>
                  <a:ext cx="73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7F5C495-1525-401E-BC7A-3C3781765E5C}"/>
                    </a:ext>
                  </a:extLst>
                </p14:cNvPr>
                <p14:cNvContentPartPr/>
                <p14:nvPr/>
              </p14:nvContentPartPr>
              <p14:xfrm>
                <a:off x="1863267" y="4355834"/>
                <a:ext cx="136800" cy="7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7F5C495-1525-401E-BC7A-3C3781765E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5627" y="4338194"/>
                  <a:ext cx="172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1A98F7-359D-4AA2-AF0A-BAE15E0427B7}"/>
                    </a:ext>
                  </a:extLst>
                </p14:cNvPr>
                <p14:cNvContentPartPr/>
                <p14:nvPr/>
              </p14:nvContentPartPr>
              <p14:xfrm>
                <a:off x="2048667" y="4261154"/>
                <a:ext cx="103680" cy="9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1A98F7-359D-4AA2-AF0A-BAE15E0427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0667" y="4243514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DEFAD1-6FB5-4939-A7C2-FE29841B30FB}"/>
                    </a:ext>
                  </a:extLst>
                </p14:cNvPr>
                <p14:cNvContentPartPr/>
                <p14:nvPr/>
              </p14:nvContentPartPr>
              <p14:xfrm>
                <a:off x="2244147" y="3992234"/>
                <a:ext cx="86760" cy="366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DEFAD1-6FB5-4939-A7C2-FE29841B30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6507" y="3974234"/>
                  <a:ext cx="1224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E85B11-BFED-4BE9-A93B-2A09980AC2C2}"/>
                    </a:ext>
                  </a:extLst>
                </p14:cNvPr>
                <p14:cNvContentPartPr/>
                <p14:nvPr/>
              </p14:nvContentPartPr>
              <p14:xfrm>
                <a:off x="2209947" y="4225874"/>
                <a:ext cx="80640" cy="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E85B11-BFED-4BE9-A93B-2A09980AC2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91947" y="4207874"/>
                  <a:ext cx="116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E6A928-0066-4C88-B96A-65754F2D5170}"/>
                    </a:ext>
                  </a:extLst>
                </p14:cNvPr>
                <p14:cNvContentPartPr/>
                <p14:nvPr/>
              </p14:nvContentPartPr>
              <p14:xfrm>
                <a:off x="2471667" y="4072154"/>
                <a:ext cx="21960" cy="27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E6A928-0066-4C88-B96A-65754F2D51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54027" y="4054154"/>
                  <a:ext cx="57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BBB97E-6C69-4D03-B4F3-5ABCFE467F5F}"/>
                    </a:ext>
                  </a:extLst>
                </p14:cNvPr>
                <p14:cNvContentPartPr/>
                <p14:nvPr/>
              </p14:nvContentPartPr>
              <p14:xfrm>
                <a:off x="2405427" y="4215434"/>
                <a:ext cx="174960" cy="7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BBB97E-6C69-4D03-B4F3-5ABCFE467F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87427" y="4197434"/>
                  <a:ext cx="210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46D16-2712-4E80-8BFE-47B69BF7EE94}"/>
              </a:ext>
            </a:extLst>
          </p:cNvPr>
          <p:cNvGrpSpPr/>
          <p:nvPr/>
        </p:nvGrpSpPr>
        <p:grpSpPr>
          <a:xfrm>
            <a:off x="2982507" y="4066754"/>
            <a:ext cx="837000" cy="299880"/>
            <a:chOff x="2982507" y="4066754"/>
            <a:chExt cx="8370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FDFCA3-875B-44C6-8A73-3A0C490C7166}"/>
                    </a:ext>
                  </a:extLst>
                </p14:cNvPr>
                <p14:cNvContentPartPr/>
                <p14:nvPr/>
              </p14:nvContentPartPr>
              <p14:xfrm>
                <a:off x="2982507" y="4091594"/>
                <a:ext cx="176400" cy="27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FDFCA3-875B-44C6-8A73-3A0C490C71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4507" y="4073594"/>
                  <a:ext cx="212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FF3988-2A1A-4B2C-8CD2-E0F43023AED1}"/>
                    </a:ext>
                  </a:extLst>
                </p14:cNvPr>
                <p14:cNvContentPartPr/>
                <p14:nvPr/>
              </p14:nvContentPartPr>
              <p14:xfrm>
                <a:off x="3235587" y="4204994"/>
                <a:ext cx="93240" cy="129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FF3988-2A1A-4B2C-8CD2-E0F43023AE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7947" y="4186994"/>
                  <a:ext cx="128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AE0518-8989-4CEF-A351-8E15E0E0E8F0}"/>
                    </a:ext>
                  </a:extLst>
                </p14:cNvPr>
                <p14:cNvContentPartPr/>
                <p14:nvPr/>
              </p14:nvContentPartPr>
              <p14:xfrm>
                <a:off x="3418467" y="4066754"/>
                <a:ext cx="36360" cy="291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AE0518-8989-4CEF-A351-8E15E0E0E8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00827" y="4049114"/>
                  <a:ext cx="72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B0F93E-1B6F-4891-A34A-B2F5422B014D}"/>
                    </a:ext>
                  </a:extLst>
                </p14:cNvPr>
                <p14:cNvContentPartPr/>
                <p14:nvPr/>
              </p14:nvContentPartPr>
              <p14:xfrm>
                <a:off x="3390027" y="4220474"/>
                <a:ext cx="123120" cy="1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B0F93E-1B6F-4891-A34A-B2F5422B01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72387" y="4202474"/>
                  <a:ext cx="158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91BE8D-23DD-4FC2-8EDC-E0685F806E08}"/>
                    </a:ext>
                  </a:extLst>
                </p14:cNvPr>
                <p14:cNvContentPartPr/>
                <p14:nvPr/>
              </p14:nvContentPartPr>
              <p14:xfrm>
                <a:off x="3547347" y="4213634"/>
                <a:ext cx="136440" cy="12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91BE8D-23DD-4FC2-8EDC-E0685F806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29707" y="4195994"/>
                  <a:ext cx="17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A2838B6-A8FC-4CDE-BA29-6ABB85B06367}"/>
                    </a:ext>
                  </a:extLst>
                </p14:cNvPr>
                <p14:cNvContentPartPr/>
                <p14:nvPr/>
              </p14:nvContentPartPr>
              <p14:xfrm>
                <a:off x="3705747" y="4198514"/>
                <a:ext cx="113760" cy="14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A2838B6-A8FC-4CDE-BA29-6ABB85B063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88107" y="4180874"/>
                  <a:ext cx="1494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49B3AC-F457-49F5-AA57-02F2421D0F52}"/>
              </a:ext>
            </a:extLst>
          </p:cNvPr>
          <p:cNvGrpSpPr/>
          <p:nvPr/>
        </p:nvGrpSpPr>
        <p:grpSpPr>
          <a:xfrm>
            <a:off x="4112907" y="4068554"/>
            <a:ext cx="690840" cy="292680"/>
            <a:chOff x="4112907" y="4068554"/>
            <a:chExt cx="69084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3D9FC1-EEB8-4867-ACD4-FCB02A167B16}"/>
                    </a:ext>
                  </a:extLst>
                </p14:cNvPr>
                <p14:cNvContentPartPr/>
                <p14:nvPr/>
              </p14:nvContentPartPr>
              <p14:xfrm>
                <a:off x="4112907" y="4068554"/>
                <a:ext cx="210960" cy="29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3D9FC1-EEB8-4867-ACD4-FCB02A167B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94907" y="4050914"/>
                  <a:ext cx="246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6D2748-0ED8-4BF5-9763-B40D391E3246}"/>
                    </a:ext>
                  </a:extLst>
                </p14:cNvPr>
                <p14:cNvContentPartPr/>
                <p14:nvPr/>
              </p14:nvContentPartPr>
              <p14:xfrm>
                <a:off x="4414947" y="4203554"/>
                <a:ext cx="62640" cy="11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6D2748-0ED8-4BF5-9763-B40D391E32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96947" y="4185914"/>
                  <a:ext cx="98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6BEC46-9171-4F77-87A6-2A04E1179FCA}"/>
                    </a:ext>
                  </a:extLst>
                </p14:cNvPr>
                <p14:cNvContentPartPr/>
                <p14:nvPr/>
              </p14:nvContentPartPr>
              <p14:xfrm>
                <a:off x="4565067" y="4224794"/>
                <a:ext cx="20160" cy="63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6BEC46-9171-4F77-87A6-2A04E1179F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47067" y="4207154"/>
                  <a:ext cx="55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DE74F1-AC2E-49B1-B7FD-4C72B8E8D18B}"/>
                    </a:ext>
                  </a:extLst>
                </p14:cNvPr>
                <p14:cNvContentPartPr/>
                <p14:nvPr/>
              </p14:nvContentPartPr>
              <p14:xfrm>
                <a:off x="4533027" y="4102754"/>
                <a:ext cx="24480" cy="21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DE74F1-AC2E-49B1-B7FD-4C72B8E8D1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15387" y="4085114"/>
                  <a:ext cx="60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311C0A-71EC-4A9C-B2C2-2C651FE30449}"/>
                    </a:ext>
                  </a:extLst>
                </p14:cNvPr>
                <p14:cNvContentPartPr/>
                <p14:nvPr/>
              </p14:nvContentPartPr>
              <p14:xfrm>
                <a:off x="4680627" y="4206794"/>
                <a:ext cx="123120" cy="124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311C0A-71EC-4A9C-B2C2-2C651FE304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2987" y="4188794"/>
                  <a:ext cx="15876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E7CADF-2CB3-40D7-9090-0061A83018BA}"/>
                  </a:ext>
                </a:extLst>
              </p14:cNvPr>
              <p14:cNvContentPartPr/>
              <p14:nvPr/>
            </p14:nvContentPartPr>
            <p14:xfrm>
              <a:off x="5448867" y="4178714"/>
              <a:ext cx="219600" cy="191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E7CADF-2CB3-40D7-9090-0061A83018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30867" y="4161074"/>
                <a:ext cx="2552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7FFB5FE-5298-434F-B98D-9CBFE651F0DC}"/>
              </a:ext>
            </a:extLst>
          </p:cNvPr>
          <p:cNvGrpSpPr/>
          <p:nvPr/>
        </p:nvGrpSpPr>
        <p:grpSpPr>
          <a:xfrm>
            <a:off x="6291267" y="4057034"/>
            <a:ext cx="761400" cy="390960"/>
            <a:chOff x="6291267" y="4057034"/>
            <a:chExt cx="76140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8763E5-4C54-46C4-8418-0CCE8AF3678F}"/>
                    </a:ext>
                  </a:extLst>
                </p14:cNvPr>
                <p14:cNvContentPartPr/>
                <p14:nvPr/>
              </p14:nvContentPartPr>
              <p14:xfrm>
                <a:off x="6645867" y="4057034"/>
                <a:ext cx="24120" cy="335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8763E5-4C54-46C4-8418-0CCE8AF367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27867" y="4039034"/>
                  <a:ext cx="59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EFE8CB-2F33-4B20-8697-F2EBF1D4B6EB}"/>
                    </a:ext>
                  </a:extLst>
                </p14:cNvPr>
                <p14:cNvContentPartPr/>
                <p14:nvPr/>
              </p14:nvContentPartPr>
              <p14:xfrm>
                <a:off x="6630027" y="4073594"/>
                <a:ext cx="422640" cy="347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EFE8CB-2F33-4B20-8697-F2EBF1D4B6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2387" y="4055594"/>
                  <a:ext cx="458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5229C8-ADD0-4033-BA9F-4E76357F36D8}"/>
                    </a:ext>
                  </a:extLst>
                </p14:cNvPr>
                <p14:cNvContentPartPr/>
                <p14:nvPr/>
              </p14:nvContentPartPr>
              <p14:xfrm>
                <a:off x="6613827" y="4062794"/>
                <a:ext cx="402840" cy="38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5229C8-ADD0-4033-BA9F-4E76357F36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95827" y="4044794"/>
                  <a:ext cx="438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4F6870-226A-4051-B2FE-416CA2FAC01D}"/>
                    </a:ext>
                  </a:extLst>
                </p14:cNvPr>
                <p14:cNvContentPartPr/>
                <p14:nvPr/>
              </p14:nvContentPartPr>
              <p14:xfrm>
                <a:off x="6333747" y="4061354"/>
                <a:ext cx="315000" cy="28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4F6870-226A-4051-B2FE-416CA2FAC0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15747" y="4043714"/>
                  <a:ext cx="350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77C48C-9F59-4B53-9F7F-34DE7B106810}"/>
                    </a:ext>
                  </a:extLst>
                </p14:cNvPr>
                <p14:cNvContentPartPr/>
                <p14:nvPr/>
              </p14:nvContentPartPr>
              <p14:xfrm>
                <a:off x="6291267" y="4375274"/>
                <a:ext cx="287640" cy="7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77C48C-9F59-4B53-9F7F-34DE7B1068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73267" y="4357274"/>
                  <a:ext cx="3232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1CFD750-DD03-4C12-9F16-7978AC2043AA}"/>
                  </a:ext>
                </a:extLst>
              </p14:cNvPr>
              <p14:cNvContentPartPr/>
              <p14:nvPr/>
            </p14:nvContentPartPr>
            <p14:xfrm>
              <a:off x="7602027" y="4111394"/>
              <a:ext cx="135720" cy="191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1CFD750-DD03-4C12-9F16-7978AC2043A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84387" y="4093754"/>
                <a:ext cx="17136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837BDB1-AFAA-4B95-9713-57D73F9503A0}"/>
              </a:ext>
            </a:extLst>
          </p:cNvPr>
          <p:cNvGrpSpPr/>
          <p:nvPr/>
        </p:nvGrpSpPr>
        <p:grpSpPr>
          <a:xfrm>
            <a:off x="1258467" y="4766954"/>
            <a:ext cx="318960" cy="209160"/>
            <a:chOff x="1258467" y="4766954"/>
            <a:chExt cx="31896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902F83-7116-4D0A-B712-43A4C9069233}"/>
                    </a:ext>
                  </a:extLst>
                </p14:cNvPr>
                <p14:cNvContentPartPr/>
                <p14:nvPr/>
              </p14:nvContentPartPr>
              <p14:xfrm>
                <a:off x="1258467" y="4766954"/>
                <a:ext cx="178920" cy="20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902F83-7116-4D0A-B712-43A4C90692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40827" y="4749314"/>
                  <a:ext cx="21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80474A-57AE-4683-965E-293ACE55FE84}"/>
                    </a:ext>
                  </a:extLst>
                </p14:cNvPr>
                <p14:cNvContentPartPr/>
                <p14:nvPr/>
              </p14:nvContentPartPr>
              <p14:xfrm>
                <a:off x="1554027" y="4946954"/>
                <a:ext cx="23400" cy="5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80474A-57AE-4683-965E-293ACE55FE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36027" y="4929314"/>
                  <a:ext cx="590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3672B7-7648-4C60-B238-49DCFF4F2AA9}"/>
              </a:ext>
            </a:extLst>
          </p:cNvPr>
          <p:cNvGrpSpPr/>
          <p:nvPr/>
        </p:nvGrpSpPr>
        <p:grpSpPr>
          <a:xfrm>
            <a:off x="1878027" y="4669754"/>
            <a:ext cx="870840" cy="541080"/>
            <a:chOff x="1878027" y="4669754"/>
            <a:chExt cx="87084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CCA605-B259-401E-A30E-29EAC39D4F2C}"/>
                    </a:ext>
                  </a:extLst>
                </p14:cNvPr>
                <p14:cNvContentPartPr/>
                <p14:nvPr/>
              </p14:nvContentPartPr>
              <p14:xfrm>
                <a:off x="1907547" y="4671554"/>
                <a:ext cx="30240" cy="244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CCA605-B259-401E-A30E-29EAC39D4F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89547" y="4653914"/>
                  <a:ext cx="65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AA9146-3459-4C43-B3B7-E4C46577BEFA}"/>
                    </a:ext>
                  </a:extLst>
                </p14:cNvPr>
                <p14:cNvContentPartPr/>
                <p14:nvPr/>
              </p14:nvContentPartPr>
              <p14:xfrm>
                <a:off x="1878027" y="4669754"/>
                <a:ext cx="146520" cy="143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AA9146-3459-4C43-B3B7-E4C46577BEF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60027" y="4651754"/>
                  <a:ext cx="182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2EC2FE2-B8AE-4386-A63B-7D7CD9339848}"/>
                    </a:ext>
                  </a:extLst>
                </p14:cNvPr>
                <p14:cNvContentPartPr/>
                <p14:nvPr/>
              </p14:nvContentPartPr>
              <p14:xfrm>
                <a:off x="1934547" y="4838594"/>
                <a:ext cx="252720" cy="9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EC2FE2-B8AE-4386-A63B-7D7CD933984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16907" y="4820594"/>
                  <a:ext cx="28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1C648E-A9C3-4387-A87E-2C25AF48B75B}"/>
                    </a:ext>
                  </a:extLst>
                </p14:cNvPr>
                <p14:cNvContentPartPr/>
                <p14:nvPr/>
              </p14:nvContentPartPr>
              <p14:xfrm>
                <a:off x="2168547" y="4743914"/>
                <a:ext cx="720" cy="5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1C648E-A9C3-4387-A87E-2C25AF48B7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50907" y="4725914"/>
                  <a:ext cx="36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3EC1B1-3CAC-495C-AB94-3CC5EF4EF23C}"/>
                    </a:ext>
                  </a:extLst>
                </p14:cNvPr>
                <p14:cNvContentPartPr/>
                <p14:nvPr/>
              </p14:nvContentPartPr>
              <p14:xfrm>
                <a:off x="2182947" y="4812674"/>
                <a:ext cx="213480" cy="398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3EC1B1-3CAC-495C-AB94-3CC5EF4EF2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65307" y="4795034"/>
                  <a:ext cx="249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E1E199-1C7C-4B66-AE26-8646DCD988DC}"/>
                    </a:ext>
                  </a:extLst>
                </p14:cNvPr>
                <p14:cNvContentPartPr/>
                <p14:nvPr/>
              </p14:nvContentPartPr>
              <p14:xfrm>
                <a:off x="2430267" y="4719434"/>
                <a:ext cx="136440" cy="225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E1E199-1C7C-4B66-AE26-8646DCD988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12627" y="4701794"/>
                  <a:ext cx="172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75BD21-1C5C-482C-80E9-BF59F1B414A1}"/>
                    </a:ext>
                  </a:extLst>
                </p14:cNvPr>
                <p14:cNvContentPartPr/>
                <p14:nvPr/>
              </p14:nvContentPartPr>
              <p14:xfrm>
                <a:off x="2646987" y="4715474"/>
                <a:ext cx="13680" cy="249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75BD21-1C5C-482C-80E9-BF59F1B414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629347" y="4697834"/>
                  <a:ext cx="49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373F4C-FE2B-4B11-AF5B-F337AE4F5888}"/>
                    </a:ext>
                  </a:extLst>
                </p14:cNvPr>
                <p14:cNvContentPartPr/>
                <p14:nvPr/>
              </p14:nvContentPartPr>
              <p14:xfrm>
                <a:off x="2615667" y="4805114"/>
                <a:ext cx="133200" cy="10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373F4C-FE2B-4B11-AF5B-F337AE4F58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98027" y="4787114"/>
                  <a:ext cx="168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DAF9540-2050-46D3-BFB1-2C28F3572794}"/>
                  </a:ext>
                </a:extLst>
              </p14:cNvPr>
              <p14:cNvContentPartPr/>
              <p14:nvPr/>
            </p14:nvContentPartPr>
            <p14:xfrm>
              <a:off x="3524667" y="4777034"/>
              <a:ext cx="104400" cy="120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DAF9540-2050-46D3-BFB1-2C28F357279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507027" y="4759034"/>
                <a:ext cx="14004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15122-9328-41BC-A6CC-202456747EF7}"/>
              </a:ext>
            </a:extLst>
          </p:cNvPr>
          <p:cNvGrpSpPr/>
          <p:nvPr/>
        </p:nvGrpSpPr>
        <p:grpSpPr>
          <a:xfrm>
            <a:off x="4518987" y="4738874"/>
            <a:ext cx="95040" cy="154080"/>
            <a:chOff x="4518987" y="4738874"/>
            <a:chExt cx="9504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BD6F75A-8A99-4C25-AF47-E068BEC1177E}"/>
                    </a:ext>
                  </a:extLst>
                </p14:cNvPr>
                <p14:cNvContentPartPr/>
                <p14:nvPr/>
              </p14:nvContentPartPr>
              <p14:xfrm>
                <a:off x="4518987" y="4738874"/>
                <a:ext cx="18360" cy="7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BD6F75A-8A99-4C25-AF47-E068BEC1177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01347" y="4720874"/>
                  <a:ext cx="5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6A639E-7DAF-416D-B5A6-BF149903B9B7}"/>
                    </a:ext>
                  </a:extLst>
                </p14:cNvPr>
                <p14:cNvContentPartPr/>
                <p14:nvPr/>
              </p14:nvContentPartPr>
              <p14:xfrm>
                <a:off x="4589547" y="4754714"/>
                <a:ext cx="24480" cy="138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6A639E-7DAF-416D-B5A6-BF149903B9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71547" y="4736714"/>
                  <a:ext cx="6012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94A5852-3B4C-4BC0-84CF-C94F7E70B9AE}"/>
                  </a:ext>
                </a:extLst>
              </p14:cNvPr>
              <p14:cNvContentPartPr/>
              <p14:nvPr/>
            </p14:nvContentPartPr>
            <p14:xfrm>
              <a:off x="5507187" y="4695674"/>
              <a:ext cx="205200" cy="138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94A5852-3B4C-4BC0-84CF-C94F7E70B9A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489187" y="4677674"/>
                <a:ext cx="2408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131232F-8871-478D-BA8A-3ABF76AECBF6}"/>
              </a:ext>
            </a:extLst>
          </p:cNvPr>
          <p:cNvGrpSpPr/>
          <p:nvPr/>
        </p:nvGrpSpPr>
        <p:grpSpPr>
          <a:xfrm>
            <a:off x="6600507" y="4599554"/>
            <a:ext cx="644040" cy="356400"/>
            <a:chOff x="6600507" y="4599554"/>
            <a:chExt cx="64404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6DD2FB-A8A1-4AAD-A500-ABF788276E24}"/>
                    </a:ext>
                  </a:extLst>
                </p14:cNvPr>
                <p14:cNvContentPartPr/>
                <p14:nvPr/>
              </p14:nvContentPartPr>
              <p14:xfrm>
                <a:off x="6635067" y="4599554"/>
                <a:ext cx="373320" cy="302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6DD2FB-A8A1-4AAD-A500-ABF788276E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17427" y="4581914"/>
                  <a:ext cx="408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4929B1-B7D9-4FB0-B052-960C4CAC3C62}"/>
                    </a:ext>
                  </a:extLst>
                </p14:cNvPr>
                <p14:cNvContentPartPr/>
                <p14:nvPr/>
              </p14:nvContentPartPr>
              <p14:xfrm>
                <a:off x="6600507" y="4610714"/>
                <a:ext cx="409680" cy="33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4929B1-B7D9-4FB0-B052-960C4CAC3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82507" y="4592714"/>
                  <a:ext cx="445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D29E2F-C0E5-4AA1-B40F-CEFB0500153E}"/>
                    </a:ext>
                  </a:extLst>
                </p14:cNvPr>
                <p14:cNvContentPartPr/>
                <p14:nvPr/>
              </p14:nvContentPartPr>
              <p14:xfrm>
                <a:off x="6995067" y="4605674"/>
                <a:ext cx="224640" cy="14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D29E2F-C0E5-4AA1-B40F-CEFB0500153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77427" y="4587674"/>
                  <a:ext cx="260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0528179-56C8-4D1A-899C-07966E7C44A9}"/>
                    </a:ext>
                  </a:extLst>
                </p14:cNvPr>
                <p14:cNvContentPartPr/>
                <p14:nvPr/>
              </p14:nvContentPartPr>
              <p14:xfrm>
                <a:off x="6977067" y="4937594"/>
                <a:ext cx="267480" cy="18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0528179-56C8-4D1A-899C-07966E7C44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59067" y="4919594"/>
                  <a:ext cx="30312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775FFF3-8D95-48BB-BAC2-1094388413A6}"/>
                  </a:ext>
                </a:extLst>
              </p14:cNvPr>
              <p14:cNvContentPartPr/>
              <p14:nvPr/>
            </p14:nvContentPartPr>
            <p14:xfrm>
              <a:off x="7734867" y="4680554"/>
              <a:ext cx="144360" cy="192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775FFF3-8D95-48BB-BAC2-1094388413A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717227" y="4662914"/>
                <a:ext cx="180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D146966-F1AB-4017-BF80-C089C4B16A1A}"/>
                  </a:ext>
                </a:extLst>
              </p14:cNvPr>
              <p14:cNvContentPartPr/>
              <p14:nvPr/>
            </p14:nvContentPartPr>
            <p14:xfrm>
              <a:off x="1326507" y="5326754"/>
              <a:ext cx="164520" cy="253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D146966-F1AB-4017-BF80-C089C4B16A1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308507" y="5308754"/>
                <a:ext cx="2001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7FBEDD4-51D5-442C-9830-040F32D1009A}"/>
                  </a:ext>
                </a:extLst>
              </p14:cNvPr>
              <p14:cNvContentPartPr/>
              <p14:nvPr/>
            </p14:nvContentPartPr>
            <p14:xfrm>
              <a:off x="1630347" y="5522234"/>
              <a:ext cx="7920" cy="5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7FBEDD4-51D5-442C-9830-040F32D1009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612347" y="5504234"/>
                <a:ext cx="4356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07" name="Group 33806">
            <a:extLst>
              <a:ext uri="{FF2B5EF4-FFF2-40B4-BE49-F238E27FC236}">
                <a16:creationId xmlns:a16="http://schemas.microsoft.com/office/drawing/2014/main" id="{48CA49ED-E9C0-4B2C-A845-EC8E5F480F9F}"/>
              </a:ext>
            </a:extLst>
          </p:cNvPr>
          <p:cNvGrpSpPr/>
          <p:nvPr/>
        </p:nvGrpSpPr>
        <p:grpSpPr>
          <a:xfrm>
            <a:off x="1980987" y="5225954"/>
            <a:ext cx="634680" cy="270720"/>
            <a:chOff x="1980987" y="5225954"/>
            <a:chExt cx="63468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2BDE5E-8EC3-4119-8C1A-267DF7319EA4}"/>
                    </a:ext>
                  </a:extLst>
                </p14:cNvPr>
                <p14:cNvContentPartPr/>
                <p14:nvPr/>
              </p14:nvContentPartPr>
              <p14:xfrm>
                <a:off x="1984227" y="5250074"/>
                <a:ext cx="33840" cy="232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2BDE5E-8EC3-4119-8C1A-267DF7319EA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966227" y="5232434"/>
                  <a:ext cx="69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3A12CA-9268-43F4-8149-4AA62B611FC2}"/>
                    </a:ext>
                  </a:extLst>
                </p14:cNvPr>
                <p14:cNvContentPartPr/>
                <p14:nvPr/>
              </p14:nvContentPartPr>
              <p14:xfrm>
                <a:off x="1980987" y="5225954"/>
                <a:ext cx="146880" cy="28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3A12CA-9268-43F4-8149-4AA62B611F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62987" y="5207954"/>
                  <a:ext cx="182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0D701A-6B96-47D6-8661-82ADCC3F4A7A}"/>
                    </a:ext>
                  </a:extLst>
                </p14:cNvPr>
                <p14:cNvContentPartPr/>
                <p14:nvPr/>
              </p14:nvContentPartPr>
              <p14:xfrm>
                <a:off x="1982787" y="5365634"/>
                <a:ext cx="131400" cy="1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0D701A-6B96-47D6-8661-82ADCC3F4A7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64787" y="5347994"/>
                  <a:ext cx="167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3792" name="Ink 33791">
                  <a:extLst>
                    <a:ext uri="{FF2B5EF4-FFF2-40B4-BE49-F238E27FC236}">
                      <a16:creationId xmlns:a16="http://schemas.microsoft.com/office/drawing/2014/main" id="{3F2880D8-F55B-49FB-BCFC-876A372C6EEF}"/>
                    </a:ext>
                  </a:extLst>
                </p14:cNvPr>
                <p14:cNvContentPartPr/>
                <p14:nvPr/>
              </p14:nvContentPartPr>
              <p14:xfrm>
                <a:off x="2237307" y="5336114"/>
                <a:ext cx="123120" cy="145800"/>
              </p14:xfrm>
            </p:contentPart>
          </mc:Choice>
          <mc:Fallback>
            <p:pic>
              <p:nvPicPr>
                <p:cNvPr id="33792" name="Ink 33791">
                  <a:extLst>
                    <a:ext uri="{FF2B5EF4-FFF2-40B4-BE49-F238E27FC236}">
                      <a16:creationId xmlns:a16="http://schemas.microsoft.com/office/drawing/2014/main" id="{3F2880D8-F55B-49FB-BCFC-876A372C6EE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19307" y="5318474"/>
                  <a:ext cx="158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3793" name="Ink 33792">
                  <a:extLst>
                    <a:ext uri="{FF2B5EF4-FFF2-40B4-BE49-F238E27FC236}">
                      <a16:creationId xmlns:a16="http://schemas.microsoft.com/office/drawing/2014/main" id="{F4D3B305-0720-4635-952A-EB0044C36CC1}"/>
                    </a:ext>
                  </a:extLst>
                </p14:cNvPr>
                <p14:cNvContentPartPr/>
                <p14:nvPr/>
              </p14:nvContentPartPr>
              <p14:xfrm>
                <a:off x="2470227" y="5252234"/>
                <a:ext cx="145440" cy="244440"/>
              </p14:xfrm>
            </p:contentPart>
          </mc:Choice>
          <mc:Fallback>
            <p:pic>
              <p:nvPicPr>
                <p:cNvPr id="33793" name="Ink 33792">
                  <a:extLst>
                    <a:ext uri="{FF2B5EF4-FFF2-40B4-BE49-F238E27FC236}">
                      <a16:creationId xmlns:a16="http://schemas.microsoft.com/office/drawing/2014/main" id="{F4D3B305-0720-4635-952A-EB0044C36CC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52587" y="5234594"/>
                  <a:ext cx="1810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06" name="Group 33805">
            <a:extLst>
              <a:ext uri="{FF2B5EF4-FFF2-40B4-BE49-F238E27FC236}">
                <a16:creationId xmlns:a16="http://schemas.microsoft.com/office/drawing/2014/main" id="{418317A3-C334-4AD4-93C9-4B7810EC9C3B}"/>
              </a:ext>
            </a:extLst>
          </p:cNvPr>
          <p:cNvGrpSpPr/>
          <p:nvPr/>
        </p:nvGrpSpPr>
        <p:grpSpPr>
          <a:xfrm>
            <a:off x="3262227" y="5189594"/>
            <a:ext cx="849240" cy="325080"/>
            <a:chOff x="3262227" y="5189594"/>
            <a:chExt cx="84924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3794" name="Ink 33793">
                  <a:extLst>
                    <a:ext uri="{FF2B5EF4-FFF2-40B4-BE49-F238E27FC236}">
                      <a16:creationId xmlns:a16="http://schemas.microsoft.com/office/drawing/2014/main" id="{06E36835-D95E-4877-AACE-B9F4CBC57309}"/>
                    </a:ext>
                  </a:extLst>
                </p14:cNvPr>
                <p14:cNvContentPartPr/>
                <p14:nvPr/>
              </p14:nvContentPartPr>
              <p14:xfrm>
                <a:off x="3262227" y="5196074"/>
                <a:ext cx="141120" cy="318600"/>
              </p14:xfrm>
            </p:contentPart>
          </mc:Choice>
          <mc:Fallback>
            <p:pic>
              <p:nvPicPr>
                <p:cNvPr id="33794" name="Ink 33793">
                  <a:extLst>
                    <a:ext uri="{FF2B5EF4-FFF2-40B4-BE49-F238E27FC236}">
                      <a16:creationId xmlns:a16="http://schemas.microsoft.com/office/drawing/2014/main" id="{06E36835-D95E-4877-AACE-B9F4CBC573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44227" y="5178434"/>
                  <a:ext cx="176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3796" name="Ink 33795">
                  <a:extLst>
                    <a:ext uri="{FF2B5EF4-FFF2-40B4-BE49-F238E27FC236}">
                      <a16:creationId xmlns:a16="http://schemas.microsoft.com/office/drawing/2014/main" id="{E104C281-13B1-4424-B20F-5CE73DB3A3C9}"/>
                    </a:ext>
                  </a:extLst>
                </p14:cNvPr>
                <p14:cNvContentPartPr/>
                <p14:nvPr/>
              </p14:nvContentPartPr>
              <p14:xfrm>
                <a:off x="3467787" y="5353034"/>
                <a:ext cx="118080" cy="136440"/>
              </p14:xfrm>
            </p:contentPart>
          </mc:Choice>
          <mc:Fallback>
            <p:pic>
              <p:nvPicPr>
                <p:cNvPr id="33796" name="Ink 33795">
                  <a:extLst>
                    <a:ext uri="{FF2B5EF4-FFF2-40B4-BE49-F238E27FC236}">
                      <a16:creationId xmlns:a16="http://schemas.microsoft.com/office/drawing/2014/main" id="{E104C281-13B1-4424-B20F-5CE73DB3A3C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49787" y="5335394"/>
                  <a:ext cx="15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3797" name="Ink 33796">
                  <a:extLst>
                    <a:ext uri="{FF2B5EF4-FFF2-40B4-BE49-F238E27FC236}">
                      <a16:creationId xmlns:a16="http://schemas.microsoft.com/office/drawing/2014/main" id="{BDE55A3C-802F-4CE8-9AF1-B79837092D5C}"/>
                    </a:ext>
                  </a:extLst>
                </p14:cNvPr>
                <p14:cNvContentPartPr/>
                <p14:nvPr/>
              </p14:nvContentPartPr>
              <p14:xfrm>
                <a:off x="3671187" y="5189594"/>
                <a:ext cx="39240" cy="302760"/>
              </p14:xfrm>
            </p:contentPart>
          </mc:Choice>
          <mc:Fallback>
            <p:pic>
              <p:nvPicPr>
                <p:cNvPr id="33797" name="Ink 33796">
                  <a:extLst>
                    <a:ext uri="{FF2B5EF4-FFF2-40B4-BE49-F238E27FC236}">
                      <a16:creationId xmlns:a16="http://schemas.microsoft.com/office/drawing/2014/main" id="{BDE55A3C-802F-4CE8-9AF1-B79837092D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53547" y="5171594"/>
                  <a:ext cx="748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3798" name="Ink 33797">
                  <a:extLst>
                    <a:ext uri="{FF2B5EF4-FFF2-40B4-BE49-F238E27FC236}">
                      <a16:creationId xmlns:a16="http://schemas.microsoft.com/office/drawing/2014/main" id="{65B10E8D-2753-4FF9-BC20-C6FDCAAC3841}"/>
                    </a:ext>
                  </a:extLst>
                </p14:cNvPr>
                <p14:cNvContentPartPr/>
                <p14:nvPr/>
              </p14:nvContentPartPr>
              <p14:xfrm>
                <a:off x="3621147" y="5342594"/>
                <a:ext cx="107280" cy="12240"/>
              </p14:xfrm>
            </p:contentPart>
          </mc:Choice>
          <mc:Fallback>
            <p:pic>
              <p:nvPicPr>
                <p:cNvPr id="33798" name="Ink 33797">
                  <a:extLst>
                    <a:ext uri="{FF2B5EF4-FFF2-40B4-BE49-F238E27FC236}">
                      <a16:creationId xmlns:a16="http://schemas.microsoft.com/office/drawing/2014/main" id="{65B10E8D-2753-4FF9-BC20-C6FDCAAC38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03147" y="5324594"/>
                  <a:ext cx="142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3799" name="Ink 33798">
                  <a:extLst>
                    <a:ext uri="{FF2B5EF4-FFF2-40B4-BE49-F238E27FC236}">
                      <a16:creationId xmlns:a16="http://schemas.microsoft.com/office/drawing/2014/main" id="{828C4A3E-5AF1-40B2-8BA3-515DE147688C}"/>
                    </a:ext>
                  </a:extLst>
                </p14:cNvPr>
                <p14:cNvContentPartPr/>
                <p14:nvPr/>
              </p14:nvContentPartPr>
              <p14:xfrm>
                <a:off x="3828147" y="5343314"/>
                <a:ext cx="61920" cy="146160"/>
              </p14:xfrm>
            </p:contentPart>
          </mc:Choice>
          <mc:Fallback>
            <p:pic>
              <p:nvPicPr>
                <p:cNvPr id="33799" name="Ink 33798">
                  <a:extLst>
                    <a:ext uri="{FF2B5EF4-FFF2-40B4-BE49-F238E27FC236}">
                      <a16:creationId xmlns:a16="http://schemas.microsoft.com/office/drawing/2014/main" id="{828C4A3E-5AF1-40B2-8BA3-515DE14768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10507" y="5325674"/>
                  <a:ext cx="9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3800" name="Ink 33799">
                  <a:extLst>
                    <a:ext uri="{FF2B5EF4-FFF2-40B4-BE49-F238E27FC236}">
                      <a16:creationId xmlns:a16="http://schemas.microsoft.com/office/drawing/2014/main" id="{648D6B75-BE89-4C6A-820B-1357F79438FD}"/>
                    </a:ext>
                  </a:extLst>
                </p14:cNvPr>
                <p14:cNvContentPartPr/>
                <p14:nvPr/>
              </p14:nvContentPartPr>
              <p14:xfrm>
                <a:off x="3971067" y="5339714"/>
                <a:ext cx="140400" cy="146520"/>
              </p14:xfrm>
            </p:contentPart>
          </mc:Choice>
          <mc:Fallback>
            <p:pic>
              <p:nvPicPr>
                <p:cNvPr id="33800" name="Ink 33799">
                  <a:extLst>
                    <a:ext uri="{FF2B5EF4-FFF2-40B4-BE49-F238E27FC236}">
                      <a16:creationId xmlns:a16="http://schemas.microsoft.com/office/drawing/2014/main" id="{648D6B75-BE89-4C6A-820B-1357F79438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53427" y="5322074"/>
                  <a:ext cx="1760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05" name="Group 33804">
            <a:extLst>
              <a:ext uri="{FF2B5EF4-FFF2-40B4-BE49-F238E27FC236}">
                <a16:creationId xmlns:a16="http://schemas.microsoft.com/office/drawing/2014/main" id="{D6307DDC-B7AA-46C4-9B12-EDC82DF7CAB6}"/>
              </a:ext>
            </a:extLst>
          </p:cNvPr>
          <p:cNvGrpSpPr/>
          <p:nvPr/>
        </p:nvGrpSpPr>
        <p:grpSpPr>
          <a:xfrm>
            <a:off x="4512867" y="5191034"/>
            <a:ext cx="705960" cy="249480"/>
            <a:chOff x="4512867" y="5191034"/>
            <a:chExt cx="7059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3801" name="Ink 33800">
                  <a:extLst>
                    <a:ext uri="{FF2B5EF4-FFF2-40B4-BE49-F238E27FC236}">
                      <a16:creationId xmlns:a16="http://schemas.microsoft.com/office/drawing/2014/main" id="{0BB22366-7558-4F5A-ADF8-0F4737D7929D}"/>
                    </a:ext>
                  </a:extLst>
                </p14:cNvPr>
                <p14:cNvContentPartPr/>
                <p14:nvPr/>
              </p14:nvContentPartPr>
              <p14:xfrm>
                <a:off x="4512867" y="5191034"/>
                <a:ext cx="181800" cy="249480"/>
              </p14:xfrm>
            </p:contentPart>
          </mc:Choice>
          <mc:Fallback>
            <p:pic>
              <p:nvPicPr>
                <p:cNvPr id="33801" name="Ink 33800">
                  <a:extLst>
                    <a:ext uri="{FF2B5EF4-FFF2-40B4-BE49-F238E27FC236}">
                      <a16:creationId xmlns:a16="http://schemas.microsoft.com/office/drawing/2014/main" id="{0BB22366-7558-4F5A-ADF8-0F4737D7929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95227" y="5173034"/>
                  <a:ext cx="217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3802" name="Ink 33801">
                  <a:extLst>
                    <a:ext uri="{FF2B5EF4-FFF2-40B4-BE49-F238E27FC236}">
                      <a16:creationId xmlns:a16="http://schemas.microsoft.com/office/drawing/2014/main" id="{D86E6DAD-5898-4434-AE55-1C112F0A8C63}"/>
                    </a:ext>
                  </a:extLst>
                </p14:cNvPr>
                <p14:cNvContentPartPr/>
                <p14:nvPr/>
              </p14:nvContentPartPr>
              <p14:xfrm>
                <a:off x="4797267" y="5317034"/>
                <a:ext cx="82080" cy="120960"/>
              </p14:xfrm>
            </p:contentPart>
          </mc:Choice>
          <mc:Fallback>
            <p:pic>
              <p:nvPicPr>
                <p:cNvPr id="33802" name="Ink 33801">
                  <a:extLst>
                    <a:ext uri="{FF2B5EF4-FFF2-40B4-BE49-F238E27FC236}">
                      <a16:creationId xmlns:a16="http://schemas.microsoft.com/office/drawing/2014/main" id="{D86E6DAD-5898-4434-AE55-1C112F0A8C6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79267" y="5299034"/>
                  <a:ext cx="11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3803" name="Ink 33802">
                  <a:extLst>
                    <a:ext uri="{FF2B5EF4-FFF2-40B4-BE49-F238E27FC236}">
                      <a16:creationId xmlns:a16="http://schemas.microsoft.com/office/drawing/2014/main" id="{7FA5A512-6931-4153-A54F-AC4CA123CF89}"/>
                    </a:ext>
                  </a:extLst>
                </p14:cNvPr>
                <p14:cNvContentPartPr/>
                <p14:nvPr/>
              </p14:nvContentPartPr>
              <p14:xfrm>
                <a:off x="4922907" y="5205434"/>
                <a:ext cx="69480" cy="229320"/>
              </p14:xfrm>
            </p:contentPart>
          </mc:Choice>
          <mc:Fallback>
            <p:pic>
              <p:nvPicPr>
                <p:cNvPr id="33803" name="Ink 33802">
                  <a:extLst>
                    <a:ext uri="{FF2B5EF4-FFF2-40B4-BE49-F238E27FC236}">
                      <a16:creationId xmlns:a16="http://schemas.microsoft.com/office/drawing/2014/main" id="{7FA5A512-6931-4153-A54F-AC4CA123CF8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04907" y="5187794"/>
                  <a:ext cx="105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3804" name="Ink 33803">
                  <a:extLst>
                    <a:ext uri="{FF2B5EF4-FFF2-40B4-BE49-F238E27FC236}">
                      <a16:creationId xmlns:a16="http://schemas.microsoft.com/office/drawing/2014/main" id="{5A887EBB-5C6B-4BF1-B3B2-C02B48E52354}"/>
                    </a:ext>
                  </a:extLst>
                </p14:cNvPr>
                <p14:cNvContentPartPr/>
                <p14:nvPr/>
              </p14:nvContentPartPr>
              <p14:xfrm>
                <a:off x="5073027" y="5315954"/>
                <a:ext cx="145800" cy="115200"/>
              </p14:xfrm>
            </p:contentPart>
          </mc:Choice>
          <mc:Fallback>
            <p:pic>
              <p:nvPicPr>
                <p:cNvPr id="33804" name="Ink 33803">
                  <a:extLst>
                    <a:ext uri="{FF2B5EF4-FFF2-40B4-BE49-F238E27FC236}">
                      <a16:creationId xmlns:a16="http://schemas.microsoft.com/office/drawing/2014/main" id="{5A887EBB-5C6B-4BF1-B3B2-C02B48E5235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55387" y="5298314"/>
                  <a:ext cx="1814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3808" name="Ink 33807">
                <a:extLst>
                  <a:ext uri="{FF2B5EF4-FFF2-40B4-BE49-F238E27FC236}">
                    <a16:creationId xmlns:a16="http://schemas.microsoft.com/office/drawing/2014/main" id="{1A8E544D-3D93-46B5-8CB0-F0A0CC672F15}"/>
                  </a:ext>
                </a:extLst>
              </p14:cNvPr>
              <p14:cNvContentPartPr/>
              <p14:nvPr/>
            </p14:nvContentPartPr>
            <p14:xfrm>
              <a:off x="5722107" y="5237114"/>
              <a:ext cx="160200" cy="189360"/>
            </p14:xfrm>
          </p:contentPart>
        </mc:Choice>
        <mc:Fallback>
          <p:pic>
            <p:nvPicPr>
              <p:cNvPr id="33808" name="Ink 33807">
                <a:extLst>
                  <a:ext uri="{FF2B5EF4-FFF2-40B4-BE49-F238E27FC236}">
                    <a16:creationId xmlns:a16="http://schemas.microsoft.com/office/drawing/2014/main" id="{1A8E544D-3D93-46B5-8CB0-F0A0CC672F1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704467" y="5219114"/>
                <a:ext cx="195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3817" name="Ink 33816">
                <a:extLst>
                  <a:ext uri="{FF2B5EF4-FFF2-40B4-BE49-F238E27FC236}">
                    <a16:creationId xmlns:a16="http://schemas.microsoft.com/office/drawing/2014/main" id="{1F099BEF-0977-4AB4-AF7E-B99A43BCA921}"/>
                  </a:ext>
                </a:extLst>
              </p14:cNvPr>
              <p14:cNvContentPartPr/>
              <p14:nvPr/>
            </p14:nvContentPartPr>
            <p14:xfrm>
              <a:off x="7772307" y="5191754"/>
              <a:ext cx="155880" cy="210240"/>
            </p14:xfrm>
          </p:contentPart>
        </mc:Choice>
        <mc:Fallback>
          <p:pic>
            <p:nvPicPr>
              <p:cNvPr id="33817" name="Ink 33816">
                <a:extLst>
                  <a:ext uri="{FF2B5EF4-FFF2-40B4-BE49-F238E27FC236}">
                    <a16:creationId xmlns:a16="http://schemas.microsoft.com/office/drawing/2014/main" id="{1F099BEF-0977-4AB4-AF7E-B99A43BCA92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754307" y="5174114"/>
                <a:ext cx="1915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19" name="Group 33818">
            <a:extLst>
              <a:ext uri="{FF2B5EF4-FFF2-40B4-BE49-F238E27FC236}">
                <a16:creationId xmlns:a16="http://schemas.microsoft.com/office/drawing/2014/main" id="{DC0DD27E-121F-47C8-973D-3D3B6EA9147E}"/>
              </a:ext>
            </a:extLst>
          </p:cNvPr>
          <p:cNvGrpSpPr/>
          <p:nvPr/>
        </p:nvGrpSpPr>
        <p:grpSpPr>
          <a:xfrm>
            <a:off x="6429147" y="5069354"/>
            <a:ext cx="879840" cy="375120"/>
            <a:chOff x="6429147" y="5069354"/>
            <a:chExt cx="87984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3809" name="Ink 33808">
                  <a:extLst>
                    <a:ext uri="{FF2B5EF4-FFF2-40B4-BE49-F238E27FC236}">
                      <a16:creationId xmlns:a16="http://schemas.microsoft.com/office/drawing/2014/main" id="{AF7D7084-1FB1-4BE0-9389-78BB35EC6A15}"/>
                    </a:ext>
                  </a:extLst>
                </p14:cNvPr>
                <p14:cNvContentPartPr/>
                <p14:nvPr/>
              </p14:nvContentPartPr>
              <p14:xfrm>
                <a:off x="6694107" y="5119754"/>
                <a:ext cx="35640" cy="298080"/>
              </p14:xfrm>
            </p:contentPart>
          </mc:Choice>
          <mc:Fallback>
            <p:pic>
              <p:nvPicPr>
                <p:cNvPr id="33809" name="Ink 33808">
                  <a:extLst>
                    <a:ext uri="{FF2B5EF4-FFF2-40B4-BE49-F238E27FC236}">
                      <a16:creationId xmlns:a16="http://schemas.microsoft.com/office/drawing/2014/main" id="{AF7D7084-1FB1-4BE0-9389-78BB35EC6A1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76107" y="5102114"/>
                  <a:ext cx="71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3810" name="Ink 33809">
                  <a:extLst>
                    <a:ext uri="{FF2B5EF4-FFF2-40B4-BE49-F238E27FC236}">
                      <a16:creationId xmlns:a16="http://schemas.microsoft.com/office/drawing/2014/main" id="{FA416E69-5049-4460-97EF-A8B4F120DF7F}"/>
                    </a:ext>
                  </a:extLst>
                </p14:cNvPr>
                <p14:cNvContentPartPr/>
                <p14:nvPr/>
              </p14:nvContentPartPr>
              <p14:xfrm>
                <a:off x="6696987" y="5099954"/>
                <a:ext cx="357120" cy="330840"/>
              </p14:xfrm>
            </p:contentPart>
          </mc:Choice>
          <mc:Fallback>
            <p:pic>
              <p:nvPicPr>
                <p:cNvPr id="33810" name="Ink 33809">
                  <a:extLst>
                    <a:ext uri="{FF2B5EF4-FFF2-40B4-BE49-F238E27FC236}">
                      <a16:creationId xmlns:a16="http://schemas.microsoft.com/office/drawing/2014/main" id="{FA416E69-5049-4460-97EF-A8B4F120DF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78987" y="5081954"/>
                  <a:ext cx="3927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3811" name="Ink 33810">
                  <a:extLst>
                    <a:ext uri="{FF2B5EF4-FFF2-40B4-BE49-F238E27FC236}">
                      <a16:creationId xmlns:a16="http://schemas.microsoft.com/office/drawing/2014/main" id="{AEDF83C0-6254-4203-864F-A929F0F4D8B7}"/>
                    </a:ext>
                  </a:extLst>
                </p14:cNvPr>
                <p14:cNvContentPartPr/>
                <p14:nvPr/>
              </p14:nvContentPartPr>
              <p14:xfrm>
                <a:off x="6735507" y="5104994"/>
                <a:ext cx="342000" cy="313200"/>
              </p14:xfrm>
            </p:contentPart>
          </mc:Choice>
          <mc:Fallback>
            <p:pic>
              <p:nvPicPr>
                <p:cNvPr id="33811" name="Ink 33810">
                  <a:extLst>
                    <a:ext uri="{FF2B5EF4-FFF2-40B4-BE49-F238E27FC236}">
                      <a16:creationId xmlns:a16="http://schemas.microsoft.com/office/drawing/2014/main" id="{AEDF83C0-6254-4203-864F-A929F0F4D8B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17507" y="5086994"/>
                  <a:ext cx="37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3812" name="Ink 33811">
                  <a:extLst>
                    <a:ext uri="{FF2B5EF4-FFF2-40B4-BE49-F238E27FC236}">
                      <a16:creationId xmlns:a16="http://schemas.microsoft.com/office/drawing/2014/main" id="{8F0E6242-5068-4224-AA72-C209391B8EF7}"/>
                    </a:ext>
                  </a:extLst>
                </p14:cNvPr>
                <p14:cNvContentPartPr/>
                <p14:nvPr/>
              </p14:nvContentPartPr>
              <p14:xfrm>
                <a:off x="7038627" y="5069354"/>
                <a:ext cx="35280" cy="371880"/>
              </p14:xfrm>
            </p:contentPart>
          </mc:Choice>
          <mc:Fallback>
            <p:pic>
              <p:nvPicPr>
                <p:cNvPr id="33812" name="Ink 33811">
                  <a:extLst>
                    <a:ext uri="{FF2B5EF4-FFF2-40B4-BE49-F238E27FC236}">
                      <a16:creationId xmlns:a16="http://schemas.microsoft.com/office/drawing/2014/main" id="{8F0E6242-5068-4224-AA72-C209391B8EF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20987" y="5051354"/>
                  <a:ext cx="70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3813" name="Ink 33812">
                  <a:extLst>
                    <a:ext uri="{FF2B5EF4-FFF2-40B4-BE49-F238E27FC236}">
                      <a16:creationId xmlns:a16="http://schemas.microsoft.com/office/drawing/2014/main" id="{4EAF81AF-DEC9-4931-A344-6FA503AE7046}"/>
                    </a:ext>
                  </a:extLst>
                </p14:cNvPr>
                <p14:cNvContentPartPr/>
                <p14:nvPr/>
              </p14:nvContentPartPr>
              <p14:xfrm>
                <a:off x="7057347" y="5075114"/>
                <a:ext cx="236160" cy="27360"/>
              </p14:xfrm>
            </p:contentPart>
          </mc:Choice>
          <mc:Fallback>
            <p:pic>
              <p:nvPicPr>
                <p:cNvPr id="33813" name="Ink 33812">
                  <a:extLst>
                    <a:ext uri="{FF2B5EF4-FFF2-40B4-BE49-F238E27FC236}">
                      <a16:creationId xmlns:a16="http://schemas.microsoft.com/office/drawing/2014/main" id="{4EAF81AF-DEC9-4931-A344-6FA503AE704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39347" y="5057114"/>
                  <a:ext cx="271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3814" name="Ink 33813">
                  <a:extLst>
                    <a:ext uri="{FF2B5EF4-FFF2-40B4-BE49-F238E27FC236}">
                      <a16:creationId xmlns:a16="http://schemas.microsoft.com/office/drawing/2014/main" id="{75A95B40-9130-4A18-B317-F0982376A23C}"/>
                    </a:ext>
                  </a:extLst>
                </p14:cNvPr>
                <p14:cNvContentPartPr/>
                <p14:nvPr/>
              </p14:nvContentPartPr>
              <p14:xfrm>
                <a:off x="7046547" y="5436194"/>
                <a:ext cx="262440" cy="8280"/>
              </p14:xfrm>
            </p:contentPart>
          </mc:Choice>
          <mc:Fallback>
            <p:pic>
              <p:nvPicPr>
                <p:cNvPr id="33814" name="Ink 33813">
                  <a:extLst>
                    <a:ext uri="{FF2B5EF4-FFF2-40B4-BE49-F238E27FC236}">
                      <a16:creationId xmlns:a16="http://schemas.microsoft.com/office/drawing/2014/main" id="{75A95B40-9130-4A18-B317-F0982376A23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28547" y="5418194"/>
                  <a:ext cx="298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3815" name="Ink 33814">
                  <a:extLst>
                    <a:ext uri="{FF2B5EF4-FFF2-40B4-BE49-F238E27FC236}">
                      <a16:creationId xmlns:a16="http://schemas.microsoft.com/office/drawing/2014/main" id="{C91C8504-44F3-4CE4-8EC0-5B33A75E6EF0}"/>
                    </a:ext>
                  </a:extLst>
                </p14:cNvPr>
                <p14:cNvContentPartPr/>
                <p14:nvPr/>
              </p14:nvContentPartPr>
              <p14:xfrm>
                <a:off x="6450027" y="5108954"/>
                <a:ext cx="235080" cy="42120"/>
              </p14:xfrm>
            </p:contentPart>
          </mc:Choice>
          <mc:Fallback>
            <p:pic>
              <p:nvPicPr>
                <p:cNvPr id="33815" name="Ink 33814">
                  <a:extLst>
                    <a:ext uri="{FF2B5EF4-FFF2-40B4-BE49-F238E27FC236}">
                      <a16:creationId xmlns:a16="http://schemas.microsoft.com/office/drawing/2014/main" id="{C91C8504-44F3-4CE4-8EC0-5B33A75E6EF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432027" y="5090954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3816" name="Ink 33815">
                  <a:extLst>
                    <a:ext uri="{FF2B5EF4-FFF2-40B4-BE49-F238E27FC236}">
                      <a16:creationId xmlns:a16="http://schemas.microsoft.com/office/drawing/2014/main" id="{59E75B59-8D6B-4734-929E-07CAB0F56737}"/>
                    </a:ext>
                  </a:extLst>
                </p14:cNvPr>
                <p14:cNvContentPartPr/>
                <p14:nvPr/>
              </p14:nvContentPartPr>
              <p14:xfrm>
                <a:off x="6429147" y="5410634"/>
                <a:ext cx="252000" cy="13320"/>
              </p14:xfrm>
            </p:contentPart>
          </mc:Choice>
          <mc:Fallback>
            <p:pic>
              <p:nvPicPr>
                <p:cNvPr id="33816" name="Ink 33815">
                  <a:extLst>
                    <a:ext uri="{FF2B5EF4-FFF2-40B4-BE49-F238E27FC236}">
                      <a16:creationId xmlns:a16="http://schemas.microsoft.com/office/drawing/2014/main" id="{59E75B59-8D6B-4734-929E-07CAB0F5673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11507" y="5392994"/>
                  <a:ext cx="287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3818" name="Ink 33817">
                  <a:extLst>
                    <a:ext uri="{FF2B5EF4-FFF2-40B4-BE49-F238E27FC236}">
                      <a16:creationId xmlns:a16="http://schemas.microsoft.com/office/drawing/2014/main" id="{EA97EEAF-3533-43F9-AD0F-F8D7471CBD01}"/>
                    </a:ext>
                  </a:extLst>
                </p14:cNvPr>
                <p14:cNvContentPartPr/>
                <p14:nvPr/>
              </p14:nvContentPartPr>
              <p14:xfrm>
                <a:off x="6639747" y="5097434"/>
                <a:ext cx="91080" cy="27720"/>
              </p14:xfrm>
            </p:contentPart>
          </mc:Choice>
          <mc:Fallback>
            <p:pic>
              <p:nvPicPr>
                <p:cNvPr id="33818" name="Ink 33817">
                  <a:extLst>
                    <a:ext uri="{FF2B5EF4-FFF2-40B4-BE49-F238E27FC236}">
                      <a16:creationId xmlns:a16="http://schemas.microsoft.com/office/drawing/2014/main" id="{EA97EEAF-3533-43F9-AD0F-F8D7471CBD0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21747" y="5079794"/>
                  <a:ext cx="126720" cy="63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1BC3-8E8F-4CCF-BD53-A4047F16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8F517D-05A4-4F1F-9106-154DF8679622}"/>
              </a:ext>
            </a:extLst>
          </p:cNvPr>
          <p:cNvGrpSpPr/>
          <p:nvPr/>
        </p:nvGrpSpPr>
        <p:grpSpPr>
          <a:xfrm>
            <a:off x="804867" y="1208714"/>
            <a:ext cx="1049400" cy="259200"/>
            <a:chOff x="804867" y="1208714"/>
            <a:chExt cx="104940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52F33A-6D7A-4AE1-B796-B9FA191F4DEE}"/>
                    </a:ext>
                  </a:extLst>
                </p14:cNvPr>
                <p14:cNvContentPartPr/>
                <p14:nvPr/>
              </p14:nvContentPartPr>
              <p14:xfrm>
                <a:off x="804867" y="1299794"/>
                <a:ext cx="152280" cy="165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52F33A-6D7A-4AE1-B796-B9FA191F4D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7227" y="1281794"/>
                  <a:ext cx="187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C506D4-B06D-4042-8C2A-94B07527B2FF}"/>
                    </a:ext>
                  </a:extLst>
                </p14:cNvPr>
                <p14:cNvContentPartPr/>
                <p14:nvPr/>
              </p14:nvContentPartPr>
              <p14:xfrm>
                <a:off x="1050747" y="1208714"/>
                <a:ext cx="50400" cy="255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C506D4-B06D-4042-8C2A-94B07527B2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2747" y="1190714"/>
                  <a:ext cx="86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3F4692-C618-4690-A3F5-9E1A7BA480EB}"/>
                    </a:ext>
                  </a:extLst>
                </p14:cNvPr>
                <p14:cNvContentPartPr/>
                <p14:nvPr/>
              </p14:nvContentPartPr>
              <p14:xfrm>
                <a:off x="977307" y="1343714"/>
                <a:ext cx="142200" cy="2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3F4692-C618-4690-A3F5-9E1A7BA480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9667" y="1326074"/>
                  <a:ext cx="177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8963F9-DCA7-4557-857C-ACB965C13FFE}"/>
                    </a:ext>
                  </a:extLst>
                </p14:cNvPr>
                <p14:cNvContentPartPr/>
                <p14:nvPr/>
              </p14:nvContentPartPr>
              <p14:xfrm>
                <a:off x="1154787" y="1323194"/>
                <a:ext cx="96840" cy="116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8963F9-DCA7-4557-857C-ACB965C13F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7147" y="1305554"/>
                  <a:ext cx="132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62EC71-2E0A-4010-BB15-1A7834F9D803}"/>
                    </a:ext>
                  </a:extLst>
                </p14:cNvPr>
                <p14:cNvContentPartPr/>
                <p14:nvPr/>
              </p14:nvContentPartPr>
              <p14:xfrm>
                <a:off x="1327227" y="1224554"/>
                <a:ext cx="105840" cy="22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62EC71-2E0A-4010-BB15-1A7834F9D8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9587" y="1206554"/>
                  <a:ext cx="141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B1CBE1-3B51-4FC3-91B9-91D1BED98975}"/>
                    </a:ext>
                  </a:extLst>
                </p14:cNvPr>
                <p14:cNvContentPartPr/>
                <p14:nvPr/>
              </p14:nvContentPartPr>
              <p14:xfrm>
                <a:off x="1478787" y="1350194"/>
                <a:ext cx="93600" cy="10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B1CBE1-3B51-4FC3-91B9-91D1BED989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1147" y="1332554"/>
                  <a:ext cx="129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026977-000A-4975-86FC-0869EBAB055C}"/>
                    </a:ext>
                  </a:extLst>
                </p14:cNvPr>
                <p14:cNvContentPartPr/>
                <p14:nvPr/>
              </p14:nvContentPartPr>
              <p14:xfrm>
                <a:off x="1632147" y="1355954"/>
                <a:ext cx="90720" cy="11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026977-000A-4975-86FC-0869EBAB05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4507" y="1338314"/>
                  <a:ext cx="126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B5515-2E95-45F2-A867-1ADBE27B664C}"/>
                    </a:ext>
                  </a:extLst>
                </p14:cNvPr>
                <p14:cNvContentPartPr/>
                <p14:nvPr/>
              </p14:nvContentPartPr>
              <p14:xfrm>
                <a:off x="1779747" y="1236074"/>
                <a:ext cx="35640" cy="21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B5515-2E95-45F2-A867-1ADBE27B66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62107" y="1218074"/>
                  <a:ext cx="71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2D60E1-4972-4D37-A8EC-B4AE050F5BBE}"/>
                    </a:ext>
                  </a:extLst>
                </p14:cNvPr>
                <p14:cNvContentPartPr/>
                <p14:nvPr/>
              </p14:nvContentPartPr>
              <p14:xfrm>
                <a:off x="1754187" y="1344074"/>
                <a:ext cx="100080" cy="6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2D60E1-4972-4D37-A8EC-B4AE050F5B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36187" y="1326434"/>
                  <a:ext cx="135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8C7EDB-9C43-4CDA-A3C1-37C12E865C04}"/>
              </a:ext>
            </a:extLst>
          </p:cNvPr>
          <p:cNvGrpSpPr/>
          <p:nvPr/>
        </p:nvGrpSpPr>
        <p:grpSpPr>
          <a:xfrm>
            <a:off x="2038947" y="1091354"/>
            <a:ext cx="589680" cy="463320"/>
            <a:chOff x="2038947" y="1091354"/>
            <a:chExt cx="58968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9248EC-68EA-4977-BD96-1845D1BB7A4F}"/>
                    </a:ext>
                  </a:extLst>
                </p14:cNvPr>
                <p14:cNvContentPartPr/>
                <p14:nvPr/>
              </p14:nvContentPartPr>
              <p14:xfrm>
                <a:off x="2038947" y="1091354"/>
                <a:ext cx="205560" cy="45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9248EC-68EA-4977-BD96-1845D1BB7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1307" y="1073354"/>
                  <a:ext cx="2412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B08F48-AA43-464B-AE86-05B151ED418A}"/>
                    </a:ext>
                  </a:extLst>
                </p14:cNvPr>
                <p14:cNvContentPartPr/>
                <p14:nvPr/>
              </p14:nvContentPartPr>
              <p14:xfrm>
                <a:off x="2223267" y="1352714"/>
                <a:ext cx="19440" cy="88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B08F48-AA43-464B-AE86-05B151ED41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05627" y="1334714"/>
                  <a:ext cx="55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B1C742-D989-4208-9F93-99E217923CA4}"/>
                    </a:ext>
                  </a:extLst>
                </p14:cNvPr>
                <p14:cNvContentPartPr/>
                <p14:nvPr/>
              </p14:nvContentPartPr>
              <p14:xfrm>
                <a:off x="2197347" y="1274954"/>
                <a:ext cx="13680" cy="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B1C742-D989-4208-9F93-99E217923C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9347" y="1256954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B06857-D3AF-42D8-AB99-54F9DA177552}"/>
                    </a:ext>
                  </a:extLst>
                </p14:cNvPr>
                <p14:cNvContentPartPr/>
                <p14:nvPr/>
              </p14:nvContentPartPr>
              <p14:xfrm>
                <a:off x="2344947" y="1204754"/>
                <a:ext cx="130320" cy="249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B06857-D3AF-42D8-AB99-54F9DA1775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27307" y="1187114"/>
                  <a:ext cx="165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EEFA60-D1B5-435A-BF02-FD0F36A97B45}"/>
                    </a:ext>
                  </a:extLst>
                </p14:cNvPr>
                <p14:cNvContentPartPr/>
                <p14:nvPr/>
              </p14:nvContentPartPr>
              <p14:xfrm>
                <a:off x="2264667" y="1529834"/>
                <a:ext cx="207720" cy="24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EEFA60-D1B5-435A-BF02-FD0F36A97B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7027" y="1511834"/>
                  <a:ext cx="24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B1748B-5896-4F72-B3DE-A6C7268A8E29}"/>
                    </a:ext>
                  </a:extLst>
                </p14:cNvPr>
                <p14:cNvContentPartPr/>
                <p14:nvPr/>
              </p14:nvContentPartPr>
              <p14:xfrm>
                <a:off x="2600907" y="1413194"/>
                <a:ext cx="27720" cy="59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B1748B-5896-4F72-B3DE-A6C7268A8E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82907" y="1395194"/>
                  <a:ext cx="633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781011-0C04-4D22-A6F0-E0BD99044A17}"/>
              </a:ext>
            </a:extLst>
          </p:cNvPr>
          <p:cNvGrpSpPr/>
          <p:nvPr/>
        </p:nvGrpSpPr>
        <p:grpSpPr>
          <a:xfrm>
            <a:off x="2868387" y="1296194"/>
            <a:ext cx="790560" cy="153360"/>
            <a:chOff x="2868387" y="1296194"/>
            <a:chExt cx="79056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C9A712-D991-49F9-9907-5F72D2D294CB}"/>
                    </a:ext>
                  </a:extLst>
                </p14:cNvPr>
                <p14:cNvContentPartPr/>
                <p14:nvPr/>
              </p14:nvContentPartPr>
              <p14:xfrm>
                <a:off x="2868387" y="1296194"/>
                <a:ext cx="123480" cy="11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C9A712-D991-49F9-9907-5F72D2D294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50747" y="1278194"/>
                  <a:ext cx="159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8AB6BE-2419-48B6-97F5-A12D8E76D74F}"/>
                    </a:ext>
                  </a:extLst>
                </p14:cNvPr>
                <p14:cNvContentPartPr/>
                <p14:nvPr/>
              </p14:nvContentPartPr>
              <p14:xfrm>
                <a:off x="3064587" y="1298714"/>
                <a:ext cx="480600" cy="142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8AB6BE-2419-48B6-97F5-A12D8E76D7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587" y="1280714"/>
                  <a:ext cx="516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358B7D-8962-444C-95BE-76550F272F9A}"/>
                    </a:ext>
                  </a:extLst>
                </p14:cNvPr>
                <p14:cNvContentPartPr/>
                <p14:nvPr/>
              </p14:nvContentPartPr>
              <p14:xfrm>
                <a:off x="3644187" y="1397354"/>
                <a:ext cx="14760" cy="5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358B7D-8962-444C-95BE-76550F272F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6187" y="1379354"/>
                  <a:ext cx="504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D12829-57EC-47DD-89FD-679509132D67}"/>
              </a:ext>
            </a:extLst>
          </p:cNvPr>
          <p:cNvGrpSpPr/>
          <p:nvPr/>
        </p:nvGrpSpPr>
        <p:grpSpPr>
          <a:xfrm>
            <a:off x="3854427" y="1129514"/>
            <a:ext cx="1743480" cy="470520"/>
            <a:chOff x="3854427" y="1129514"/>
            <a:chExt cx="174348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ACD928-5022-4A1F-AA5E-601491668671}"/>
                    </a:ext>
                  </a:extLst>
                </p14:cNvPr>
                <p14:cNvContentPartPr/>
                <p14:nvPr/>
              </p14:nvContentPartPr>
              <p14:xfrm>
                <a:off x="3854427" y="1152554"/>
                <a:ext cx="136440" cy="217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ACD928-5022-4A1F-AA5E-601491668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6787" y="1134554"/>
                  <a:ext cx="172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C7210-8279-4485-8409-ECF21A458568}"/>
                    </a:ext>
                  </a:extLst>
                </p14:cNvPr>
                <p14:cNvContentPartPr/>
                <p14:nvPr/>
              </p14:nvContentPartPr>
              <p14:xfrm>
                <a:off x="4061427" y="1277834"/>
                <a:ext cx="77040" cy="114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C7210-8279-4485-8409-ECF21A4585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3787" y="1260194"/>
                  <a:ext cx="112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6ACBDF-EDC5-48ED-85D8-57351310D8E5}"/>
                    </a:ext>
                  </a:extLst>
                </p14:cNvPr>
                <p14:cNvContentPartPr/>
                <p14:nvPr/>
              </p14:nvContentPartPr>
              <p14:xfrm>
                <a:off x="4213707" y="1310234"/>
                <a:ext cx="34920" cy="289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6ACBDF-EDC5-48ED-85D8-57351310D8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95707" y="1292234"/>
                  <a:ext cx="70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14A0E2-1EB8-4B1D-AC44-14EB1F5A8F32}"/>
                    </a:ext>
                  </a:extLst>
                </p14:cNvPr>
                <p14:cNvContentPartPr/>
                <p14:nvPr/>
              </p14:nvContentPartPr>
              <p14:xfrm>
                <a:off x="4208667" y="1293674"/>
                <a:ext cx="98280" cy="9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14A0E2-1EB8-4B1D-AC44-14EB1F5A8F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91027" y="1275674"/>
                  <a:ext cx="133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219BDC-42B6-4D16-A91C-4E38FF7BC124}"/>
                    </a:ext>
                  </a:extLst>
                </p14:cNvPr>
                <p14:cNvContentPartPr/>
                <p14:nvPr/>
              </p14:nvContentPartPr>
              <p14:xfrm>
                <a:off x="4381107" y="1129514"/>
                <a:ext cx="94320" cy="253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219BDC-42B6-4D16-A91C-4E38FF7BC1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3467" y="1111514"/>
                  <a:ext cx="129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710773-7886-4077-8DE3-281944DCF88B}"/>
                    </a:ext>
                  </a:extLst>
                </p14:cNvPr>
                <p14:cNvContentPartPr/>
                <p14:nvPr/>
              </p14:nvContentPartPr>
              <p14:xfrm>
                <a:off x="4521507" y="1339754"/>
                <a:ext cx="101520" cy="1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710773-7886-4077-8DE3-281944DCF8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03507" y="1321754"/>
                  <a:ext cx="137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6ED837-95DE-4B0F-9E01-3421C9A0E103}"/>
                    </a:ext>
                  </a:extLst>
                </p14:cNvPr>
                <p14:cNvContentPartPr/>
                <p14:nvPr/>
              </p14:nvContentPartPr>
              <p14:xfrm>
                <a:off x="4735707" y="1243274"/>
                <a:ext cx="118080" cy="125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6ED837-95DE-4B0F-9E01-3421C9A0E1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18067" y="1225634"/>
                  <a:ext cx="153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CADB86-5045-4C67-BD65-31C1023EF3D5}"/>
                    </a:ext>
                  </a:extLst>
                </p14:cNvPr>
                <p14:cNvContentPartPr/>
                <p14:nvPr/>
              </p14:nvContentPartPr>
              <p14:xfrm>
                <a:off x="4902387" y="1264514"/>
                <a:ext cx="168120" cy="11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CADB86-5045-4C67-BD65-31C1023EF3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4387" y="1246514"/>
                  <a:ext cx="203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97BD0F-06C5-44C9-8CB2-10041FDCFF1B}"/>
                    </a:ext>
                  </a:extLst>
                </p14:cNvPr>
                <p14:cNvContentPartPr/>
                <p14:nvPr/>
              </p14:nvContentPartPr>
              <p14:xfrm>
                <a:off x="5107947" y="1278914"/>
                <a:ext cx="163800" cy="100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97BD0F-06C5-44C9-8CB2-10041FDCFF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90307" y="1260914"/>
                  <a:ext cx="19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73FC11-1B86-42EE-97A6-218128E0039D}"/>
                    </a:ext>
                  </a:extLst>
                </p14:cNvPr>
                <p14:cNvContentPartPr/>
                <p14:nvPr/>
              </p14:nvContentPartPr>
              <p14:xfrm>
                <a:off x="5349507" y="1265594"/>
                <a:ext cx="100080" cy="11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73FC11-1B86-42EE-97A6-218128E003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31507" y="1247594"/>
                  <a:ext cx="13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22C87-2B30-4C1E-8581-F403B454FE03}"/>
                    </a:ext>
                  </a:extLst>
                </p14:cNvPr>
                <p14:cNvContentPartPr/>
                <p14:nvPr/>
              </p14:nvContentPartPr>
              <p14:xfrm>
                <a:off x="5551107" y="1339754"/>
                <a:ext cx="46800" cy="4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22C87-2B30-4C1E-8581-F403B454FE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33107" y="1321754"/>
                  <a:ext cx="824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A04FD-2941-4A86-86A3-33F535108E6C}"/>
              </a:ext>
            </a:extLst>
          </p:cNvPr>
          <p:cNvGrpSpPr/>
          <p:nvPr/>
        </p:nvGrpSpPr>
        <p:grpSpPr>
          <a:xfrm>
            <a:off x="5746227" y="1090994"/>
            <a:ext cx="1530720" cy="429120"/>
            <a:chOff x="5746227" y="1090994"/>
            <a:chExt cx="15307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166ED1-90FA-4730-AE5E-C315E09951D0}"/>
                    </a:ext>
                  </a:extLst>
                </p14:cNvPr>
                <p14:cNvContentPartPr/>
                <p14:nvPr/>
              </p14:nvContentPartPr>
              <p14:xfrm>
                <a:off x="5846667" y="1090994"/>
                <a:ext cx="25560" cy="255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166ED1-90FA-4730-AE5E-C315E09951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9027" y="1073354"/>
                  <a:ext cx="61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B085AB-FC83-42A3-8C69-7328BF3778D5}"/>
                    </a:ext>
                  </a:extLst>
                </p14:cNvPr>
                <p14:cNvContentPartPr/>
                <p14:nvPr/>
              </p14:nvContentPartPr>
              <p14:xfrm>
                <a:off x="5746227" y="1267034"/>
                <a:ext cx="161280" cy="18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B085AB-FC83-42A3-8C69-7328BF3778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8227" y="1249394"/>
                  <a:ext cx="196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536D66-715D-447E-A2F9-CB3282FA5A3D}"/>
                    </a:ext>
                  </a:extLst>
                </p14:cNvPr>
                <p14:cNvContentPartPr/>
                <p14:nvPr/>
              </p14:nvContentPartPr>
              <p14:xfrm>
                <a:off x="5934867" y="1254794"/>
                <a:ext cx="78480" cy="10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536D66-715D-447E-A2F9-CB3282FA5A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16867" y="1236794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78A94E-A04C-4C5A-AEDD-45CD5EC52BB9}"/>
                    </a:ext>
                  </a:extLst>
                </p14:cNvPr>
                <p14:cNvContentPartPr/>
                <p14:nvPr/>
              </p14:nvContentPartPr>
              <p14:xfrm>
                <a:off x="6142587" y="1123394"/>
                <a:ext cx="43920" cy="238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78A94E-A04C-4C5A-AEDD-45CD5EC52B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24587" y="1105754"/>
                  <a:ext cx="7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8C2400-619E-4F5E-BC77-1E2BFE8A71AF}"/>
                    </a:ext>
                  </a:extLst>
                </p14:cNvPr>
                <p14:cNvContentPartPr/>
                <p14:nvPr/>
              </p14:nvContentPartPr>
              <p14:xfrm>
                <a:off x="6111987" y="1273874"/>
                <a:ext cx="291240" cy="7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8C2400-619E-4F5E-BC77-1E2BFE8A71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4347" y="1255874"/>
                  <a:ext cx="326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3DBA92-37B6-4943-B865-3B8F1BE51DD2}"/>
                    </a:ext>
                  </a:extLst>
                </p14:cNvPr>
                <p14:cNvContentPartPr/>
                <p14:nvPr/>
              </p14:nvContentPartPr>
              <p14:xfrm>
                <a:off x="6493227" y="1229234"/>
                <a:ext cx="70920" cy="127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3DBA92-37B6-4943-B865-3B8F1BE51D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75587" y="1211234"/>
                  <a:ext cx="106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70798F-A390-4DCB-99F2-2F33CFFCABEF}"/>
                    </a:ext>
                  </a:extLst>
                </p14:cNvPr>
                <p14:cNvContentPartPr/>
                <p14:nvPr/>
              </p14:nvContentPartPr>
              <p14:xfrm>
                <a:off x="6652347" y="1232114"/>
                <a:ext cx="9756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70798F-A390-4DCB-99F2-2F33CFFCAB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4707" y="1214114"/>
                  <a:ext cx="133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156088-8465-4C41-B5FF-51BA51A58BE6}"/>
                    </a:ext>
                  </a:extLst>
                </p14:cNvPr>
                <p14:cNvContentPartPr/>
                <p14:nvPr/>
              </p14:nvContentPartPr>
              <p14:xfrm>
                <a:off x="6795267" y="1231394"/>
                <a:ext cx="97920" cy="129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156088-8465-4C41-B5FF-51BA51A58B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77267" y="1213754"/>
                  <a:ext cx="13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84E4D9-73C5-4587-958C-7766616ACB8E}"/>
                    </a:ext>
                  </a:extLst>
                </p14:cNvPr>
                <p14:cNvContentPartPr/>
                <p14:nvPr/>
              </p14:nvContentPartPr>
              <p14:xfrm>
                <a:off x="6977427" y="1119074"/>
                <a:ext cx="123120" cy="219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84E4D9-73C5-4587-958C-7766616ACB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59427" y="1101434"/>
                  <a:ext cx="158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4E45F8-8FC7-4DFA-A678-D9249C530F59}"/>
                    </a:ext>
                  </a:extLst>
                </p14:cNvPr>
                <p14:cNvContentPartPr/>
                <p14:nvPr/>
              </p14:nvContentPartPr>
              <p14:xfrm>
                <a:off x="7203507" y="1109714"/>
                <a:ext cx="73440" cy="410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4E45F8-8FC7-4DFA-A678-D9249C530F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85507" y="1091714"/>
                  <a:ext cx="10908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7B7CC2B-E19E-47F0-ABDF-52FA3234A32B}"/>
              </a:ext>
            </a:extLst>
          </p:cNvPr>
          <p:cNvGrpSpPr/>
          <p:nvPr/>
        </p:nvGrpSpPr>
        <p:grpSpPr>
          <a:xfrm>
            <a:off x="709827" y="1860314"/>
            <a:ext cx="937440" cy="312120"/>
            <a:chOff x="709827" y="1860314"/>
            <a:chExt cx="9374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EBAD4E-4B4D-4EAC-B2C4-B91F1A2E6610}"/>
                    </a:ext>
                  </a:extLst>
                </p14:cNvPr>
                <p14:cNvContentPartPr/>
                <p14:nvPr/>
              </p14:nvContentPartPr>
              <p14:xfrm>
                <a:off x="709827" y="1994954"/>
                <a:ext cx="149040" cy="177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EBAD4E-4B4D-4EAC-B2C4-B91F1A2E66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2187" y="1977314"/>
                  <a:ext cx="184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0CEB57-AB63-4409-8CEF-BAC6FF22DF27}"/>
                    </a:ext>
                  </a:extLst>
                </p14:cNvPr>
                <p14:cNvContentPartPr/>
                <p14:nvPr/>
              </p14:nvContentPartPr>
              <p14:xfrm>
                <a:off x="936627" y="2026634"/>
                <a:ext cx="126000" cy="104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0CEB57-AB63-4409-8CEF-BAC6FF22DF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8987" y="200863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4098F3-ACBD-44D8-8551-A0E9C4D774EC}"/>
                    </a:ext>
                  </a:extLst>
                </p14:cNvPr>
                <p14:cNvContentPartPr/>
                <p14:nvPr/>
              </p14:nvContentPartPr>
              <p14:xfrm>
                <a:off x="1126707" y="1911794"/>
                <a:ext cx="54720" cy="215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4098F3-ACBD-44D8-8551-A0E9C4D774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8707" y="1893794"/>
                  <a:ext cx="90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C658F8-8318-4117-83DC-1C9C4591B97A}"/>
                    </a:ext>
                  </a:extLst>
                </p14:cNvPr>
                <p14:cNvContentPartPr/>
                <p14:nvPr/>
              </p14:nvContentPartPr>
              <p14:xfrm>
                <a:off x="1250907" y="2024834"/>
                <a:ext cx="80640" cy="102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C658F8-8318-4117-83DC-1C9C4591B9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3267" y="2006834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9FD735-ADB5-497C-9558-1A9F99A1588C}"/>
                    </a:ext>
                  </a:extLst>
                </p14:cNvPr>
                <p14:cNvContentPartPr/>
                <p14:nvPr/>
              </p14:nvContentPartPr>
              <p14:xfrm>
                <a:off x="1384827" y="2025194"/>
                <a:ext cx="77040" cy="10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9FD735-ADB5-497C-9558-1A9F99A158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67187" y="2007194"/>
                  <a:ext cx="11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D69242-2CCF-468E-A884-A202757ED7FB}"/>
                    </a:ext>
                  </a:extLst>
                </p14:cNvPr>
                <p14:cNvContentPartPr/>
                <p14:nvPr/>
              </p14:nvContentPartPr>
              <p14:xfrm>
                <a:off x="1560867" y="1860314"/>
                <a:ext cx="53280" cy="284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D69242-2CCF-468E-A884-A202757ED7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42867" y="1842674"/>
                  <a:ext cx="88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288928-5A42-41E1-9814-BECDB1789D95}"/>
                    </a:ext>
                  </a:extLst>
                </p14:cNvPr>
                <p14:cNvContentPartPr/>
                <p14:nvPr/>
              </p14:nvContentPartPr>
              <p14:xfrm>
                <a:off x="1558347" y="2028794"/>
                <a:ext cx="88920" cy="30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288928-5A42-41E1-9814-BECDB1789D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40707" y="2010794"/>
                  <a:ext cx="1245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51147ED-5067-4D47-8FA8-EA55783F8D7A}"/>
              </a:ext>
            </a:extLst>
          </p:cNvPr>
          <p:cNvGrpSpPr/>
          <p:nvPr/>
        </p:nvGrpSpPr>
        <p:grpSpPr>
          <a:xfrm>
            <a:off x="4039827" y="1748354"/>
            <a:ext cx="1495800" cy="437760"/>
            <a:chOff x="4039827" y="1748354"/>
            <a:chExt cx="149580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3D99B8-841D-43D3-ABCC-0AF32C77974E}"/>
                    </a:ext>
                  </a:extLst>
                </p14:cNvPr>
                <p14:cNvContentPartPr/>
                <p14:nvPr/>
              </p14:nvContentPartPr>
              <p14:xfrm>
                <a:off x="4039827" y="1933394"/>
                <a:ext cx="125640" cy="106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3D99B8-841D-43D3-ABCC-0AF32C7797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21827" y="1915394"/>
                  <a:ext cx="161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0CB435-A7E1-4C6F-B7A1-4E082385C6BF}"/>
                    </a:ext>
                  </a:extLst>
                </p14:cNvPr>
                <p14:cNvContentPartPr/>
                <p14:nvPr/>
              </p14:nvContentPartPr>
              <p14:xfrm>
                <a:off x="4245387" y="1924754"/>
                <a:ext cx="106200" cy="117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0CB435-A7E1-4C6F-B7A1-4E082385C6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27747" y="1906754"/>
                  <a:ext cx="14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3DD611-5F02-4FE8-A7E0-D891B6C08271}"/>
                    </a:ext>
                  </a:extLst>
                </p14:cNvPr>
                <p14:cNvContentPartPr/>
                <p14:nvPr/>
              </p14:nvContentPartPr>
              <p14:xfrm>
                <a:off x="4431147" y="1917194"/>
                <a:ext cx="110160" cy="117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3DD611-5F02-4FE8-A7E0-D891B6C082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13147" y="1899554"/>
                  <a:ext cx="14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F198AC-8F6B-4050-8FCB-0A87A1DEB997}"/>
                    </a:ext>
                  </a:extLst>
                </p14:cNvPr>
                <p14:cNvContentPartPr/>
                <p14:nvPr/>
              </p14:nvContentPartPr>
              <p14:xfrm>
                <a:off x="4642827" y="1886234"/>
                <a:ext cx="131040" cy="142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F198AC-8F6B-4050-8FCB-0A87A1DEB9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5187" y="1868234"/>
                  <a:ext cx="166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2ADC167-13E1-4600-8C26-C8A72AC839CD}"/>
                    </a:ext>
                  </a:extLst>
                </p14:cNvPr>
                <p14:cNvContentPartPr/>
                <p14:nvPr/>
              </p14:nvContentPartPr>
              <p14:xfrm>
                <a:off x="4872147" y="1811714"/>
                <a:ext cx="52200" cy="248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2ADC167-13E1-4600-8C26-C8A72AC839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54507" y="1794074"/>
                  <a:ext cx="87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9E5BE9-6CE2-434B-9E1A-80899C194B8F}"/>
                    </a:ext>
                  </a:extLst>
                </p14:cNvPr>
                <p14:cNvContentPartPr/>
                <p14:nvPr/>
              </p14:nvContentPartPr>
              <p14:xfrm>
                <a:off x="4833987" y="1935554"/>
                <a:ext cx="158760" cy="1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9E5BE9-6CE2-434B-9E1A-80899C194B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15987" y="1917914"/>
                  <a:ext cx="194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CDB8753-D9C7-4B7A-A02E-83CD6639C7B0}"/>
                    </a:ext>
                  </a:extLst>
                </p14:cNvPr>
                <p14:cNvContentPartPr/>
                <p14:nvPr/>
              </p14:nvContentPartPr>
              <p14:xfrm>
                <a:off x="5127747" y="1748354"/>
                <a:ext cx="163080" cy="393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CDB8753-D9C7-4B7A-A02E-83CD6639C7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10107" y="1730354"/>
                  <a:ext cx="198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C9F76B-D5D3-4F1D-8D7A-E623B5BBC9DE}"/>
                    </a:ext>
                  </a:extLst>
                </p14:cNvPr>
                <p14:cNvContentPartPr/>
                <p14:nvPr/>
              </p14:nvContentPartPr>
              <p14:xfrm>
                <a:off x="5258787" y="1919714"/>
                <a:ext cx="139320" cy="119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C9F76B-D5D3-4F1D-8D7A-E623B5BBC9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1147" y="1902074"/>
                  <a:ext cx="17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802665-FD96-45C5-99A7-70EFCA30E21A}"/>
                    </a:ext>
                  </a:extLst>
                </p14:cNvPr>
                <p14:cNvContentPartPr/>
                <p14:nvPr/>
              </p14:nvContentPartPr>
              <p14:xfrm>
                <a:off x="5328627" y="1922594"/>
                <a:ext cx="18000" cy="153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802665-FD96-45C5-99A7-70EFCA30E2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10987" y="1904594"/>
                  <a:ext cx="53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8FA573-E223-4351-B962-05E9B3A94E79}"/>
                    </a:ext>
                  </a:extLst>
                </p14:cNvPr>
                <p14:cNvContentPartPr/>
                <p14:nvPr/>
              </p14:nvContentPartPr>
              <p14:xfrm>
                <a:off x="5253387" y="1978754"/>
                <a:ext cx="162000" cy="14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8FA573-E223-4351-B962-05E9B3A94E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35747" y="1960754"/>
                  <a:ext cx="197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DC1D10-E065-4D4B-8D91-4BCD7A6233DF}"/>
                    </a:ext>
                  </a:extLst>
                </p14:cNvPr>
                <p14:cNvContentPartPr/>
                <p14:nvPr/>
              </p14:nvContentPartPr>
              <p14:xfrm>
                <a:off x="5451387" y="1753034"/>
                <a:ext cx="84240" cy="433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DC1D10-E065-4D4B-8D91-4BCD7A6233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33387" y="1735034"/>
                  <a:ext cx="11988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552D3D-7575-4089-BC6D-5DFF62E430DD}"/>
              </a:ext>
            </a:extLst>
          </p:cNvPr>
          <p:cNvGrpSpPr/>
          <p:nvPr/>
        </p:nvGrpSpPr>
        <p:grpSpPr>
          <a:xfrm>
            <a:off x="5772867" y="1931594"/>
            <a:ext cx="297000" cy="138600"/>
            <a:chOff x="5772867" y="1931594"/>
            <a:chExt cx="29700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7F18F6-4FEB-457E-B7BE-B688E0DA4A64}"/>
                    </a:ext>
                  </a:extLst>
                </p14:cNvPr>
                <p14:cNvContentPartPr/>
                <p14:nvPr/>
              </p14:nvContentPartPr>
              <p14:xfrm>
                <a:off x="5772867" y="1931594"/>
                <a:ext cx="136440" cy="119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7F18F6-4FEB-457E-B7BE-B688E0DA4A6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55227" y="1913594"/>
                  <a:ext cx="172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6893FE-A5B9-4FA8-9C63-B1A5335ED8FC}"/>
                    </a:ext>
                  </a:extLst>
                </p14:cNvPr>
                <p14:cNvContentPartPr/>
                <p14:nvPr/>
              </p14:nvContentPartPr>
              <p14:xfrm>
                <a:off x="5991387" y="1938074"/>
                <a:ext cx="78480" cy="13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6893FE-A5B9-4FA8-9C63-B1A5335ED8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73387" y="1920434"/>
                  <a:ext cx="1141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F19ADD-5B91-4E26-B834-68690305239C}"/>
              </a:ext>
            </a:extLst>
          </p:cNvPr>
          <p:cNvGrpSpPr/>
          <p:nvPr/>
        </p:nvGrpSpPr>
        <p:grpSpPr>
          <a:xfrm>
            <a:off x="6435627" y="1745114"/>
            <a:ext cx="2048400" cy="393120"/>
            <a:chOff x="6435627" y="1745114"/>
            <a:chExt cx="20484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38718A-65D4-40D9-81A8-DCCDEE9D99C5}"/>
                    </a:ext>
                  </a:extLst>
                </p14:cNvPr>
                <p14:cNvContentPartPr/>
                <p14:nvPr/>
              </p14:nvContentPartPr>
              <p14:xfrm>
                <a:off x="6435627" y="1923674"/>
                <a:ext cx="169560" cy="14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38718A-65D4-40D9-81A8-DCCDEE9D99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17627" y="1905674"/>
                  <a:ext cx="205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8FFB51-EB63-474F-8C7B-1C4F14A21C0B}"/>
                    </a:ext>
                  </a:extLst>
                </p14:cNvPr>
                <p14:cNvContentPartPr/>
                <p14:nvPr/>
              </p14:nvContentPartPr>
              <p14:xfrm>
                <a:off x="6686907" y="1942754"/>
                <a:ext cx="109080" cy="149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8FFB51-EB63-474F-8C7B-1C4F14A21C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69267" y="1924754"/>
                  <a:ext cx="144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DD0D9E-324B-497E-81C8-62D30B11CE5A}"/>
                    </a:ext>
                  </a:extLst>
                </p14:cNvPr>
                <p14:cNvContentPartPr/>
                <p14:nvPr/>
              </p14:nvContentPartPr>
              <p14:xfrm>
                <a:off x="6875187" y="1947074"/>
                <a:ext cx="236880" cy="161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DD0D9E-324B-497E-81C8-62D30B11CE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7187" y="1929074"/>
                  <a:ext cx="272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E9584F-A1D8-4AB5-81FE-DAC9DD79DF97}"/>
                    </a:ext>
                  </a:extLst>
                </p14:cNvPr>
                <p14:cNvContentPartPr/>
                <p14:nvPr/>
              </p14:nvContentPartPr>
              <p14:xfrm>
                <a:off x="7204587" y="2123834"/>
                <a:ext cx="136080" cy="1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E9584F-A1D8-4AB5-81FE-DAC9DD79DF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86947" y="2106194"/>
                  <a:ext cx="171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345142-CF5F-40C5-B3C5-DCB9C32C93FF}"/>
                    </a:ext>
                  </a:extLst>
                </p14:cNvPr>
                <p14:cNvContentPartPr/>
                <p14:nvPr/>
              </p14:nvContentPartPr>
              <p14:xfrm>
                <a:off x="7382427" y="1930514"/>
                <a:ext cx="72720" cy="153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345142-CF5F-40C5-B3C5-DCB9C32C93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64427" y="1912514"/>
                  <a:ext cx="108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C17733-0EC6-49A8-A5C2-AE90CC6E5552}"/>
                    </a:ext>
                  </a:extLst>
                </p14:cNvPr>
                <p14:cNvContentPartPr/>
                <p14:nvPr/>
              </p14:nvContentPartPr>
              <p14:xfrm>
                <a:off x="7564587" y="1812434"/>
                <a:ext cx="52200" cy="263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C17733-0EC6-49A8-A5C2-AE90CC6E5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6587" y="1794434"/>
                  <a:ext cx="87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77F36D-5B49-4D2B-859D-F8C874714CBA}"/>
                    </a:ext>
                  </a:extLst>
                </p14:cNvPr>
                <p14:cNvContentPartPr/>
                <p14:nvPr/>
              </p14:nvContentPartPr>
              <p14:xfrm>
                <a:off x="7521747" y="1949234"/>
                <a:ext cx="117720" cy="2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77F36D-5B49-4D2B-859D-F8C874714C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04107" y="1931594"/>
                  <a:ext cx="153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7C97391-ED07-4D7E-B525-11ED3F1AFCCD}"/>
                    </a:ext>
                  </a:extLst>
                </p14:cNvPr>
                <p14:cNvContentPartPr/>
                <p14:nvPr/>
              </p14:nvContentPartPr>
              <p14:xfrm>
                <a:off x="7685547" y="1927634"/>
                <a:ext cx="92880" cy="10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7C97391-ED07-4D7E-B525-11ED3F1AFC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67907" y="1909634"/>
                  <a:ext cx="128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1F0582-22B3-438D-ADAA-88660385262C}"/>
                    </a:ext>
                  </a:extLst>
                </p14:cNvPr>
                <p14:cNvContentPartPr/>
                <p14:nvPr/>
              </p14:nvContentPartPr>
              <p14:xfrm>
                <a:off x="7824147" y="1816394"/>
                <a:ext cx="134640" cy="212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1F0582-22B3-438D-ADAA-8866038526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06147" y="1798394"/>
                  <a:ext cx="17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57E0B-2A7C-4DAB-A21F-C2B35CDF51F9}"/>
                    </a:ext>
                  </a:extLst>
                </p14:cNvPr>
                <p14:cNvContentPartPr/>
                <p14:nvPr/>
              </p14:nvContentPartPr>
              <p14:xfrm>
                <a:off x="8012787" y="1899914"/>
                <a:ext cx="75240" cy="126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57E0B-2A7C-4DAB-A21F-C2B35CDF51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94787" y="1882274"/>
                  <a:ext cx="110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BD4C7B-011B-43ED-AE3E-2E0682B78FA8}"/>
                    </a:ext>
                  </a:extLst>
                </p14:cNvPr>
                <p14:cNvContentPartPr/>
                <p14:nvPr/>
              </p14:nvContentPartPr>
              <p14:xfrm>
                <a:off x="8162907" y="1917914"/>
                <a:ext cx="90720" cy="112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BD4C7B-011B-43ED-AE3E-2E0682B78F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44907" y="1899914"/>
                  <a:ext cx="12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1DED36-E72D-469E-B8C2-D8DA338DE784}"/>
                    </a:ext>
                  </a:extLst>
                </p14:cNvPr>
                <p14:cNvContentPartPr/>
                <p14:nvPr/>
              </p14:nvContentPartPr>
              <p14:xfrm>
                <a:off x="8299707" y="1745114"/>
                <a:ext cx="126000" cy="29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1DED36-E72D-469E-B8C2-D8DA338DE78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82067" y="1727114"/>
                  <a:ext cx="161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B9C079-85D0-4CEF-B423-7C9FF2F908F6}"/>
                    </a:ext>
                  </a:extLst>
                </p14:cNvPr>
                <p14:cNvContentPartPr/>
                <p14:nvPr/>
              </p14:nvContentPartPr>
              <p14:xfrm>
                <a:off x="8432907" y="1913594"/>
                <a:ext cx="51120" cy="129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B9C079-85D0-4CEF-B423-7C9FF2F908F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14907" y="1895594"/>
                  <a:ext cx="86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F2F06BB-4720-46F5-8B79-AB43E7104024}"/>
              </a:ext>
            </a:extLst>
          </p:cNvPr>
          <p:cNvGrpSpPr/>
          <p:nvPr/>
        </p:nvGrpSpPr>
        <p:grpSpPr>
          <a:xfrm>
            <a:off x="813867" y="2352074"/>
            <a:ext cx="834840" cy="336960"/>
            <a:chOff x="813867" y="2352074"/>
            <a:chExt cx="8348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D65C198-4ABE-4101-ADF5-7005B3A22406}"/>
                    </a:ext>
                  </a:extLst>
                </p14:cNvPr>
                <p14:cNvContentPartPr/>
                <p14:nvPr/>
              </p14:nvContentPartPr>
              <p14:xfrm>
                <a:off x="834027" y="2352074"/>
                <a:ext cx="124200" cy="336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D65C198-4ABE-4101-ADF5-7005B3A224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6387" y="2334074"/>
                  <a:ext cx="159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54F4B8-BD24-4F29-BB9B-0F94229BB48B}"/>
                    </a:ext>
                  </a:extLst>
                </p14:cNvPr>
                <p14:cNvContentPartPr/>
                <p14:nvPr/>
              </p14:nvContentPartPr>
              <p14:xfrm>
                <a:off x="813867" y="2566634"/>
                <a:ext cx="160560" cy="24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54F4B8-BD24-4F29-BB9B-0F94229BB4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5867" y="2548634"/>
                  <a:ext cx="196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55DA36-26B4-49F7-98E6-111999AEB06A}"/>
                    </a:ext>
                  </a:extLst>
                </p14:cNvPr>
                <p14:cNvContentPartPr/>
                <p14:nvPr/>
              </p14:nvContentPartPr>
              <p14:xfrm>
                <a:off x="1017987" y="2545754"/>
                <a:ext cx="84600" cy="142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55DA36-26B4-49F7-98E6-111999AEB0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0347" y="2527754"/>
                  <a:ext cx="120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B3F7CC-DA3F-4343-958E-D4C5D6C610BA}"/>
                    </a:ext>
                  </a:extLst>
                </p14:cNvPr>
                <p14:cNvContentPartPr/>
                <p14:nvPr/>
              </p14:nvContentPartPr>
              <p14:xfrm>
                <a:off x="1229667" y="2564834"/>
                <a:ext cx="75600" cy="110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B3F7CC-DA3F-4343-958E-D4C5D6C610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1667" y="2546834"/>
                  <a:ext cx="111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6B9E83-E5A9-4ACC-AD0F-D6580F9279E9}"/>
                    </a:ext>
                  </a:extLst>
                </p14:cNvPr>
                <p14:cNvContentPartPr/>
                <p14:nvPr/>
              </p14:nvContentPartPr>
              <p14:xfrm>
                <a:off x="1414347" y="2565194"/>
                <a:ext cx="234360" cy="12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6B9E83-E5A9-4ACC-AD0F-D6580F9279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96347" y="2547194"/>
                  <a:ext cx="270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AE94B89-FEF8-4AA5-A8E9-6E432ABBE824}"/>
              </a:ext>
            </a:extLst>
          </p:cNvPr>
          <p:cNvGrpSpPr/>
          <p:nvPr/>
        </p:nvGrpSpPr>
        <p:grpSpPr>
          <a:xfrm>
            <a:off x="1971267" y="1870394"/>
            <a:ext cx="1813320" cy="785880"/>
            <a:chOff x="1971267" y="1870394"/>
            <a:chExt cx="1813320" cy="7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17FDD5-1B93-4BA7-84B7-5E2BCE3574F3}"/>
                    </a:ext>
                  </a:extLst>
                </p14:cNvPr>
                <p14:cNvContentPartPr/>
                <p14:nvPr/>
              </p14:nvContentPartPr>
              <p14:xfrm>
                <a:off x="1971267" y="1883714"/>
                <a:ext cx="170280" cy="239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17FDD5-1B93-4BA7-84B7-5E2BCE3574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53627" y="1866074"/>
                  <a:ext cx="205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45B704-F4EB-46AE-A5DF-94FDC93F839A}"/>
                    </a:ext>
                  </a:extLst>
                </p14:cNvPr>
                <p14:cNvContentPartPr/>
                <p14:nvPr/>
              </p14:nvContentPartPr>
              <p14:xfrm>
                <a:off x="2197707" y="1998554"/>
                <a:ext cx="95400" cy="156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45B704-F4EB-46AE-A5DF-94FDC93F83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80067" y="1980554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3204CE8-F5B7-45D3-8EB8-9B895AF8B093}"/>
                    </a:ext>
                  </a:extLst>
                </p14:cNvPr>
                <p14:cNvContentPartPr/>
                <p14:nvPr/>
              </p14:nvContentPartPr>
              <p14:xfrm>
                <a:off x="2389947" y="2018714"/>
                <a:ext cx="43920" cy="25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3204CE8-F5B7-45D3-8EB8-9B895AF8B0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72307" y="2001074"/>
                  <a:ext cx="79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F32E22-C5CB-4C6B-9234-82725FB74BCC}"/>
                    </a:ext>
                  </a:extLst>
                </p14:cNvPr>
                <p14:cNvContentPartPr/>
                <p14:nvPr/>
              </p14:nvContentPartPr>
              <p14:xfrm>
                <a:off x="2349267" y="2039594"/>
                <a:ext cx="115920" cy="110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F32E22-C5CB-4C6B-9234-82725FB74B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31267" y="2021594"/>
                  <a:ext cx="15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9F189D-4A76-421B-B17D-322B7F3B00AD}"/>
                    </a:ext>
                  </a:extLst>
                </p14:cNvPr>
                <p14:cNvContentPartPr/>
                <p14:nvPr/>
              </p14:nvContentPartPr>
              <p14:xfrm>
                <a:off x="2496147" y="1870394"/>
                <a:ext cx="140400" cy="256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9F189D-4A76-421B-B17D-322B7F3B00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78147" y="1852754"/>
                  <a:ext cx="176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CE24A7-5FEA-4660-82AB-492836490B5E}"/>
                    </a:ext>
                  </a:extLst>
                </p14:cNvPr>
                <p14:cNvContentPartPr/>
                <p14:nvPr/>
              </p14:nvContentPartPr>
              <p14:xfrm>
                <a:off x="2726907" y="2100794"/>
                <a:ext cx="142200" cy="1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CE24A7-5FEA-4660-82AB-492836490B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09267" y="2082794"/>
                  <a:ext cx="177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474902-ED74-43A8-AE00-F5209F1E1201}"/>
                    </a:ext>
                  </a:extLst>
                </p14:cNvPr>
                <p14:cNvContentPartPr/>
                <p14:nvPr/>
              </p14:nvContentPartPr>
              <p14:xfrm>
                <a:off x="2981427" y="1951394"/>
                <a:ext cx="144000" cy="124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474902-ED74-43A8-AE00-F5209F1E12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63787" y="1933754"/>
                  <a:ext cx="179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3481E1-43EC-4F37-BAAB-4B2E330F3440}"/>
                    </a:ext>
                  </a:extLst>
                </p14:cNvPr>
                <p14:cNvContentPartPr/>
                <p14:nvPr/>
              </p14:nvContentPartPr>
              <p14:xfrm>
                <a:off x="3137307" y="1945994"/>
                <a:ext cx="123120" cy="104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3481E1-43EC-4F37-BAAB-4B2E330F34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9307" y="1927994"/>
                  <a:ext cx="158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EB8516-41E4-4ED3-A1EA-41F74E33D55A}"/>
                    </a:ext>
                  </a:extLst>
                </p14:cNvPr>
                <p14:cNvContentPartPr/>
                <p14:nvPr/>
              </p14:nvContentPartPr>
              <p14:xfrm>
                <a:off x="3265107" y="1925834"/>
                <a:ext cx="48600" cy="147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EB8516-41E4-4ED3-A1EA-41F74E33D55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47467" y="1907834"/>
                  <a:ext cx="84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FC01EE-25FA-4FEB-95A0-3CF748574FFD}"/>
                    </a:ext>
                  </a:extLst>
                </p14:cNvPr>
                <p14:cNvContentPartPr/>
                <p14:nvPr/>
              </p14:nvContentPartPr>
              <p14:xfrm>
                <a:off x="3352587" y="1926914"/>
                <a:ext cx="159120" cy="140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FC01EE-25FA-4FEB-95A0-3CF748574F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34587" y="1908914"/>
                  <a:ext cx="194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5573A8-BB22-42DC-A7AD-BA75CA734554}"/>
                    </a:ext>
                  </a:extLst>
                </p14:cNvPr>
                <p14:cNvContentPartPr/>
                <p14:nvPr/>
              </p14:nvContentPartPr>
              <p14:xfrm>
                <a:off x="3564267" y="1922234"/>
                <a:ext cx="96480" cy="127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5573A8-BB22-42DC-A7AD-BA75CA7345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46267" y="1904594"/>
                  <a:ext cx="132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A7B3D9-124E-4F4E-8B1C-2E6EE92CF043}"/>
                    </a:ext>
                  </a:extLst>
                </p14:cNvPr>
                <p14:cNvContentPartPr/>
                <p14:nvPr/>
              </p14:nvContentPartPr>
              <p14:xfrm>
                <a:off x="3762987" y="2006834"/>
                <a:ext cx="21600" cy="67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A7B3D9-124E-4F4E-8B1C-2E6EE92CF0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44987" y="1989194"/>
                  <a:ext cx="57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FC394B-F4CA-4910-AAAF-238DC4C5FF66}"/>
                    </a:ext>
                  </a:extLst>
                </p14:cNvPr>
                <p14:cNvContentPartPr/>
                <p14:nvPr/>
              </p14:nvContentPartPr>
              <p14:xfrm>
                <a:off x="2193027" y="2507954"/>
                <a:ext cx="116640" cy="141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FC394B-F4CA-4910-AAAF-238DC4C5FF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75387" y="2490314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819ECC6-DD41-460B-B659-8B741D71CC12}"/>
                    </a:ext>
                  </a:extLst>
                </p14:cNvPr>
                <p14:cNvContentPartPr/>
                <p14:nvPr/>
              </p14:nvContentPartPr>
              <p14:xfrm>
                <a:off x="2384907" y="2422274"/>
                <a:ext cx="55080" cy="23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819ECC6-DD41-460B-B659-8B741D71CC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67267" y="2404634"/>
                  <a:ext cx="90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84E584-DCD3-48DB-A27C-9436FD6C1B15}"/>
                    </a:ext>
                  </a:extLst>
                </p14:cNvPr>
                <p14:cNvContentPartPr/>
                <p14:nvPr/>
              </p14:nvContentPartPr>
              <p14:xfrm>
                <a:off x="2350347" y="2543594"/>
                <a:ext cx="142920" cy="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84E584-DCD3-48DB-A27C-9436FD6C1B1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32707" y="2525594"/>
                  <a:ext cx="178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E00FEA5-24F9-4D8A-94D3-B78461C9F32C}"/>
                    </a:ext>
                  </a:extLst>
                </p14:cNvPr>
                <p14:cNvContentPartPr/>
                <p14:nvPr/>
              </p14:nvContentPartPr>
              <p14:xfrm>
                <a:off x="2537547" y="2539994"/>
                <a:ext cx="94680" cy="101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E00FEA5-24F9-4D8A-94D3-B78461C9F3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19907" y="2521994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74E420-0326-46D4-8B18-B99852F70661}"/>
                    </a:ext>
                  </a:extLst>
                </p14:cNvPr>
                <p14:cNvContentPartPr/>
                <p14:nvPr/>
              </p14:nvContentPartPr>
              <p14:xfrm>
                <a:off x="2772267" y="2421554"/>
                <a:ext cx="104040" cy="222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74E420-0326-46D4-8B18-B99852F7066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54267" y="2403554"/>
                  <a:ext cx="139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D4ECB98-5D90-4BF6-82A7-1520F5DFD8CA}"/>
                    </a:ext>
                  </a:extLst>
                </p14:cNvPr>
                <p14:cNvContentPartPr/>
                <p14:nvPr/>
              </p14:nvContentPartPr>
              <p14:xfrm>
                <a:off x="2942907" y="2519474"/>
                <a:ext cx="93600" cy="136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D4ECB98-5D90-4BF6-82A7-1520F5DFD8C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24907" y="2501834"/>
                  <a:ext cx="129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A4532C-2C31-4213-80D9-66743F7FE935}"/>
                    </a:ext>
                  </a:extLst>
                </p14:cNvPr>
                <p14:cNvContentPartPr/>
                <p14:nvPr/>
              </p14:nvContentPartPr>
              <p14:xfrm>
                <a:off x="3134427" y="2540714"/>
                <a:ext cx="83160" cy="9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A4532C-2C31-4213-80D9-66743F7FE9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16787" y="2523074"/>
                  <a:ext cx="118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EF36C8-39AF-4A61-8B95-2F4B82905350}"/>
                    </a:ext>
                  </a:extLst>
                </p14:cNvPr>
                <p14:cNvContentPartPr/>
                <p14:nvPr/>
              </p14:nvContentPartPr>
              <p14:xfrm>
                <a:off x="3336387" y="2338394"/>
                <a:ext cx="27000" cy="294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EF36C8-39AF-4A61-8B95-2F4B829053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18747" y="2320394"/>
                  <a:ext cx="62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43D5B1-273A-481E-BB5A-8DCEDC87A75A}"/>
                    </a:ext>
                  </a:extLst>
                </p14:cNvPr>
                <p14:cNvContentPartPr/>
                <p14:nvPr/>
              </p14:nvContentPartPr>
              <p14:xfrm>
                <a:off x="3309747" y="2479874"/>
                <a:ext cx="220320" cy="16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43D5B1-273A-481E-BB5A-8DCEDC87A7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92107" y="2462234"/>
                  <a:ext cx="255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3074334-7FB0-4A5D-931A-F32AFFC1ABF7}"/>
              </a:ext>
            </a:extLst>
          </p:cNvPr>
          <p:cNvGrpSpPr/>
          <p:nvPr/>
        </p:nvGrpSpPr>
        <p:grpSpPr>
          <a:xfrm>
            <a:off x="836187" y="3026354"/>
            <a:ext cx="1055880" cy="423720"/>
            <a:chOff x="836187" y="3026354"/>
            <a:chExt cx="10558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28B30C-6093-4CC5-9D05-6C27C82ED675}"/>
                    </a:ext>
                  </a:extLst>
                </p14:cNvPr>
                <p14:cNvContentPartPr/>
                <p14:nvPr/>
              </p14:nvContentPartPr>
              <p14:xfrm>
                <a:off x="836187" y="3026354"/>
                <a:ext cx="237960" cy="42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28B30C-6093-4CC5-9D05-6C27C82ED6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8187" y="3008714"/>
                  <a:ext cx="2736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3AD9E0-3202-403E-AAB8-EE634390648A}"/>
                    </a:ext>
                  </a:extLst>
                </p14:cNvPr>
                <p14:cNvContentPartPr/>
                <p14:nvPr/>
              </p14:nvContentPartPr>
              <p14:xfrm>
                <a:off x="1149747" y="3041834"/>
                <a:ext cx="122760" cy="156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3AD9E0-3202-403E-AAB8-EE63439064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2107" y="3024194"/>
                  <a:ext cx="158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552AB9-06DB-4E92-B524-725709E3C8E4}"/>
                    </a:ext>
                  </a:extLst>
                </p14:cNvPr>
                <p14:cNvContentPartPr/>
                <p14:nvPr/>
              </p14:nvContentPartPr>
              <p14:xfrm>
                <a:off x="1346667" y="3050474"/>
                <a:ext cx="84960" cy="104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552AB9-06DB-4E92-B524-725709E3C8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29027" y="3032474"/>
                  <a:ext cx="120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1E392F-4CDC-44C6-AB93-8CAFC09252FE}"/>
                    </a:ext>
                  </a:extLst>
                </p14:cNvPr>
                <p14:cNvContentPartPr/>
                <p14:nvPr/>
              </p14:nvContentPartPr>
              <p14:xfrm>
                <a:off x="1519467" y="3044354"/>
                <a:ext cx="133200" cy="95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1E392F-4CDC-44C6-AB93-8CAFC09252F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01827" y="3026354"/>
                  <a:ext cx="16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E89B57F-B086-492F-B480-D9D4CD84490F}"/>
                    </a:ext>
                  </a:extLst>
                </p14:cNvPr>
                <p14:cNvContentPartPr/>
                <p14:nvPr/>
              </p14:nvContentPartPr>
              <p14:xfrm>
                <a:off x="1748427" y="3031394"/>
                <a:ext cx="30960" cy="34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E89B57F-B086-492F-B480-D9D4CD8449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30787" y="3013394"/>
                  <a:ext cx="666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3974A9-E054-4988-BF3E-697946001FFC}"/>
                    </a:ext>
                  </a:extLst>
                </p14:cNvPr>
                <p14:cNvContentPartPr/>
                <p14:nvPr/>
              </p14:nvContentPartPr>
              <p14:xfrm>
                <a:off x="1771107" y="3080354"/>
                <a:ext cx="120960" cy="8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3974A9-E054-4988-BF3E-697946001FF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53467" y="3062714"/>
                  <a:ext cx="15660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D483C74-FAD7-4A7A-AA67-37A1F7878C92}"/>
              </a:ext>
            </a:extLst>
          </p:cNvPr>
          <p:cNvGrpSpPr/>
          <p:nvPr/>
        </p:nvGrpSpPr>
        <p:grpSpPr>
          <a:xfrm>
            <a:off x="2111307" y="2913674"/>
            <a:ext cx="399960" cy="539280"/>
            <a:chOff x="2111307" y="2913674"/>
            <a:chExt cx="39996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AC5994D-5489-44A8-9913-4AB9BE88E4AD}"/>
                    </a:ext>
                  </a:extLst>
                </p14:cNvPr>
                <p14:cNvContentPartPr/>
                <p14:nvPr/>
              </p14:nvContentPartPr>
              <p14:xfrm>
                <a:off x="2111307" y="2913674"/>
                <a:ext cx="128160" cy="226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AC5994D-5489-44A8-9913-4AB9BE88E4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3307" y="289567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1B46D4A-A673-4FF6-B4C5-456393DDFF09}"/>
                    </a:ext>
                  </a:extLst>
                </p14:cNvPr>
                <p14:cNvContentPartPr/>
                <p14:nvPr/>
              </p14:nvContentPartPr>
              <p14:xfrm>
                <a:off x="2335227" y="3042554"/>
                <a:ext cx="108000" cy="36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1B46D4A-A673-4FF6-B4C5-456393DDFF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17227" y="3024554"/>
                  <a:ext cx="143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A30A6F-5153-458A-A959-9EA6B8072A64}"/>
                    </a:ext>
                  </a:extLst>
                </p14:cNvPr>
                <p14:cNvContentPartPr/>
                <p14:nvPr/>
              </p14:nvContentPartPr>
              <p14:xfrm>
                <a:off x="2326587" y="3005114"/>
                <a:ext cx="184680" cy="447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A30A6F-5153-458A-A959-9EA6B8072A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08587" y="2987474"/>
                  <a:ext cx="22032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E4E50A5-3037-451D-A9CD-74DFE5A4CF6B}"/>
              </a:ext>
            </a:extLst>
          </p:cNvPr>
          <p:cNvGrpSpPr/>
          <p:nvPr/>
        </p:nvGrpSpPr>
        <p:grpSpPr>
          <a:xfrm>
            <a:off x="2988987" y="2812514"/>
            <a:ext cx="1849680" cy="464040"/>
            <a:chOff x="2988987" y="2812514"/>
            <a:chExt cx="18496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FF3558D-CA85-4D92-9B8E-0165896A1E96}"/>
                    </a:ext>
                  </a:extLst>
                </p14:cNvPr>
                <p14:cNvContentPartPr/>
                <p14:nvPr/>
              </p14:nvContentPartPr>
              <p14:xfrm>
                <a:off x="2988987" y="2812514"/>
                <a:ext cx="134280" cy="308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FF3558D-CA85-4D92-9B8E-0165896A1E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71347" y="2794514"/>
                  <a:ext cx="169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204BB5-08EE-4071-90EF-47D37FF659E3}"/>
                    </a:ext>
                  </a:extLst>
                </p14:cNvPr>
                <p14:cNvContentPartPr/>
                <p14:nvPr/>
              </p14:nvContentPartPr>
              <p14:xfrm>
                <a:off x="3220107" y="2984594"/>
                <a:ext cx="104760" cy="140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204BB5-08EE-4071-90EF-47D37FF659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02107" y="2966954"/>
                  <a:ext cx="140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3785F3-21F5-4F3E-8C62-B023DA9E7C9E}"/>
                    </a:ext>
                  </a:extLst>
                </p14:cNvPr>
                <p14:cNvContentPartPr/>
                <p14:nvPr/>
              </p14:nvContentPartPr>
              <p14:xfrm>
                <a:off x="3378147" y="2987474"/>
                <a:ext cx="60840" cy="289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3785F3-21F5-4F3E-8C62-B023DA9E7C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60147" y="2969834"/>
                  <a:ext cx="96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B6E8AB-834F-4D49-9225-03A0920ED16B}"/>
                    </a:ext>
                  </a:extLst>
                </p14:cNvPr>
                <p14:cNvContentPartPr/>
                <p14:nvPr/>
              </p14:nvContentPartPr>
              <p14:xfrm>
                <a:off x="3408747" y="2997914"/>
                <a:ext cx="109800" cy="116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B6E8AB-834F-4D49-9225-03A0920ED1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90747" y="2979914"/>
                  <a:ext cx="145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9E1A32-9596-48FC-A53B-539EAAE20965}"/>
                    </a:ext>
                  </a:extLst>
                </p14:cNvPr>
                <p14:cNvContentPartPr/>
                <p14:nvPr/>
              </p14:nvContentPartPr>
              <p14:xfrm>
                <a:off x="3516747" y="2872994"/>
                <a:ext cx="143280" cy="233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9E1A32-9596-48FC-A53B-539EAAE209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98747" y="2854994"/>
                  <a:ext cx="178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CDCA0D-58AF-4056-B6FE-EC463554698C}"/>
                    </a:ext>
                  </a:extLst>
                </p14:cNvPr>
                <p14:cNvContentPartPr/>
                <p14:nvPr/>
              </p14:nvContentPartPr>
              <p14:xfrm>
                <a:off x="3725187" y="3099794"/>
                <a:ext cx="133560" cy="19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CDCA0D-58AF-4056-B6FE-EC46355469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07547" y="3081794"/>
                  <a:ext cx="169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DD16ED-9ED1-4FC2-BD25-58CFD7F138C9}"/>
                    </a:ext>
                  </a:extLst>
                </p14:cNvPr>
                <p14:cNvContentPartPr/>
                <p14:nvPr/>
              </p14:nvContentPartPr>
              <p14:xfrm>
                <a:off x="3957027" y="2958314"/>
                <a:ext cx="147960" cy="123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DD16ED-9ED1-4FC2-BD25-58CFD7F138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39387" y="2940314"/>
                  <a:ext cx="183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702F67-BC0C-478C-B88D-38CFEA87EC77}"/>
                    </a:ext>
                  </a:extLst>
                </p14:cNvPr>
                <p14:cNvContentPartPr/>
                <p14:nvPr/>
              </p14:nvContentPartPr>
              <p14:xfrm>
                <a:off x="4165827" y="2961914"/>
                <a:ext cx="164160" cy="11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702F67-BC0C-478C-B88D-38CFEA87EC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48187" y="2944274"/>
                  <a:ext cx="199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7FE89B-F592-4E86-8C0D-FDA3F0982FAD}"/>
                    </a:ext>
                  </a:extLst>
                </p14:cNvPr>
                <p14:cNvContentPartPr/>
                <p14:nvPr/>
              </p14:nvContentPartPr>
              <p14:xfrm>
                <a:off x="4381827" y="2949674"/>
                <a:ext cx="213840" cy="102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7FE89B-F592-4E86-8C0D-FDA3F0982F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63827" y="2932034"/>
                  <a:ext cx="249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F6D94B4-DF16-4775-8C2B-6ECE1430EC31}"/>
                    </a:ext>
                  </a:extLst>
                </p14:cNvPr>
                <p14:cNvContentPartPr/>
                <p14:nvPr/>
              </p14:nvContentPartPr>
              <p14:xfrm>
                <a:off x="4701507" y="2913674"/>
                <a:ext cx="137160" cy="141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F6D94B4-DF16-4775-8C2B-6ECE1430EC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83507" y="2896034"/>
                  <a:ext cx="1728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F79117F-E00E-4F97-A20C-80494A0FD9DF}"/>
                  </a:ext>
                </a:extLst>
              </p14:cNvPr>
              <p14:cNvContentPartPr/>
              <p14:nvPr/>
            </p14:nvContentPartPr>
            <p14:xfrm>
              <a:off x="5089587" y="2925194"/>
              <a:ext cx="7200" cy="14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F79117F-E00E-4F97-A20C-80494A0FD9D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71947" y="2907554"/>
                <a:ext cx="42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633747E-1555-472F-8F94-6C23FFD97667}"/>
                  </a:ext>
                </a:extLst>
              </p14:cNvPr>
              <p14:cNvContentPartPr/>
              <p14:nvPr/>
            </p14:nvContentPartPr>
            <p14:xfrm>
              <a:off x="5061147" y="3070994"/>
              <a:ext cx="72360" cy="1972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633747E-1555-472F-8F94-6C23FFD9766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43147" y="3053354"/>
                <a:ext cx="10800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AF78552-4D53-43CD-A949-7BD6BB0C4911}"/>
              </a:ext>
            </a:extLst>
          </p:cNvPr>
          <p:cNvGrpSpPr/>
          <p:nvPr/>
        </p:nvGrpSpPr>
        <p:grpSpPr>
          <a:xfrm>
            <a:off x="6597267" y="2497514"/>
            <a:ext cx="574920" cy="240480"/>
            <a:chOff x="6597267" y="2497514"/>
            <a:chExt cx="57492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EEAB4D-6890-4BC7-A446-F27088984AF7}"/>
                    </a:ext>
                  </a:extLst>
                </p14:cNvPr>
                <p14:cNvContentPartPr/>
                <p14:nvPr/>
              </p14:nvContentPartPr>
              <p14:xfrm>
                <a:off x="6597267" y="2534954"/>
                <a:ext cx="176040" cy="155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EEAB4D-6890-4BC7-A446-F27088984AF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79627" y="2516954"/>
                  <a:ext cx="211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1BD839-C871-45EE-B40B-38E2193A0705}"/>
                    </a:ext>
                  </a:extLst>
                </p14:cNvPr>
                <p14:cNvContentPartPr/>
                <p14:nvPr/>
              </p14:nvContentPartPr>
              <p14:xfrm>
                <a:off x="6811107" y="2555474"/>
                <a:ext cx="115560" cy="175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1BD839-C871-45EE-B40B-38E2193A070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93467" y="2537834"/>
                  <a:ext cx="151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74B2F1A-0533-4A37-B3D3-9ECE339297ED}"/>
                    </a:ext>
                  </a:extLst>
                </p14:cNvPr>
                <p14:cNvContentPartPr/>
                <p14:nvPr/>
              </p14:nvContentPartPr>
              <p14:xfrm>
                <a:off x="6993627" y="2514434"/>
                <a:ext cx="29160" cy="216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74B2F1A-0533-4A37-B3D3-9ECE339297E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75627" y="2496794"/>
                  <a:ext cx="64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DDBBA2-C894-43C2-A1F0-072C1DD94715}"/>
                    </a:ext>
                  </a:extLst>
                </p14:cNvPr>
                <p14:cNvContentPartPr/>
                <p14:nvPr/>
              </p14:nvContentPartPr>
              <p14:xfrm>
                <a:off x="6978147" y="2497514"/>
                <a:ext cx="149040" cy="139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DDBBA2-C894-43C2-A1F0-072C1DD947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60147" y="2479874"/>
                  <a:ext cx="184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CBAB9B-DCC0-4E6E-A590-112880EF48E4}"/>
                    </a:ext>
                  </a:extLst>
                </p14:cNvPr>
                <p14:cNvContentPartPr/>
                <p14:nvPr/>
              </p14:nvContentPartPr>
              <p14:xfrm>
                <a:off x="6990747" y="2718194"/>
                <a:ext cx="181440" cy="19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CBAB9B-DCC0-4E6E-A590-112880EF48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72747" y="2700194"/>
                  <a:ext cx="2170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953AE9-F76D-438E-AEDF-21F6798FF1C9}"/>
                  </a:ext>
                </a:extLst>
              </p14:cNvPr>
              <p14:cNvContentPartPr/>
              <p14:nvPr/>
            </p14:nvContentPartPr>
            <p14:xfrm>
              <a:off x="7507707" y="2594714"/>
              <a:ext cx="180720" cy="21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953AE9-F76D-438E-AEDF-21F6798FF1C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490067" y="2576714"/>
                <a:ext cx="216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0ECAF2-089E-4BB7-8524-B46ADD1AF10D}"/>
              </a:ext>
            </a:extLst>
          </p:cNvPr>
          <p:cNvGrpSpPr/>
          <p:nvPr/>
        </p:nvGrpSpPr>
        <p:grpSpPr>
          <a:xfrm>
            <a:off x="8089827" y="2478434"/>
            <a:ext cx="974520" cy="177120"/>
            <a:chOff x="8089827" y="2478434"/>
            <a:chExt cx="97452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7DF2EE-68DC-48D0-9D52-90D7771C117A}"/>
                    </a:ext>
                  </a:extLst>
                </p14:cNvPr>
                <p14:cNvContentPartPr/>
                <p14:nvPr/>
              </p14:nvContentPartPr>
              <p14:xfrm>
                <a:off x="8089827" y="2500034"/>
                <a:ext cx="161640" cy="122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7DF2EE-68DC-48D0-9D52-90D7771C11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71827" y="2482034"/>
                  <a:ext cx="197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788D7E-6D39-4D28-A11A-74E6E36D3C0C}"/>
                    </a:ext>
                  </a:extLst>
                </p14:cNvPr>
                <p14:cNvContentPartPr/>
                <p14:nvPr/>
              </p14:nvContentPartPr>
              <p14:xfrm>
                <a:off x="8100987" y="2511194"/>
                <a:ext cx="119160" cy="117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788D7E-6D39-4D28-A11A-74E6E36D3C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83347" y="2493554"/>
                  <a:ext cx="154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92D9D2-3223-45AF-A9FB-009478931C68}"/>
                    </a:ext>
                  </a:extLst>
                </p14:cNvPr>
                <p14:cNvContentPartPr/>
                <p14:nvPr/>
              </p14:nvContentPartPr>
              <p14:xfrm>
                <a:off x="8369547" y="2490674"/>
                <a:ext cx="155160" cy="121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92D9D2-3223-45AF-A9FB-009478931C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1907" y="2473034"/>
                  <a:ext cx="190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410A5D4-89C3-4DFD-995E-6F2107BF58CE}"/>
                    </a:ext>
                  </a:extLst>
                </p14:cNvPr>
                <p14:cNvContentPartPr/>
                <p14:nvPr/>
              </p14:nvContentPartPr>
              <p14:xfrm>
                <a:off x="8703987" y="2489954"/>
                <a:ext cx="138600" cy="100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410A5D4-89C3-4DFD-995E-6F2107BF58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85987" y="2471954"/>
                  <a:ext cx="174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D30995E-2CD0-43DC-AF62-6A75AE849F4E}"/>
                    </a:ext>
                  </a:extLst>
                </p14:cNvPr>
                <p14:cNvContentPartPr/>
                <p14:nvPr/>
              </p14:nvContentPartPr>
              <p14:xfrm>
                <a:off x="8671587" y="2478434"/>
                <a:ext cx="392760" cy="174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D30995E-2CD0-43DC-AF62-6A75AE849F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53947" y="2460794"/>
                  <a:ext cx="428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4DBD6B-AA2B-4426-9FE8-1DBF89336E32}"/>
                    </a:ext>
                  </a:extLst>
                </p14:cNvPr>
                <p14:cNvContentPartPr/>
                <p14:nvPr/>
              </p14:nvContentPartPr>
              <p14:xfrm>
                <a:off x="8887947" y="2484194"/>
                <a:ext cx="150840" cy="171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4DBD6B-AA2B-4426-9FE8-1DBF89336E3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70307" y="2466194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E35945B-24A6-408F-B79F-8F4FCFBEECCC}"/>
              </a:ext>
            </a:extLst>
          </p:cNvPr>
          <p:cNvGrpSpPr/>
          <p:nvPr/>
        </p:nvGrpSpPr>
        <p:grpSpPr>
          <a:xfrm>
            <a:off x="6686907" y="2933114"/>
            <a:ext cx="443880" cy="265680"/>
            <a:chOff x="6686907" y="2933114"/>
            <a:chExt cx="4438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56C401-2013-4A9F-8124-429FD60DE489}"/>
                    </a:ext>
                  </a:extLst>
                </p14:cNvPr>
                <p14:cNvContentPartPr/>
                <p14:nvPr/>
              </p14:nvContentPartPr>
              <p14:xfrm>
                <a:off x="6731187" y="2933114"/>
                <a:ext cx="18360" cy="214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56C401-2013-4A9F-8124-429FD60DE48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13547" y="2915114"/>
                  <a:ext cx="54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0CD66F3-AA06-45B4-BFEA-1BA0111F30E2}"/>
                    </a:ext>
                  </a:extLst>
                </p14:cNvPr>
                <p14:cNvContentPartPr/>
                <p14:nvPr/>
              </p14:nvContentPartPr>
              <p14:xfrm>
                <a:off x="6686907" y="2955794"/>
                <a:ext cx="186840" cy="243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0CD66F3-AA06-45B4-BFEA-1BA0111F30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69267" y="2938154"/>
                  <a:ext cx="222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FE4DCD9-8690-45EF-996C-D4AD6D6306F9}"/>
                    </a:ext>
                  </a:extLst>
                </p14:cNvPr>
                <p14:cNvContentPartPr/>
                <p14:nvPr/>
              </p14:nvContentPartPr>
              <p14:xfrm>
                <a:off x="6975987" y="2991794"/>
                <a:ext cx="26640" cy="175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FE4DCD9-8690-45EF-996C-D4AD6D630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58347" y="2973794"/>
                  <a:ext cx="62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2AFE9B-12F1-4FCC-AE05-2D3BB632C198}"/>
                    </a:ext>
                  </a:extLst>
                </p14:cNvPr>
                <p14:cNvContentPartPr/>
                <p14:nvPr/>
              </p14:nvContentPartPr>
              <p14:xfrm>
                <a:off x="6975267" y="2960474"/>
                <a:ext cx="155520" cy="190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2AFE9B-12F1-4FCC-AE05-2D3BB632C1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57627" y="2942834"/>
                  <a:ext cx="19116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4428117-A254-42FB-81BF-9EBDA851B87A}"/>
                  </a:ext>
                </a:extLst>
              </p14:cNvPr>
              <p14:cNvContentPartPr/>
              <p14:nvPr/>
            </p14:nvContentPartPr>
            <p14:xfrm>
              <a:off x="7546227" y="3010154"/>
              <a:ext cx="128160" cy="262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4428117-A254-42FB-81BF-9EBDA851B87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28587" y="2992514"/>
                <a:ext cx="16380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3EEF41-422A-4DD7-93F0-1B7F16EE7E1B}"/>
              </a:ext>
            </a:extLst>
          </p:cNvPr>
          <p:cNvGrpSpPr/>
          <p:nvPr/>
        </p:nvGrpSpPr>
        <p:grpSpPr>
          <a:xfrm>
            <a:off x="8104587" y="2857154"/>
            <a:ext cx="918000" cy="198000"/>
            <a:chOff x="8104587" y="2857154"/>
            <a:chExt cx="9180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EC1217-884C-4569-A12B-1DBA31D80416}"/>
                    </a:ext>
                  </a:extLst>
                </p14:cNvPr>
                <p14:cNvContentPartPr/>
                <p14:nvPr/>
              </p14:nvContentPartPr>
              <p14:xfrm>
                <a:off x="8104587" y="2905754"/>
                <a:ext cx="174960" cy="142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EC1217-884C-4569-A12B-1DBA31D804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86947" y="2888114"/>
                  <a:ext cx="210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B49912-DCC9-4389-B1AF-CF0070AE1CCF}"/>
                    </a:ext>
                  </a:extLst>
                </p14:cNvPr>
                <p14:cNvContentPartPr/>
                <p14:nvPr/>
              </p14:nvContentPartPr>
              <p14:xfrm>
                <a:off x="8133387" y="2915474"/>
                <a:ext cx="92160" cy="139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B49912-DCC9-4389-B1AF-CF0070AE1C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15387" y="2897474"/>
                  <a:ext cx="127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F93B22-9F59-42E9-95C1-E8B0A3C932FB}"/>
                    </a:ext>
                  </a:extLst>
                </p14:cNvPr>
                <p14:cNvContentPartPr/>
                <p14:nvPr/>
              </p14:nvContentPartPr>
              <p14:xfrm>
                <a:off x="8394027" y="2884514"/>
                <a:ext cx="158040" cy="160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F93B22-9F59-42E9-95C1-E8B0A3C932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76387" y="2866874"/>
                  <a:ext cx="19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A61500-9BAA-412A-B466-E018D89438A6}"/>
                    </a:ext>
                  </a:extLst>
                </p14:cNvPr>
                <p14:cNvContentPartPr/>
                <p14:nvPr/>
              </p14:nvContentPartPr>
              <p14:xfrm>
                <a:off x="8643147" y="2857154"/>
                <a:ext cx="171000" cy="168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A61500-9BAA-412A-B466-E018D89438A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25147" y="2839514"/>
                  <a:ext cx="20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88904D6-9E5F-4A4C-80C6-C0DA4DFF06AE}"/>
                    </a:ext>
                  </a:extLst>
                </p14:cNvPr>
                <p14:cNvContentPartPr/>
                <p14:nvPr/>
              </p14:nvContentPartPr>
              <p14:xfrm>
                <a:off x="8652507" y="2870834"/>
                <a:ext cx="370080" cy="161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88904D6-9E5F-4A4C-80C6-C0DA4DFF06A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34867" y="2853194"/>
                  <a:ext cx="405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D849C1-0A3B-42E4-8D2C-F47C4C8EE63E}"/>
                    </a:ext>
                  </a:extLst>
                </p14:cNvPr>
                <p14:cNvContentPartPr/>
                <p14:nvPr/>
              </p14:nvContentPartPr>
              <p14:xfrm>
                <a:off x="8896227" y="2896754"/>
                <a:ext cx="119160" cy="109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D849C1-0A3B-42E4-8D2C-F47C4C8EE6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78587" y="2879114"/>
                  <a:ext cx="1548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04E15B9-F119-407E-AEC3-978FB19C1C15}"/>
              </a:ext>
            </a:extLst>
          </p:cNvPr>
          <p:cNvGrpSpPr/>
          <p:nvPr/>
        </p:nvGrpSpPr>
        <p:grpSpPr>
          <a:xfrm>
            <a:off x="6680067" y="3393554"/>
            <a:ext cx="678600" cy="258480"/>
            <a:chOff x="6680067" y="3393554"/>
            <a:chExt cx="67860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1CF7E2E-8844-4D07-8231-7E79A9EBD8FA}"/>
                    </a:ext>
                  </a:extLst>
                </p14:cNvPr>
                <p14:cNvContentPartPr/>
                <p14:nvPr/>
              </p14:nvContentPartPr>
              <p14:xfrm>
                <a:off x="6687627" y="3400394"/>
                <a:ext cx="38880" cy="25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1CF7E2E-8844-4D07-8231-7E79A9EBD8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69987" y="3382754"/>
                  <a:ext cx="74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90665F-63B8-4D73-8E09-2EC10CDDCE78}"/>
                    </a:ext>
                  </a:extLst>
                </p14:cNvPr>
                <p14:cNvContentPartPr/>
                <p14:nvPr/>
              </p14:nvContentPartPr>
              <p14:xfrm>
                <a:off x="6680067" y="3393554"/>
                <a:ext cx="183600" cy="2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90665F-63B8-4D73-8E09-2EC10CDDCE7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62067" y="3375554"/>
                  <a:ext cx="219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19A7156-418A-44C4-A0A8-A304A6D741F0}"/>
                    </a:ext>
                  </a:extLst>
                </p14:cNvPr>
                <p14:cNvContentPartPr/>
                <p14:nvPr/>
              </p14:nvContentPartPr>
              <p14:xfrm>
                <a:off x="6708147" y="3521354"/>
                <a:ext cx="183240" cy="129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19A7156-418A-44C4-A0A8-A304A6D741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90147" y="3503714"/>
                  <a:ext cx="21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7A24C30-7CC3-4F3B-8989-D03B2F85BF7E}"/>
                    </a:ext>
                  </a:extLst>
                </p14:cNvPr>
                <p14:cNvContentPartPr/>
                <p14:nvPr/>
              </p14:nvContentPartPr>
              <p14:xfrm>
                <a:off x="6968787" y="3424874"/>
                <a:ext cx="12600" cy="189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7A24C30-7CC3-4F3B-8989-D03B2F85BF7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51147" y="3407234"/>
                  <a:ext cx="48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F59D24A-B418-410C-9AED-3EA6045B2D2B}"/>
                    </a:ext>
                  </a:extLst>
                </p14:cNvPr>
                <p14:cNvContentPartPr/>
                <p14:nvPr/>
              </p14:nvContentPartPr>
              <p14:xfrm>
                <a:off x="6943227" y="3419834"/>
                <a:ext cx="122760" cy="12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F59D24A-B418-410C-9AED-3EA6045B2D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25227" y="3401834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6BCF92-2234-4384-996C-BB95BBC3AB29}"/>
                    </a:ext>
                  </a:extLst>
                </p14:cNvPr>
                <p14:cNvContentPartPr/>
                <p14:nvPr/>
              </p14:nvContentPartPr>
              <p14:xfrm>
                <a:off x="6970227" y="3590834"/>
                <a:ext cx="117720" cy="12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6BCF92-2234-4384-996C-BB95BBC3AB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52587" y="3572834"/>
                  <a:ext cx="153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99E531B-8921-4808-915D-8299C7E9825E}"/>
                    </a:ext>
                  </a:extLst>
                </p14:cNvPr>
                <p14:cNvContentPartPr/>
                <p14:nvPr/>
              </p14:nvContentPartPr>
              <p14:xfrm>
                <a:off x="7197387" y="3393914"/>
                <a:ext cx="97560" cy="241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99E531B-8921-4808-915D-8299C7E982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79387" y="3376274"/>
                  <a:ext cx="133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19B918B-5E42-41AA-A4F7-A38EE60CFAEA}"/>
                    </a:ext>
                  </a:extLst>
                </p14:cNvPr>
                <p14:cNvContentPartPr/>
                <p14:nvPr/>
              </p14:nvContentPartPr>
              <p14:xfrm>
                <a:off x="7195587" y="3526034"/>
                <a:ext cx="163080" cy="121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19B918B-5E42-41AA-A4F7-A38EE60CFAE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77947" y="3508034"/>
                  <a:ext cx="19872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3BD9052-0A31-41E2-B6BC-4D6F1150F381}"/>
                  </a:ext>
                </a:extLst>
              </p14:cNvPr>
              <p14:cNvContentPartPr/>
              <p14:nvPr/>
            </p14:nvContentPartPr>
            <p14:xfrm>
              <a:off x="7683027" y="3453674"/>
              <a:ext cx="156960" cy="180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3BD9052-0A31-41E2-B6BC-4D6F1150F38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665027" y="3436034"/>
                <a:ext cx="1926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D324D14-41E4-4890-A0AF-688CC9FACD5C}"/>
              </a:ext>
            </a:extLst>
          </p:cNvPr>
          <p:cNvGrpSpPr/>
          <p:nvPr/>
        </p:nvGrpSpPr>
        <p:grpSpPr>
          <a:xfrm>
            <a:off x="8571867" y="3287354"/>
            <a:ext cx="425160" cy="159480"/>
            <a:chOff x="8571867" y="3287354"/>
            <a:chExt cx="42516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479487F-C447-4E6B-8194-731DB09DED4D}"/>
                    </a:ext>
                  </a:extLst>
                </p14:cNvPr>
                <p14:cNvContentPartPr/>
                <p14:nvPr/>
              </p14:nvContentPartPr>
              <p14:xfrm>
                <a:off x="8571867" y="3287714"/>
                <a:ext cx="192960" cy="115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479487F-C447-4E6B-8194-731DB09DED4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54227" y="3270074"/>
                  <a:ext cx="228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B8B073B-3801-4FFF-A3E7-2B398B434C1A}"/>
                    </a:ext>
                  </a:extLst>
                </p14:cNvPr>
                <p14:cNvContentPartPr/>
                <p14:nvPr/>
              </p14:nvContentPartPr>
              <p14:xfrm>
                <a:off x="8594187" y="3301394"/>
                <a:ext cx="114840" cy="127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B8B073B-3801-4FFF-A3E7-2B398B434C1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76187" y="3283394"/>
                  <a:ext cx="150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9492434-6CFB-497D-B245-5077FD435A78}"/>
                    </a:ext>
                  </a:extLst>
                </p14:cNvPr>
                <p14:cNvContentPartPr/>
                <p14:nvPr/>
              </p14:nvContentPartPr>
              <p14:xfrm>
                <a:off x="8807667" y="3287354"/>
                <a:ext cx="189360" cy="159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9492434-6CFB-497D-B245-5077FD435A7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90027" y="3269354"/>
                  <a:ext cx="2250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FA79256-9AAF-4A1C-98B5-085814E4934A}"/>
              </a:ext>
            </a:extLst>
          </p:cNvPr>
          <p:cNvGrpSpPr/>
          <p:nvPr/>
        </p:nvGrpSpPr>
        <p:grpSpPr>
          <a:xfrm>
            <a:off x="349827" y="1873274"/>
            <a:ext cx="482760" cy="1292400"/>
            <a:chOff x="349827" y="1873274"/>
            <a:chExt cx="482760" cy="12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FCF5F1-C397-4519-B0DC-EA302B31822A}"/>
                    </a:ext>
                  </a:extLst>
                </p14:cNvPr>
                <p14:cNvContentPartPr/>
                <p14:nvPr/>
              </p14:nvContentPartPr>
              <p14:xfrm>
                <a:off x="509667" y="1873274"/>
                <a:ext cx="179640" cy="1292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FCF5F1-C397-4519-B0DC-EA302B31822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2027" y="1855274"/>
                  <a:ext cx="215280" cy="13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34D837-F6BE-44F3-B0BC-DD78FBA38B3D}"/>
                    </a:ext>
                  </a:extLst>
                </p14:cNvPr>
                <p14:cNvContentPartPr/>
                <p14:nvPr/>
              </p14:nvContentPartPr>
              <p14:xfrm>
                <a:off x="660867" y="3132554"/>
                <a:ext cx="171720" cy="11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34D837-F6BE-44F3-B0BC-DD78FBA38B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3227" y="3114914"/>
                  <a:ext cx="207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BF48473-5014-4CCC-A4E1-473F1FEAE15D}"/>
                    </a:ext>
                  </a:extLst>
                </p14:cNvPr>
                <p14:cNvContentPartPr/>
                <p14:nvPr/>
              </p14:nvContentPartPr>
              <p14:xfrm>
                <a:off x="349827" y="2390234"/>
                <a:ext cx="160920" cy="195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BF48473-5014-4CCC-A4E1-473F1FEAE15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1827" y="2372234"/>
                  <a:ext cx="196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05903B5-C506-4073-BEE3-654B1B24146F}"/>
                    </a:ext>
                  </a:extLst>
                </p14:cNvPr>
                <p14:cNvContentPartPr/>
                <p14:nvPr/>
              </p14:nvContentPartPr>
              <p14:xfrm>
                <a:off x="407787" y="2410034"/>
                <a:ext cx="176400" cy="148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05903B5-C506-4073-BEE3-654B1B24146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0147" y="2392394"/>
                  <a:ext cx="2120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AF3AB44-D38C-41B0-8087-F99D4EB1C113}"/>
              </a:ext>
            </a:extLst>
          </p:cNvPr>
          <p:cNvGrpSpPr/>
          <p:nvPr/>
        </p:nvGrpSpPr>
        <p:grpSpPr>
          <a:xfrm>
            <a:off x="2307867" y="4258274"/>
            <a:ext cx="1964520" cy="464040"/>
            <a:chOff x="2307867" y="4258274"/>
            <a:chExt cx="196452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5BF87D2-E3DF-425A-8E59-8149765D3E7E}"/>
                    </a:ext>
                  </a:extLst>
                </p14:cNvPr>
                <p14:cNvContentPartPr/>
                <p14:nvPr/>
              </p14:nvContentPartPr>
              <p14:xfrm>
                <a:off x="2307867" y="4300034"/>
                <a:ext cx="169200" cy="245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5BF87D2-E3DF-425A-8E59-8149765D3E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290227" y="4282394"/>
                  <a:ext cx="204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FB8917-DF92-4132-A6AB-F6DEAE8BFB46}"/>
                    </a:ext>
                  </a:extLst>
                </p14:cNvPr>
                <p14:cNvContentPartPr/>
                <p14:nvPr/>
              </p14:nvContentPartPr>
              <p14:xfrm>
                <a:off x="2531067" y="4427114"/>
                <a:ext cx="107640" cy="162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FB8917-DF92-4132-A6AB-F6DEAE8BFB4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13427" y="4409474"/>
                  <a:ext cx="143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3BB013A-A4ED-439C-ABBF-07D448442251}"/>
                    </a:ext>
                  </a:extLst>
                </p14:cNvPr>
                <p14:cNvContentPartPr/>
                <p14:nvPr/>
              </p14:nvContentPartPr>
              <p14:xfrm>
                <a:off x="2730147" y="4441874"/>
                <a:ext cx="35280" cy="280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3BB013A-A4ED-439C-ABBF-07D4484422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12507" y="4423874"/>
                  <a:ext cx="70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0598D04-B020-4522-B7F5-2E1B4588FD5B}"/>
                    </a:ext>
                  </a:extLst>
                </p14:cNvPr>
                <p14:cNvContentPartPr/>
                <p14:nvPr/>
              </p14:nvContentPartPr>
              <p14:xfrm>
                <a:off x="2757507" y="4445474"/>
                <a:ext cx="77400" cy="147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0598D04-B020-4522-B7F5-2E1B4588FD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39507" y="4427474"/>
                  <a:ext cx="113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2385A28-CBA1-4A64-AF04-131DF623698C}"/>
                    </a:ext>
                  </a:extLst>
                </p14:cNvPr>
                <p14:cNvContentPartPr/>
                <p14:nvPr/>
              </p14:nvContentPartPr>
              <p14:xfrm>
                <a:off x="2910507" y="4462394"/>
                <a:ext cx="148320" cy="106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2385A28-CBA1-4A64-AF04-131DF623698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92867" y="4444754"/>
                  <a:ext cx="183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8E226C-39BB-4189-98AD-62CED2604C65}"/>
                    </a:ext>
                  </a:extLst>
                </p14:cNvPr>
                <p14:cNvContentPartPr/>
                <p14:nvPr/>
              </p14:nvContentPartPr>
              <p14:xfrm>
                <a:off x="3105627" y="4449794"/>
                <a:ext cx="88920" cy="113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8E226C-39BB-4189-98AD-62CED2604C6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87627" y="4432154"/>
                  <a:ext cx="124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4E6F49B-7CC3-482C-8A20-571CB5384E22}"/>
                    </a:ext>
                  </a:extLst>
                </p14:cNvPr>
                <p14:cNvContentPartPr/>
                <p14:nvPr/>
              </p14:nvContentPartPr>
              <p14:xfrm>
                <a:off x="3338187" y="4281674"/>
                <a:ext cx="41760" cy="274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4E6F49B-7CC3-482C-8A20-571CB5384E2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20187" y="4264034"/>
                  <a:ext cx="77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2CDF30-31E6-4942-9C3E-81FD47EB57C8}"/>
                    </a:ext>
                  </a:extLst>
                </p14:cNvPr>
                <p14:cNvContentPartPr/>
                <p14:nvPr/>
              </p14:nvContentPartPr>
              <p14:xfrm>
                <a:off x="3309027" y="4406234"/>
                <a:ext cx="144720" cy="42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2CDF30-31E6-4942-9C3E-81FD47EB57C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91027" y="4388594"/>
                  <a:ext cx="180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1208EC-0509-40DB-BA68-8950F41AE91B}"/>
                    </a:ext>
                  </a:extLst>
                </p14:cNvPr>
                <p14:cNvContentPartPr/>
                <p14:nvPr/>
              </p14:nvContentPartPr>
              <p14:xfrm>
                <a:off x="3514227" y="4425314"/>
                <a:ext cx="234000" cy="109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1208EC-0509-40DB-BA68-8950F41AE91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96587" y="4407674"/>
                  <a:ext cx="269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AAE6EF4-B4FA-495C-A6D8-303596BD0559}"/>
                    </a:ext>
                  </a:extLst>
                </p14:cNvPr>
                <p14:cNvContentPartPr/>
                <p14:nvPr/>
              </p14:nvContentPartPr>
              <p14:xfrm>
                <a:off x="3802947" y="4416674"/>
                <a:ext cx="105480" cy="122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AAE6EF4-B4FA-495C-A6D8-303596BD055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84947" y="4399034"/>
                  <a:ext cx="141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E22A3C9-CEFC-447E-9BD9-DAD6C769B798}"/>
                    </a:ext>
                  </a:extLst>
                </p14:cNvPr>
                <p14:cNvContentPartPr/>
                <p14:nvPr/>
              </p14:nvContentPartPr>
              <p14:xfrm>
                <a:off x="3946227" y="4448354"/>
                <a:ext cx="101520" cy="76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E22A3C9-CEFC-447E-9BD9-DAD6C769B79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28227" y="4430714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FCCBD99-9409-4901-B3CE-70C5231FA6E3}"/>
                    </a:ext>
                  </a:extLst>
                </p14:cNvPr>
                <p14:cNvContentPartPr/>
                <p14:nvPr/>
              </p14:nvContentPartPr>
              <p14:xfrm>
                <a:off x="4125147" y="4258274"/>
                <a:ext cx="18720" cy="272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FCCBD99-9409-4901-B3CE-70C5231FA6E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07507" y="4240274"/>
                  <a:ext cx="54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FA348FB-2465-4D01-B1E4-CB7C68A5AD9E}"/>
                    </a:ext>
                  </a:extLst>
                </p14:cNvPr>
                <p14:cNvContentPartPr/>
                <p14:nvPr/>
              </p14:nvContentPartPr>
              <p14:xfrm>
                <a:off x="4080507" y="4360154"/>
                <a:ext cx="191880" cy="25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FA348FB-2465-4D01-B1E4-CB7C68A5AD9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62507" y="4342154"/>
                  <a:ext cx="2275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2263B50-C171-4640-849F-F29942D6DF1B}"/>
              </a:ext>
            </a:extLst>
          </p:cNvPr>
          <p:cNvGrpSpPr/>
          <p:nvPr/>
        </p:nvGrpSpPr>
        <p:grpSpPr>
          <a:xfrm>
            <a:off x="4604667" y="4243514"/>
            <a:ext cx="1274400" cy="295920"/>
            <a:chOff x="4604667" y="4243514"/>
            <a:chExt cx="12744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C66733-3922-4B6D-B046-3363D6D29A3E}"/>
                    </a:ext>
                  </a:extLst>
                </p14:cNvPr>
                <p14:cNvContentPartPr/>
                <p14:nvPr/>
              </p14:nvContentPartPr>
              <p14:xfrm>
                <a:off x="4604667" y="4341794"/>
                <a:ext cx="158760" cy="197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C66733-3922-4B6D-B046-3363D6D29A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87027" y="4324154"/>
                  <a:ext cx="194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E0A54EF-AABE-4BD7-BA2F-90D1F62FB93E}"/>
                    </a:ext>
                  </a:extLst>
                </p14:cNvPr>
                <p14:cNvContentPartPr/>
                <p14:nvPr/>
              </p14:nvContentPartPr>
              <p14:xfrm>
                <a:off x="4787907" y="4372754"/>
                <a:ext cx="201240" cy="132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E0A54EF-AABE-4BD7-BA2F-90D1F62FB9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70267" y="4354754"/>
                  <a:ext cx="236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E037813-20A4-4203-9E84-6CEB924952DC}"/>
                    </a:ext>
                  </a:extLst>
                </p14:cNvPr>
                <p14:cNvContentPartPr/>
                <p14:nvPr/>
              </p14:nvContentPartPr>
              <p14:xfrm>
                <a:off x="5043147" y="4243514"/>
                <a:ext cx="40680" cy="228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E037813-20A4-4203-9E84-6CEB924952D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25147" y="4225874"/>
                  <a:ext cx="76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BA5DC11-F48C-4777-B341-12DD070FB0AF}"/>
                    </a:ext>
                  </a:extLst>
                </p14:cNvPr>
                <p14:cNvContentPartPr/>
                <p14:nvPr/>
              </p14:nvContentPartPr>
              <p14:xfrm>
                <a:off x="5022627" y="4362314"/>
                <a:ext cx="141480" cy="12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BA5DC11-F48C-4777-B341-12DD070FB0A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04627" y="4344674"/>
                  <a:ext cx="17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F948C6-73AB-47DB-BEA9-73BF88852DC1}"/>
                    </a:ext>
                  </a:extLst>
                </p14:cNvPr>
                <p14:cNvContentPartPr/>
                <p14:nvPr/>
              </p14:nvContentPartPr>
              <p14:xfrm>
                <a:off x="5189667" y="4366994"/>
                <a:ext cx="111600" cy="111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FF948C6-73AB-47DB-BEA9-73BF88852D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71667" y="4349354"/>
                  <a:ext cx="147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98F431E-2634-4B4F-B526-B45ED8DFA8E6}"/>
                    </a:ext>
                  </a:extLst>
                </p14:cNvPr>
                <p14:cNvContentPartPr/>
                <p14:nvPr/>
              </p14:nvContentPartPr>
              <p14:xfrm>
                <a:off x="5383707" y="4370954"/>
                <a:ext cx="146520" cy="129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98F431E-2634-4B4F-B526-B45ED8DFA8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65707" y="4353314"/>
                  <a:ext cx="182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838085E-5E4B-4EF6-9A6D-F8F7BAB48A70}"/>
                    </a:ext>
                  </a:extLst>
                </p14:cNvPr>
                <p14:cNvContentPartPr/>
                <p14:nvPr/>
              </p14:nvContentPartPr>
              <p14:xfrm>
                <a:off x="5620587" y="4386434"/>
                <a:ext cx="144000" cy="10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838085E-5E4B-4EF6-9A6D-F8F7BAB48A7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02587" y="4368794"/>
                  <a:ext cx="179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10C2323-D90D-451A-8538-50F5E3CDD1DF}"/>
                    </a:ext>
                  </a:extLst>
                </p14:cNvPr>
                <p14:cNvContentPartPr/>
                <p14:nvPr/>
              </p14:nvContentPartPr>
              <p14:xfrm>
                <a:off x="5832627" y="4250354"/>
                <a:ext cx="46440" cy="237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10C2323-D90D-451A-8538-50F5E3CDD1D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814627" y="4232714"/>
                  <a:ext cx="820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9CF7090-2367-4FF0-88FC-58C3978C21D5}"/>
              </a:ext>
            </a:extLst>
          </p:cNvPr>
          <p:cNvGrpSpPr/>
          <p:nvPr/>
        </p:nvGrpSpPr>
        <p:grpSpPr>
          <a:xfrm>
            <a:off x="6262827" y="4191314"/>
            <a:ext cx="496800" cy="324360"/>
            <a:chOff x="6262827" y="4191314"/>
            <a:chExt cx="4968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E4F6863-D533-4364-85B7-CAFE81A07787}"/>
                    </a:ext>
                  </a:extLst>
                </p14:cNvPr>
                <p14:cNvContentPartPr/>
                <p14:nvPr/>
              </p14:nvContentPartPr>
              <p14:xfrm>
                <a:off x="6262827" y="4248914"/>
                <a:ext cx="7560" cy="246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E4F6863-D533-4364-85B7-CAFE81A0778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45187" y="4231274"/>
                  <a:ext cx="43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8639484-F536-4479-9C61-1873AB1D8C64}"/>
                    </a:ext>
                  </a:extLst>
                </p14:cNvPr>
                <p14:cNvContentPartPr/>
                <p14:nvPr/>
              </p14:nvContentPartPr>
              <p14:xfrm>
                <a:off x="6318987" y="4356194"/>
                <a:ext cx="115920" cy="149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8639484-F536-4479-9C61-1873AB1D8C6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00987" y="4338194"/>
                  <a:ext cx="15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7B64CED-DF35-47F8-8A85-E478D0CD2FED}"/>
                    </a:ext>
                  </a:extLst>
                </p14:cNvPr>
                <p14:cNvContentPartPr/>
                <p14:nvPr/>
              </p14:nvContentPartPr>
              <p14:xfrm>
                <a:off x="6500787" y="4191314"/>
                <a:ext cx="100080" cy="324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7B64CED-DF35-47F8-8A85-E478D0CD2FE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83147" y="4173674"/>
                  <a:ext cx="135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4B0E57F-5CFD-4248-BA46-4F02B5545E64}"/>
                    </a:ext>
                  </a:extLst>
                </p14:cNvPr>
                <p14:cNvContentPartPr/>
                <p14:nvPr/>
              </p14:nvContentPartPr>
              <p14:xfrm>
                <a:off x="6463707" y="4370594"/>
                <a:ext cx="141840" cy="9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4B0E57F-5CFD-4248-BA46-4F02B5545E6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45707" y="4352594"/>
                  <a:ext cx="177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A170B7C-61B9-460F-8376-4B3128233587}"/>
                    </a:ext>
                  </a:extLst>
                </p14:cNvPr>
                <p14:cNvContentPartPr/>
                <p14:nvPr/>
              </p14:nvContentPartPr>
              <p14:xfrm>
                <a:off x="6676827" y="4245674"/>
                <a:ext cx="27000" cy="267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A170B7C-61B9-460F-8376-4B312823358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59187" y="4228034"/>
                  <a:ext cx="62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E5B6BB-672A-4DD1-B611-CE49D8D53131}"/>
                    </a:ext>
                  </a:extLst>
                </p14:cNvPr>
                <p14:cNvContentPartPr/>
                <p14:nvPr/>
              </p14:nvContentPartPr>
              <p14:xfrm>
                <a:off x="6657747" y="4372394"/>
                <a:ext cx="101880" cy="8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E5B6BB-672A-4DD1-B611-CE49D8D531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40107" y="4354394"/>
                  <a:ext cx="137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3C35E74-EC37-4D00-9445-8B173F75A62A}"/>
              </a:ext>
            </a:extLst>
          </p:cNvPr>
          <p:cNvGrpSpPr/>
          <p:nvPr/>
        </p:nvGrpSpPr>
        <p:grpSpPr>
          <a:xfrm>
            <a:off x="7000827" y="4239914"/>
            <a:ext cx="661320" cy="452160"/>
            <a:chOff x="7000827" y="4239914"/>
            <a:chExt cx="66132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A5E5326-932D-4DE8-AC8F-686B09E2609A}"/>
                    </a:ext>
                  </a:extLst>
                </p14:cNvPr>
                <p14:cNvContentPartPr/>
                <p14:nvPr/>
              </p14:nvContentPartPr>
              <p14:xfrm>
                <a:off x="7000827" y="4382834"/>
                <a:ext cx="137880" cy="309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A5E5326-932D-4DE8-AC8F-686B09E260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82827" y="4365194"/>
                  <a:ext cx="173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ABC1320-2F10-4996-9E37-D4636159F465}"/>
                    </a:ext>
                  </a:extLst>
                </p14:cNvPr>
                <p14:cNvContentPartPr/>
                <p14:nvPr/>
              </p14:nvContentPartPr>
              <p14:xfrm>
                <a:off x="7076067" y="4239914"/>
                <a:ext cx="720" cy="11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ABC1320-2F10-4996-9E37-D4636159F46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58067" y="4221914"/>
                  <a:ext cx="36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255D1D3-301F-43E1-8367-65CBAFFCFD7C}"/>
                    </a:ext>
                  </a:extLst>
                </p14:cNvPr>
                <p14:cNvContentPartPr/>
                <p14:nvPr/>
              </p14:nvContentPartPr>
              <p14:xfrm>
                <a:off x="7221867" y="4372034"/>
                <a:ext cx="94320" cy="117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255D1D3-301F-43E1-8367-65CBAFFCFD7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03867" y="4354394"/>
                  <a:ext cx="12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E7D760F-6A11-4EC1-95EE-1B8E68D9AD26}"/>
                    </a:ext>
                  </a:extLst>
                </p14:cNvPr>
                <p14:cNvContentPartPr/>
                <p14:nvPr/>
              </p14:nvContentPartPr>
              <p14:xfrm>
                <a:off x="7369827" y="4287074"/>
                <a:ext cx="51480" cy="189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E7D760F-6A11-4EC1-95EE-1B8E68D9AD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52187" y="4269074"/>
                  <a:ext cx="87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0069C85-A1F3-413E-A1E1-7EAB1BA97BF6}"/>
                    </a:ext>
                  </a:extLst>
                </p14:cNvPr>
                <p14:cNvContentPartPr/>
                <p14:nvPr/>
              </p14:nvContentPartPr>
              <p14:xfrm>
                <a:off x="7541187" y="4365554"/>
                <a:ext cx="120960" cy="1573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0069C85-A1F3-413E-A1E1-7EAB1BA97BF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523187" y="4347554"/>
                  <a:ext cx="1566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42ED7AF-3D56-438E-AF01-1482E1B3DBF7}"/>
              </a:ext>
            </a:extLst>
          </p:cNvPr>
          <p:cNvGrpSpPr/>
          <p:nvPr/>
        </p:nvGrpSpPr>
        <p:grpSpPr>
          <a:xfrm>
            <a:off x="7942227" y="4126154"/>
            <a:ext cx="1084680" cy="349920"/>
            <a:chOff x="7942227" y="4126154"/>
            <a:chExt cx="108468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B604A4D-5273-47C5-85FD-B0E46B8A138F}"/>
                    </a:ext>
                  </a:extLst>
                </p14:cNvPr>
                <p14:cNvContentPartPr/>
                <p14:nvPr/>
              </p14:nvContentPartPr>
              <p14:xfrm>
                <a:off x="7942227" y="4297874"/>
                <a:ext cx="92160" cy="178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B604A4D-5273-47C5-85FD-B0E46B8A13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24587" y="4279874"/>
                  <a:ext cx="127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D051A19-19C8-454D-98D2-8E1FCA948322}"/>
                    </a:ext>
                  </a:extLst>
                </p14:cNvPr>
                <p14:cNvContentPartPr/>
                <p14:nvPr/>
              </p14:nvContentPartPr>
              <p14:xfrm>
                <a:off x="8162187" y="4177634"/>
                <a:ext cx="29520" cy="295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D051A19-19C8-454D-98D2-8E1FCA94832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44187" y="4159994"/>
                  <a:ext cx="65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7721D91-00EC-4313-B682-376EB4A7AFD2}"/>
                    </a:ext>
                  </a:extLst>
                </p14:cNvPr>
                <p14:cNvContentPartPr/>
                <p14:nvPr/>
              </p14:nvContentPartPr>
              <p14:xfrm>
                <a:off x="8102427" y="4327034"/>
                <a:ext cx="161280" cy="20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7721D91-00EC-4313-B682-376EB4A7AFD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084787" y="4309034"/>
                  <a:ext cx="19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EEBD932-D77E-4499-B5E3-2E25A0069E89}"/>
                    </a:ext>
                  </a:extLst>
                </p14:cNvPr>
                <p14:cNvContentPartPr/>
                <p14:nvPr/>
              </p14:nvContentPartPr>
              <p14:xfrm>
                <a:off x="8264067" y="4316954"/>
                <a:ext cx="121320" cy="136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EEBD932-D77E-4499-B5E3-2E25A0069E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46427" y="4299314"/>
                  <a:ext cx="156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EA7B87C-3E25-4A96-9B85-802D43FD08EB}"/>
                    </a:ext>
                  </a:extLst>
                </p14:cNvPr>
                <p14:cNvContentPartPr/>
                <p14:nvPr/>
              </p14:nvContentPartPr>
              <p14:xfrm>
                <a:off x="8411307" y="4171514"/>
                <a:ext cx="115200" cy="265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EA7B87C-3E25-4A96-9B85-802D43FD08E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93667" y="4153514"/>
                  <a:ext cx="150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82119B8-B14E-402B-8B76-A740EC5C6114}"/>
                    </a:ext>
                  </a:extLst>
                </p14:cNvPr>
                <p14:cNvContentPartPr/>
                <p14:nvPr/>
              </p14:nvContentPartPr>
              <p14:xfrm>
                <a:off x="8593107" y="4310834"/>
                <a:ext cx="7272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82119B8-B14E-402B-8B76-A740EC5C611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75107" y="4292834"/>
                  <a:ext cx="108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67AF8E7-46BE-45FF-B5E6-EF296C6670FE}"/>
                    </a:ext>
                  </a:extLst>
                </p14:cNvPr>
                <p14:cNvContentPartPr/>
                <p14:nvPr/>
              </p14:nvContentPartPr>
              <p14:xfrm>
                <a:off x="8768067" y="4317674"/>
                <a:ext cx="83160" cy="94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67AF8E7-46BE-45FF-B5E6-EF296C6670F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0427" y="4300034"/>
                  <a:ext cx="11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D1741C0-E9EA-47E1-9D87-28EFD2F0286C}"/>
                    </a:ext>
                  </a:extLst>
                </p14:cNvPr>
                <p14:cNvContentPartPr/>
                <p14:nvPr/>
              </p14:nvContentPartPr>
              <p14:xfrm>
                <a:off x="8924307" y="4126154"/>
                <a:ext cx="20880" cy="345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D1741C0-E9EA-47E1-9D87-28EFD2F028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06667" y="4108154"/>
                  <a:ext cx="56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708738-3C39-4157-8F5D-F90FED2A400F}"/>
                    </a:ext>
                  </a:extLst>
                </p14:cNvPr>
                <p14:cNvContentPartPr/>
                <p14:nvPr/>
              </p14:nvContentPartPr>
              <p14:xfrm>
                <a:off x="8901267" y="4264034"/>
                <a:ext cx="125640" cy="5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708738-3C39-4157-8F5D-F90FED2A400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83267" y="4246034"/>
                  <a:ext cx="1612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A2CD8A5-FFF4-4CAF-A96B-9F52753BAEC9}"/>
              </a:ext>
            </a:extLst>
          </p:cNvPr>
          <p:cNvGrpSpPr/>
          <p:nvPr/>
        </p:nvGrpSpPr>
        <p:grpSpPr>
          <a:xfrm>
            <a:off x="2332707" y="3809354"/>
            <a:ext cx="628200" cy="392040"/>
            <a:chOff x="2332707" y="3809354"/>
            <a:chExt cx="6282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10A7711-36AB-486F-BD61-4585936079FF}"/>
                    </a:ext>
                  </a:extLst>
                </p14:cNvPr>
                <p14:cNvContentPartPr/>
                <p14:nvPr/>
              </p14:nvContentPartPr>
              <p14:xfrm>
                <a:off x="2332707" y="3809354"/>
                <a:ext cx="117720" cy="262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10A7711-36AB-486F-BD61-4585936079F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315067" y="3791714"/>
                  <a:ext cx="153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E7A63F8-099D-426F-93FD-B277DB240629}"/>
                    </a:ext>
                  </a:extLst>
                </p14:cNvPr>
                <p14:cNvContentPartPr/>
                <p14:nvPr/>
              </p14:nvContentPartPr>
              <p14:xfrm>
                <a:off x="2517027" y="3941474"/>
                <a:ext cx="128160" cy="133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E7A63F8-099D-426F-93FD-B277DB24062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99027" y="3923834"/>
                  <a:ext cx="163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4582A1D-F278-4A21-9F0F-83B4C0C24ED0}"/>
                    </a:ext>
                  </a:extLst>
                </p14:cNvPr>
                <p14:cNvContentPartPr/>
                <p14:nvPr/>
              </p14:nvContentPartPr>
              <p14:xfrm>
                <a:off x="2725827" y="3964874"/>
                <a:ext cx="20520" cy="236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4582A1D-F278-4A21-9F0F-83B4C0C24E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07827" y="3947234"/>
                  <a:ext cx="56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7033DC-D021-4651-AF68-E454E25B3D57}"/>
                    </a:ext>
                  </a:extLst>
                </p14:cNvPr>
                <p14:cNvContentPartPr/>
                <p14:nvPr/>
              </p14:nvContentPartPr>
              <p14:xfrm>
                <a:off x="2713947" y="3960914"/>
                <a:ext cx="89280" cy="121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7033DC-D021-4651-AF68-E454E25B3D5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695947" y="3942914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8C99EAD-1635-4C58-89E5-6FC00B427440}"/>
                    </a:ext>
                  </a:extLst>
                </p14:cNvPr>
                <p14:cNvContentPartPr/>
                <p14:nvPr/>
              </p14:nvContentPartPr>
              <p14:xfrm>
                <a:off x="2861547" y="3820154"/>
                <a:ext cx="99360" cy="266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8C99EAD-1635-4C58-89E5-6FC00B42744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843907" y="3802154"/>
                  <a:ext cx="135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63652B33-9D5A-4FB2-83D9-EB138D76A55B}"/>
              </a:ext>
            </a:extLst>
          </p:cNvPr>
          <p:cNvGrpSpPr/>
          <p:nvPr/>
        </p:nvGrpSpPr>
        <p:grpSpPr>
          <a:xfrm>
            <a:off x="3127227" y="3918434"/>
            <a:ext cx="1215360" cy="180720"/>
            <a:chOff x="3127227" y="3918434"/>
            <a:chExt cx="12153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56C6A47-367A-4DA6-AD7A-47251571B773}"/>
                    </a:ext>
                  </a:extLst>
                </p14:cNvPr>
                <p14:cNvContentPartPr/>
                <p14:nvPr/>
              </p14:nvContentPartPr>
              <p14:xfrm>
                <a:off x="3127227" y="4085834"/>
                <a:ext cx="115560" cy="9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56C6A47-367A-4DA6-AD7A-47251571B7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109587" y="4068194"/>
                  <a:ext cx="151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7E0B59C-21FA-4886-AF7D-C85220A53A69}"/>
                    </a:ext>
                  </a:extLst>
                </p14:cNvPr>
                <p14:cNvContentPartPr/>
                <p14:nvPr/>
              </p14:nvContentPartPr>
              <p14:xfrm>
                <a:off x="3381027" y="3964514"/>
                <a:ext cx="132120" cy="125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7E0B59C-21FA-4886-AF7D-C85220A53A6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63387" y="3946514"/>
                  <a:ext cx="167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8B83D87-24B8-4CE1-B9E6-9D3A6A75FCB2}"/>
                    </a:ext>
                  </a:extLst>
                </p14:cNvPr>
                <p14:cNvContentPartPr/>
                <p14:nvPr/>
              </p14:nvContentPartPr>
              <p14:xfrm>
                <a:off x="3548067" y="3967394"/>
                <a:ext cx="183960" cy="131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8B83D87-24B8-4CE1-B9E6-9D3A6A75FCB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30067" y="3949754"/>
                  <a:ext cx="219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9C1493E-795E-40AC-A440-2A9C2E5020B4}"/>
                    </a:ext>
                  </a:extLst>
                </p14:cNvPr>
                <p14:cNvContentPartPr/>
                <p14:nvPr/>
              </p14:nvContentPartPr>
              <p14:xfrm>
                <a:off x="3796107" y="3958034"/>
                <a:ext cx="191880" cy="10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9C1493E-795E-40AC-A440-2A9C2E5020B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778107" y="3940394"/>
                  <a:ext cx="227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9E78E00-25E8-4A91-9594-2254BC90D300}"/>
                    </a:ext>
                  </a:extLst>
                </p14:cNvPr>
                <p14:cNvContentPartPr/>
                <p14:nvPr/>
              </p14:nvContentPartPr>
              <p14:xfrm>
                <a:off x="4070787" y="3918434"/>
                <a:ext cx="99720" cy="137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9E78E00-25E8-4A91-9594-2254BC90D30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53147" y="3900434"/>
                  <a:ext cx="135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7B24429-34A6-4A9F-B5A8-2281A1E92C89}"/>
                    </a:ext>
                  </a:extLst>
                </p14:cNvPr>
                <p14:cNvContentPartPr/>
                <p14:nvPr/>
              </p14:nvContentPartPr>
              <p14:xfrm>
                <a:off x="4317747" y="4006994"/>
                <a:ext cx="24840" cy="77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7B24429-34A6-4A9F-B5A8-2281A1E92C8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99747" y="3989354"/>
                  <a:ext cx="604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2092D10-FDEC-4BE4-8F68-1E5AF3C4B5AF}"/>
              </a:ext>
            </a:extLst>
          </p:cNvPr>
          <p:cNvGrpSpPr/>
          <p:nvPr/>
        </p:nvGrpSpPr>
        <p:grpSpPr>
          <a:xfrm>
            <a:off x="4737147" y="3747434"/>
            <a:ext cx="895320" cy="259560"/>
            <a:chOff x="4737147" y="3747434"/>
            <a:chExt cx="89532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D61DF5A-25FD-4298-B8C8-DCCFB0BD7309}"/>
                    </a:ext>
                  </a:extLst>
                </p14:cNvPr>
                <p14:cNvContentPartPr/>
                <p14:nvPr/>
              </p14:nvContentPartPr>
              <p14:xfrm>
                <a:off x="4737147" y="3854714"/>
                <a:ext cx="119160" cy="146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D61DF5A-25FD-4298-B8C8-DCCFB0BD730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19147" y="3837074"/>
                  <a:ext cx="154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9D0AD80-C697-48F1-A3C6-5537B5A0516D}"/>
                    </a:ext>
                  </a:extLst>
                </p14:cNvPr>
                <p14:cNvContentPartPr/>
                <p14:nvPr/>
              </p14:nvContentPartPr>
              <p14:xfrm>
                <a:off x="4932987" y="3866954"/>
                <a:ext cx="92520" cy="120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9D0AD80-C697-48F1-A3C6-5537B5A0516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914987" y="3848954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138277-68CB-478E-A452-4DCC0D711241}"/>
                    </a:ext>
                  </a:extLst>
                </p14:cNvPr>
                <p14:cNvContentPartPr/>
                <p14:nvPr/>
              </p14:nvContentPartPr>
              <p14:xfrm>
                <a:off x="5079147" y="3867674"/>
                <a:ext cx="118080" cy="117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138277-68CB-478E-A452-4DCC0D71124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061507" y="3849674"/>
                  <a:ext cx="153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EABB4DD-FC46-4535-BC24-057574A9EB23}"/>
                    </a:ext>
                  </a:extLst>
                </p14:cNvPr>
                <p14:cNvContentPartPr/>
                <p14:nvPr/>
              </p14:nvContentPartPr>
              <p14:xfrm>
                <a:off x="5294067" y="3887834"/>
                <a:ext cx="128880" cy="108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EABB4DD-FC46-4535-BC24-057574A9EB2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276427" y="3870194"/>
                  <a:ext cx="164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D47FE06-2CAF-4B0F-8128-FD2B19BCAEFE}"/>
                    </a:ext>
                  </a:extLst>
                </p14:cNvPr>
                <p14:cNvContentPartPr/>
                <p14:nvPr/>
              </p14:nvContentPartPr>
              <p14:xfrm>
                <a:off x="5506827" y="3747434"/>
                <a:ext cx="20160" cy="259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D47FE06-2CAF-4B0F-8128-FD2B19BCAEF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89187" y="3729794"/>
                  <a:ext cx="55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06A23C6-5ABB-474F-AA82-BC7C55FCFBE0}"/>
                    </a:ext>
                  </a:extLst>
                </p14:cNvPr>
                <p14:cNvContentPartPr/>
                <p14:nvPr/>
              </p14:nvContentPartPr>
              <p14:xfrm>
                <a:off x="5496027" y="3861554"/>
                <a:ext cx="136440" cy="16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06A23C6-5ABB-474F-AA82-BC7C55FCFBE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478387" y="3843914"/>
                  <a:ext cx="1720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6586A38-979E-4C59-BC9A-BADF80DEC243}"/>
              </a:ext>
            </a:extLst>
          </p:cNvPr>
          <p:cNvGrpSpPr/>
          <p:nvPr/>
        </p:nvGrpSpPr>
        <p:grpSpPr>
          <a:xfrm>
            <a:off x="5792667" y="3646274"/>
            <a:ext cx="546480" cy="533160"/>
            <a:chOff x="5792667" y="3646274"/>
            <a:chExt cx="54648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B099539-8A07-4A53-81AF-5AC65CA8C0B1}"/>
                    </a:ext>
                  </a:extLst>
                </p14:cNvPr>
                <p14:cNvContentPartPr/>
                <p14:nvPr/>
              </p14:nvContentPartPr>
              <p14:xfrm>
                <a:off x="5792667" y="3646274"/>
                <a:ext cx="200880" cy="478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B099539-8A07-4A53-81AF-5AC65CA8C0B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75027" y="3628274"/>
                  <a:ext cx="2365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E13167-723E-4A9A-9706-7B05541B622B}"/>
                    </a:ext>
                  </a:extLst>
                </p14:cNvPr>
                <p14:cNvContentPartPr/>
                <p14:nvPr/>
              </p14:nvContentPartPr>
              <p14:xfrm>
                <a:off x="5962947" y="3917714"/>
                <a:ext cx="12960" cy="96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E13167-723E-4A9A-9706-7B05541B622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45307" y="3900074"/>
                  <a:ext cx="48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1E0CCD5-B2A1-4D52-AFD8-50D24AEF8112}"/>
                    </a:ext>
                  </a:extLst>
                </p14:cNvPr>
                <p14:cNvContentPartPr/>
                <p14:nvPr/>
              </p14:nvContentPartPr>
              <p14:xfrm>
                <a:off x="5920107" y="3843554"/>
                <a:ext cx="12240" cy="9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1E0CCD5-B2A1-4D52-AFD8-50D24AEF811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02467" y="3825554"/>
                  <a:ext cx="47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E95A7A3-2DFC-464F-82AF-9E9A4F5AB8E7}"/>
                    </a:ext>
                  </a:extLst>
                </p14:cNvPr>
                <p14:cNvContentPartPr/>
                <p14:nvPr/>
              </p14:nvContentPartPr>
              <p14:xfrm>
                <a:off x="6043947" y="3789554"/>
                <a:ext cx="122400" cy="2336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E95A7A3-2DFC-464F-82AF-9E9A4F5AB8E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26307" y="3771914"/>
                  <a:ext cx="158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4477B1-B6B4-4948-8A3C-493875984CBD}"/>
                    </a:ext>
                  </a:extLst>
                </p14:cNvPr>
                <p14:cNvContentPartPr/>
                <p14:nvPr/>
              </p14:nvContentPartPr>
              <p14:xfrm>
                <a:off x="6259947" y="3698834"/>
                <a:ext cx="79200" cy="480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4477B1-B6B4-4948-8A3C-493875984CB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42307" y="3680834"/>
                  <a:ext cx="114840" cy="5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5CA737F3-9F7E-44EE-AE28-BA3579EB1CFE}"/>
              </a:ext>
            </a:extLst>
          </p:cNvPr>
          <p:cNvGrpSpPr/>
          <p:nvPr/>
        </p:nvGrpSpPr>
        <p:grpSpPr>
          <a:xfrm>
            <a:off x="6561267" y="3883154"/>
            <a:ext cx="356040" cy="144720"/>
            <a:chOff x="6561267" y="3883154"/>
            <a:chExt cx="35604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7471135-35A5-40C1-98AC-903FA4325F5F}"/>
                    </a:ext>
                  </a:extLst>
                </p14:cNvPr>
                <p14:cNvContentPartPr/>
                <p14:nvPr/>
              </p14:nvContentPartPr>
              <p14:xfrm>
                <a:off x="6561267" y="3894674"/>
                <a:ext cx="186840" cy="92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7471135-35A5-40C1-98AC-903FA4325F5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43627" y="3876674"/>
                  <a:ext cx="22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612197D-BF10-48B7-9021-A423653A8E4C}"/>
                    </a:ext>
                  </a:extLst>
                </p14:cNvPr>
                <p14:cNvContentPartPr/>
                <p14:nvPr/>
              </p14:nvContentPartPr>
              <p14:xfrm>
                <a:off x="6835587" y="3883154"/>
                <a:ext cx="81720" cy="144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612197D-BF10-48B7-9021-A423653A8E4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17587" y="3865154"/>
                  <a:ext cx="11736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E01AC7F-45B2-4848-90B9-DC4609947949}"/>
              </a:ext>
            </a:extLst>
          </p:cNvPr>
          <p:cNvGrpSpPr/>
          <p:nvPr/>
        </p:nvGrpSpPr>
        <p:grpSpPr>
          <a:xfrm>
            <a:off x="7250667" y="3729074"/>
            <a:ext cx="1915920" cy="312120"/>
            <a:chOff x="7250667" y="3729074"/>
            <a:chExt cx="19159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A9C718C-D24F-4910-AAB9-8B2BB9070D2B}"/>
                    </a:ext>
                  </a:extLst>
                </p14:cNvPr>
                <p14:cNvContentPartPr/>
                <p14:nvPr/>
              </p14:nvContentPartPr>
              <p14:xfrm>
                <a:off x="7250667" y="3868394"/>
                <a:ext cx="173520" cy="1378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A9C718C-D24F-4910-AAB9-8B2BB9070D2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32667" y="3850754"/>
                  <a:ext cx="20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AACC484-8DEE-48C0-8073-2E3EF0F7AA92}"/>
                    </a:ext>
                  </a:extLst>
                </p14:cNvPr>
                <p14:cNvContentPartPr/>
                <p14:nvPr/>
              </p14:nvContentPartPr>
              <p14:xfrm>
                <a:off x="7488627" y="3867674"/>
                <a:ext cx="101160" cy="124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AACC484-8DEE-48C0-8073-2E3EF0F7AA9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0987" y="3850034"/>
                  <a:ext cx="136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31A51CE-B00F-416F-A733-AD72B97C8EBD}"/>
                    </a:ext>
                  </a:extLst>
                </p14:cNvPr>
                <p14:cNvContentPartPr/>
                <p14:nvPr/>
              </p14:nvContentPartPr>
              <p14:xfrm>
                <a:off x="7667907" y="3867674"/>
                <a:ext cx="208800" cy="98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31A51CE-B00F-416F-A733-AD72B97C8EB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49907" y="3849674"/>
                  <a:ext cx="244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8D9940-7BE0-479D-996E-E6C7512981B5}"/>
                    </a:ext>
                  </a:extLst>
                </p14:cNvPr>
                <p14:cNvContentPartPr/>
                <p14:nvPr/>
              </p14:nvContentPartPr>
              <p14:xfrm>
                <a:off x="7989027" y="3982514"/>
                <a:ext cx="82440" cy="8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8D9940-7BE0-479D-996E-E6C7512981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71387" y="3964874"/>
                  <a:ext cx="118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9B552B9-71AA-4E31-8ADD-69D03BE35023}"/>
                    </a:ext>
                  </a:extLst>
                </p14:cNvPr>
                <p14:cNvContentPartPr/>
                <p14:nvPr/>
              </p14:nvContentPartPr>
              <p14:xfrm>
                <a:off x="8149587" y="3849314"/>
                <a:ext cx="136080" cy="191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9B552B9-71AA-4E31-8ADD-69D03BE350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1947" y="3831674"/>
                  <a:ext cx="171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61A0A6C-3C40-4EE3-9927-FBE3CBC2CFD8}"/>
                    </a:ext>
                  </a:extLst>
                </p14:cNvPr>
                <p14:cNvContentPartPr/>
                <p14:nvPr/>
              </p14:nvContentPartPr>
              <p14:xfrm>
                <a:off x="8355507" y="3729074"/>
                <a:ext cx="28800" cy="2923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61A0A6C-3C40-4EE3-9927-FBE3CBC2CF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337867" y="3711434"/>
                  <a:ext cx="64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A32CB2-2E9D-400B-894D-23D07A102BD7}"/>
                    </a:ext>
                  </a:extLst>
                </p14:cNvPr>
                <p14:cNvContentPartPr/>
                <p14:nvPr/>
              </p14:nvContentPartPr>
              <p14:xfrm>
                <a:off x="8303307" y="3901874"/>
                <a:ext cx="144000" cy="19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A32CB2-2E9D-400B-894D-23D07A102BD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285667" y="3884234"/>
                  <a:ext cx="179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601C5B-CE27-4C8A-83E0-D475ECF999AE}"/>
                    </a:ext>
                  </a:extLst>
                </p14:cNvPr>
                <p14:cNvContentPartPr/>
                <p14:nvPr/>
              </p14:nvContentPartPr>
              <p14:xfrm>
                <a:off x="8481867" y="3884954"/>
                <a:ext cx="90360" cy="74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601C5B-CE27-4C8A-83E0-D475ECF999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64227" y="3866954"/>
                  <a:ext cx="12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95D780B-5FAA-4E36-B6D3-9B9E3B9BF467}"/>
                    </a:ext>
                  </a:extLst>
                </p14:cNvPr>
                <p14:cNvContentPartPr/>
                <p14:nvPr/>
              </p14:nvContentPartPr>
              <p14:xfrm>
                <a:off x="8595627" y="3747794"/>
                <a:ext cx="127080" cy="245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95D780B-5FAA-4E36-B6D3-9B9E3B9BF46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77627" y="3730154"/>
                  <a:ext cx="162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6B3683B-2724-4C9F-AEFB-C23755700924}"/>
                    </a:ext>
                  </a:extLst>
                </p14:cNvPr>
                <p14:cNvContentPartPr/>
                <p14:nvPr/>
              </p14:nvContentPartPr>
              <p14:xfrm>
                <a:off x="8787147" y="3845714"/>
                <a:ext cx="64080" cy="1310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6B3683B-2724-4C9F-AEFB-C2375570092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69147" y="3828074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CAA33B3-6799-4432-9EFB-350BE402C286}"/>
                    </a:ext>
                  </a:extLst>
                </p14:cNvPr>
                <p14:cNvContentPartPr/>
                <p14:nvPr/>
              </p14:nvContentPartPr>
              <p14:xfrm>
                <a:off x="8902707" y="3886034"/>
                <a:ext cx="79560" cy="90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CAA33B3-6799-4432-9EFB-350BE402C28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884707" y="3868034"/>
                  <a:ext cx="115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0D081F0-B4D6-4BD9-82D8-510A1C23E31D}"/>
                    </a:ext>
                  </a:extLst>
                </p14:cNvPr>
                <p14:cNvContentPartPr/>
                <p14:nvPr/>
              </p14:nvContentPartPr>
              <p14:xfrm>
                <a:off x="9048147" y="3757154"/>
                <a:ext cx="28440" cy="218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0D081F0-B4D6-4BD9-82D8-510A1C23E31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30507" y="3739514"/>
                  <a:ext cx="64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E450D20-FEF7-4A12-8705-726EA7557428}"/>
                    </a:ext>
                  </a:extLst>
                </p14:cNvPr>
                <p14:cNvContentPartPr/>
                <p14:nvPr/>
              </p14:nvContentPartPr>
              <p14:xfrm>
                <a:off x="9028707" y="3862634"/>
                <a:ext cx="74880" cy="4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E450D20-FEF7-4A12-8705-726EA755742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10707" y="3844634"/>
                  <a:ext cx="110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827A297-5396-413D-8FF9-590975767BA4}"/>
                    </a:ext>
                  </a:extLst>
                </p14:cNvPr>
                <p14:cNvContentPartPr/>
                <p14:nvPr/>
              </p14:nvContentPartPr>
              <p14:xfrm>
                <a:off x="9079107" y="3862634"/>
                <a:ext cx="87480" cy="126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827A297-5396-413D-8FF9-590975767BA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061107" y="3844634"/>
                  <a:ext cx="1231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A888ABC-8B2E-4EA5-922C-4361283730B4}"/>
              </a:ext>
            </a:extLst>
          </p:cNvPr>
          <p:cNvGrpSpPr/>
          <p:nvPr/>
        </p:nvGrpSpPr>
        <p:grpSpPr>
          <a:xfrm>
            <a:off x="2397867" y="4821674"/>
            <a:ext cx="412920" cy="479520"/>
            <a:chOff x="2397867" y="4821674"/>
            <a:chExt cx="4129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397BE74-CC77-4BD2-A4EA-9DA6F19D0EA8}"/>
                    </a:ext>
                  </a:extLst>
                </p14:cNvPr>
                <p14:cNvContentPartPr/>
                <p14:nvPr/>
              </p14:nvContentPartPr>
              <p14:xfrm>
                <a:off x="2397867" y="4821674"/>
                <a:ext cx="124200" cy="223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397BE74-CC77-4BD2-A4EA-9DA6F19D0EA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80227" y="4803674"/>
                  <a:ext cx="159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AD47B1B-CD92-4564-B77D-A6CDC777D539}"/>
                    </a:ext>
                  </a:extLst>
                </p14:cNvPr>
                <p14:cNvContentPartPr/>
                <p14:nvPr/>
              </p14:nvContentPartPr>
              <p14:xfrm>
                <a:off x="2654907" y="4952354"/>
                <a:ext cx="66240" cy="244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AD47B1B-CD92-4564-B77D-A6CDC777D53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36907" y="4934714"/>
                  <a:ext cx="101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E99393A-3787-4F9C-8FAF-A7DCD79AA3AB}"/>
                    </a:ext>
                  </a:extLst>
                </p14:cNvPr>
                <p14:cNvContentPartPr/>
                <p14:nvPr/>
              </p14:nvContentPartPr>
              <p14:xfrm>
                <a:off x="2580027" y="4932194"/>
                <a:ext cx="230760" cy="369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E99393A-3787-4F9C-8FAF-A7DCD79AA3A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62027" y="4914194"/>
                  <a:ext cx="26640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A5FA3DA3-F6D4-4D1C-9576-C99E089EA582}"/>
              </a:ext>
            </a:extLst>
          </p:cNvPr>
          <p:cNvGrpSpPr/>
          <p:nvPr/>
        </p:nvGrpSpPr>
        <p:grpSpPr>
          <a:xfrm>
            <a:off x="3129027" y="4728794"/>
            <a:ext cx="888840" cy="487800"/>
            <a:chOff x="3129027" y="4728794"/>
            <a:chExt cx="88884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FF9531A-7A2D-4610-ABFF-CC95102C6C08}"/>
                    </a:ext>
                  </a:extLst>
                </p14:cNvPr>
                <p14:cNvContentPartPr/>
                <p14:nvPr/>
              </p14:nvContentPartPr>
              <p14:xfrm>
                <a:off x="3129027" y="4771634"/>
                <a:ext cx="110880" cy="2379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FF9531A-7A2D-4610-ABFF-CC95102C6C0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111027" y="4753994"/>
                  <a:ext cx="146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CAF028A-E461-43BD-ADFE-57CF9CBA969D}"/>
                    </a:ext>
                  </a:extLst>
                </p14:cNvPr>
                <p14:cNvContentPartPr/>
                <p14:nvPr/>
              </p14:nvContentPartPr>
              <p14:xfrm>
                <a:off x="3355467" y="4891874"/>
                <a:ext cx="82080" cy="104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CAF028A-E461-43BD-ADFE-57CF9CBA969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37827" y="4873874"/>
                  <a:ext cx="117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E6CFF3B-F0EA-46B7-B220-D66D89410FA0}"/>
                    </a:ext>
                  </a:extLst>
                </p14:cNvPr>
                <p14:cNvContentPartPr/>
                <p14:nvPr/>
              </p14:nvContentPartPr>
              <p14:xfrm>
                <a:off x="3543387" y="4895834"/>
                <a:ext cx="22680" cy="320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E6CFF3B-F0EA-46B7-B220-D66D89410FA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25387" y="4877834"/>
                  <a:ext cx="58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34A9F4A-AEE7-43BE-B859-E8633395D916}"/>
                    </a:ext>
                  </a:extLst>
                </p14:cNvPr>
                <p14:cNvContentPartPr/>
                <p14:nvPr/>
              </p14:nvContentPartPr>
              <p14:xfrm>
                <a:off x="3512427" y="4901954"/>
                <a:ext cx="118440" cy="1144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34A9F4A-AEE7-43BE-B859-E8633395D91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94787" y="4884314"/>
                  <a:ext cx="15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C6A0D73-A63E-427B-9B3F-4BB8C1DC9235}"/>
                    </a:ext>
                  </a:extLst>
                </p14:cNvPr>
                <p14:cNvContentPartPr/>
                <p14:nvPr/>
              </p14:nvContentPartPr>
              <p14:xfrm>
                <a:off x="3737067" y="4728794"/>
                <a:ext cx="49320" cy="286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C6A0D73-A63E-427B-9B3F-4BB8C1DC923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719427" y="4711154"/>
                  <a:ext cx="84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D85CD41-8E35-47CD-97B2-0964D944FAFB}"/>
                    </a:ext>
                  </a:extLst>
                </p14:cNvPr>
                <p14:cNvContentPartPr/>
                <p14:nvPr/>
              </p14:nvContentPartPr>
              <p14:xfrm>
                <a:off x="3705747" y="4867754"/>
                <a:ext cx="170280" cy="16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D85CD41-8E35-47CD-97B2-0964D944FAF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688107" y="4849754"/>
                  <a:ext cx="205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C1E7A43-3E83-4657-8363-FAA77B7D19CB}"/>
                    </a:ext>
                  </a:extLst>
                </p14:cNvPr>
                <p14:cNvContentPartPr/>
                <p14:nvPr/>
              </p14:nvContentPartPr>
              <p14:xfrm>
                <a:off x="3871347" y="4999154"/>
                <a:ext cx="146520" cy="15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C1E7A43-3E83-4657-8363-FAA77B7D19C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853707" y="4981514"/>
                  <a:ext cx="1821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4E072753-9861-421A-AA0B-CE8156424734}"/>
              </a:ext>
            </a:extLst>
          </p:cNvPr>
          <p:cNvGrpSpPr/>
          <p:nvPr/>
        </p:nvGrpSpPr>
        <p:grpSpPr>
          <a:xfrm>
            <a:off x="4189227" y="4813034"/>
            <a:ext cx="1088640" cy="244440"/>
            <a:chOff x="4189227" y="4813034"/>
            <a:chExt cx="108864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B2D0E1-025E-42ED-9FD6-F481046D5E5A}"/>
                    </a:ext>
                  </a:extLst>
                </p14:cNvPr>
                <p14:cNvContentPartPr/>
                <p14:nvPr/>
              </p14:nvContentPartPr>
              <p14:xfrm>
                <a:off x="4189227" y="4874234"/>
                <a:ext cx="144720" cy="979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B2D0E1-025E-42ED-9FD6-F481046D5E5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171227" y="4856234"/>
                  <a:ext cx="18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740497B-794A-47AF-B67B-CFD3A8ED0666}"/>
                    </a:ext>
                  </a:extLst>
                </p14:cNvPr>
                <p14:cNvContentPartPr/>
                <p14:nvPr/>
              </p14:nvContentPartPr>
              <p14:xfrm>
                <a:off x="4382547" y="4833914"/>
                <a:ext cx="194040" cy="119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740497B-794A-47AF-B67B-CFD3A8ED066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364907" y="4816274"/>
                  <a:ext cx="229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DF928FA-645D-4B8E-979A-D94AB6E0A4A2}"/>
                    </a:ext>
                  </a:extLst>
                </p14:cNvPr>
                <p14:cNvContentPartPr/>
                <p14:nvPr/>
              </p14:nvContentPartPr>
              <p14:xfrm>
                <a:off x="4616907" y="4829594"/>
                <a:ext cx="230040" cy="126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DF928FA-645D-4B8E-979A-D94AB6E0A4A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99267" y="4811954"/>
                  <a:ext cx="26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4D16198-CF1D-4BE6-B8B3-A5D9944FB6AD}"/>
                    </a:ext>
                  </a:extLst>
                </p14:cNvPr>
                <p14:cNvContentPartPr/>
                <p14:nvPr/>
              </p14:nvContentPartPr>
              <p14:xfrm>
                <a:off x="4938387" y="4813034"/>
                <a:ext cx="99720" cy="1429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4D16198-CF1D-4BE6-B8B3-A5D9944FB6A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20387" y="4795034"/>
                  <a:ext cx="135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E4E80D3-159A-40B7-8BB0-EF51305A2C23}"/>
                    </a:ext>
                  </a:extLst>
                </p14:cNvPr>
                <p14:cNvContentPartPr/>
                <p14:nvPr/>
              </p14:nvContentPartPr>
              <p14:xfrm>
                <a:off x="5269227" y="4843274"/>
                <a:ext cx="8640" cy="10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E4E80D3-159A-40B7-8BB0-EF51305A2C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51587" y="4825274"/>
                  <a:ext cx="4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6061650-4E9D-4775-AC6B-5B7D4FD9A0BC}"/>
                    </a:ext>
                  </a:extLst>
                </p14:cNvPr>
                <p14:cNvContentPartPr/>
                <p14:nvPr/>
              </p14:nvContentPartPr>
              <p14:xfrm>
                <a:off x="5192187" y="4975034"/>
                <a:ext cx="64440" cy="824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6061650-4E9D-4775-AC6B-5B7D4FD9A0B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174547" y="4957394"/>
                  <a:ext cx="1000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4BCD2913-2AE3-4C38-8249-4460366540D6}"/>
              </a:ext>
            </a:extLst>
          </p:cNvPr>
          <p:cNvGrpSpPr/>
          <p:nvPr/>
        </p:nvGrpSpPr>
        <p:grpSpPr>
          <a:xfrm>
            <a:off x="154347" y="3832754"/>
            <a:ext cx="1856880" cy="1566360"/>
            <a:chOff x="154347" y="3832754"/>
            <a:chExt cx="1856880" cy="15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24C9C3A-EB60-4B47-B3E2-BF23C1DBC23E}"/>
                    </a:ext>
                  </a:extLst>
                </p14:cNvPr>
                <p14:cNvContentPartPr/>
                <p14:nvPr/>
              </p14:nvContentPartPr>
              <p14:xfrm>
                <a:off x="795507" y="3999434"/>
                <a:ext cx="114120" cy="177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24C9C3A-EB60-4B47-B3E2-BF23C1DBC23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7867" y="3981794"/>
                  <a:ext cx="149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4F20364-DE4A-4C6D-B216-DEC2299F155A}"/>
                    </a:ext>
                  </a:extLst>
                </p14:cNvPr>
                <p14:cNvContentPartPr/>
                <p14:nvPr/>
              </p14:nvContentPartPr>
              <p14:xfrm>
                <a:off x="1008627" y="4053794"/>
                <a:ext cx="94680" cy="94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4F20364-DE4A-4C6D-B216-DEC2299F155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90987" y="4036154"/>
                  <a:ext cx="130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768ABD7-F4AB-41EB-817B-B601F4EFB621}"/>
                    </a:ext>
                  </a:extLst>
                </p14:cNvPr>
                <p14:cNvContentPartPr/>
                <p14:nvPr/>
              </p14:nvContentPartPr>
              <p14:xfrm>
                <a:off x="1255947" y="3915194"/>
                <a:ext cx="43920" cy="235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768ABD7-F4AB-41EB-817B-B601F4EFB62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238307" y="3897194"/>
                  <a:ext cx="79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9DC773A-A97A-46F3-8298-A061BD9F6333}"/>
                    </a:ext>
                  </a:extLst>
                </p14:cNvPr>
                <p14:cNvContentPartPr/>
                <p14:nvPr/>
              </p14:nvContentPartPr>
              <p14:xfrm>
                <a:off x="1360347" y="4019234"/>
                <a:ext cx="101160" cy="122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9DC773A-A97A-46F3-8298-A061BD9F633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342347" y="4001234"/>
                  <a:ext cx="13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A44B1EE-AE74-4763-8126-04F46FEE8E2B}"/>
                    </a:ext>
                  </a:extLst>
                </p14:cNvPr>
                <p14:cNvContentPartPr/>
                <p14:nvPr/>
              </p14:nvContentPartPr>
              <p14:xfrm>
                <a:off x="1532067" y="4024634"/>
                <a:ext cx="100080" cy="126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A44B1EE-AE74-4763-8126-04F46FEE8E2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514427" y="4006634"/>
                  <a:ext cx="13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DF69A5-2946-4680-86F2-062DAE0FCEA5}"/>
                    </a:ext>
                  </a:extLst>
                </p14:cNvPr>
                <p14:cNvContentPartPr/>
                <p14:nvPr/>
              </p14:nvContentPartPr>
              <p14:xfrm>
                <a:off x="1763187" y="3860834"/>
                <a:ext cx="49320" cy="284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DF69A5-2946-4680-86F2-062DAE0FCEA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745547" y="3843194"/>
                  <a:ext cx="84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E494539-5BEA-429F-8329-8706A923020E}"/>
                    </a:ext>
                  </a:extLst>
                </p14:cNvPr>
                <p14:cNvContentPartPr/>
                <p14:nvPr/>
              </p14:nvContentPartPr>
              <p14:xfrm>
                <a:off x="1749147" y="3992954"/>
                <a:ext cx="155880" cy="14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E494539-5BEA-429F-8329-8706A923020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731147" y="3975314"/>
                  <a:ext cx="191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DDC8403-11E4-4547-B637-79D4ABEE607C}"/>
                    </a:ext>
                  </a:extLst>
                </p14:cNvPr>
                <p14:cNvContentPartPr/>
                <p14:nvPr/>
              </p14:nvContentPartPr>
              <p14:xfrm>
                <a:off x="912147" y="4292114"/>
                <a:ext cx="90720" cy="339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DDC8403-11E4-4547-B637-79D4ABEE607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4147" y="4274474"/>
                  <a:ext cx="126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B5AEEC4-DFEC-4A17-8DF4-168F541395AA}"/>
                    </a:ext>
                  </a:extLst>
                </p14:cNvPr>
                <p14:cNvContentPartPr/>
                <p14:nvPr/>
              </p14:nvContentPartPr>
              <p14:xfrm>
                <a:off x="843747" y="4521434"/>
                <a:ext cx="161280" cy="21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B5AEEC4-DFEC-4A17-8DF4-168F541395A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25747" y="4503794"/>
                  <a:ext cx="196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76B495-862B-4370-A21A-C8FACC2C5821}"/>
                    </a:ext>
                  </a:extLst>
                </p14:cNvPr>
                <p14:cNvContentPartPr/>
                <p14:nvPr/>
              </p14:nvContentPartPr>
              <p14:xfrm>
                <a:off x="1048947" y="4525034"/>
                <a:ext cx="92880" cy="123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76B495-862B-4370-A21A-C8FACC2C582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1307" y="4507394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01B1D9-764A-4CCD-8BF6-8C7E8590664A}"/>
                    </a:ext>
                  </a:extLst>
                </p14:cNvPr>
                <p14:cNvContentPartPr/>
                <p14:nvPr/>
              </p14:nvContentPartPr>
              <p14:xfrm>
                <a:off x="1273587" y="4531154"/>
                <a:ext cx="122040" cy="95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01B1D9-764A-4CCD-8BF6-8C7E8590664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255587" y="4513514"/>
                  <a:ext cx="157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0FD29DF-4B7C-43BA-A1AD-A9A968AFC1FC}"/>
                    </a:ext>
                  </a:extLst>
                </p14:cNvPr>
                <p14:cNvContentPartPr/>
                <p14:nvPr/>
              </p14:nvContentPartPr>
              <p14:xfrm>
                <a:off x="1484907" y="4528994"/>
                <a:ext cx="253440" cy="9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0FD29DF-4B7C-43BA-A1AD-A9A968AFC1F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467267" y="4511354"/>
                  <a:ext cx="289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BF9310C-4C28-4BEA-A98B-1D4AC74C9A58}"/>
                    </a:ext>
                  </a:extLst>
                </p14:cNvPr>
                <p14:cNvContentPartPr/>
                <p14:nvPr/>
              </p14:nvContentPartPr>
              <p14:xfrm>
                <a:off x="955347" y="4910234"/>
                <a:ext cx="244800" cy="374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BF9310C-4C28-4BEA-A98B-1D4AC74C9A5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37707" y="4892594"/>
                  <a:ext cx="2804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C1E97D-A9F3-47BD-A990-1C0928EC8A4E}"/>
                    </a:ext>
                  </a:extLst>
                </p14:cNvPr>
                <p14:cNvContentPartPr/>
                <p14:nvPr/>
              </p14:nvContentPartPr>
              <p14:xfrm>
                <a:off x="1254867" y="4941194"/>
                <a:ext cx="142200" cy="140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C1E97D-A9F3-47BD-A990-1C0928EC8A4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236867" y="4923554"/>
                  <a:ext cx="17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AEFD4D0-75DD-4D2C-9656-D46EBCE099B5}"/>
                    </a:ext>
                  </a:extLst>
                </p14:cNvPr>
                <p14:cNvContentPartPr/>
                <p14:nvPr/>
              </p14:nvContentPartPr>
              <p14:xfrm>
                <a:off x="1466547" y="4959914"/>
                <a:ext cx="92160" cy="98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AEFD4D0-75DD-4D2C-9656-D46EBCE099B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448547" y="4941914"/>
                  <a:ext cx="12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492FB45-D731-4374-ABAD-C7ADB626DC98}"/>
                    </a:ext>
                  </a:extLst>
                </p14:cNvPr>
                <p14:cNvContentPartPr/>
                <p14:nvPr/>
              </p14:nvContentPartPr>
              <p14:xfrm>
                <a:off x="1667787" y="4961714"/>
                <a:ext cx="148320" cy="95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492FB45-D731-4374-ABAD-C7ADB626DC9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650147" y="4943714"/>
                  <a:ext cx="183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4D0AA17-7362-4CC4-B735-F9AC914F3DB8}"/>
                    </a:ext>
                  </a:extLst>
                </p14:cNvPr>
                <p14:cNvContentPartPr/>
                <p14:nvPr/>
              </p14:nvContentPartPr>
              <p14:xfrm>
                <a:off x="1879827" y="4949474"/>
                <a:ext cx="33840" cy="314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4D0AA17-7362-4CC4-B735-F9AC914F3D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61827" y="4931474"/>
                  <a:ext cx="69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8A8D8F1-28FD-4503-B39D-EEA3700E9D91}"/>
                    </a:ext>
                  </a:extLst>
                </p14:cNvPr>
                <p14:cNvContentPartPr/>
                <p14:nvPr/>
              </p14:nvContentPartPr>
              <p14:xfrm>
                <a:off x="1893867" y="4928234"/>
                <a:ext cx="117360" cy="144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8A8D8F1-28FD-4503-B39D-EEA3700E9D9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875867" y="4910594"/>
                  <a:ext cx="153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A87B3CB-23DF-4686-8BE4-BD84218EC103}"/>
                    </a:ext>
                  </a:extLst>
                </p14:cNvPr>
                <p14:cNvContentPartPr/>
                <p14:nvPr/>
              </p14:nvContentPartPr>
              <p14:xfrm>
                <a:off x="596787" y="3832754"/>
                <a:ext cx="159840" cy="1566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A87B3CB-23DF-4686-8BE4-BD84218EC10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79147" y="3814754"/>
                  <a:ext cx="19548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C2AF713-F2C4-4D68-B0CA-B528E79393DD}"/>
                    </a:ext>
                  </a:extLst>
                </p14:cNvPr>
                <p14:cNvContentPartPr/>
                <p14:nvPr/>
              </p14:nvContentPartPr>
              <p14:xfrm>
                <a:off x="608307" y="5344034"/>
                <a:ext cx="209880" cy="20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C2AF713-F2C4-4D68-B0CA-B528E79393D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90307" y="5326034"/>
                  <a:ext cx="245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483A055-25EF-43A9-B27B-D5F07CBFBF03}"/>
                    </a:ext>
                  </a:extLst>
                </p14:cNvPr>
                <p14:cNvContentPartPr/>
                <p14:nvPr/>
              </p14:nvContentPartPr>
              <p14:xfrm>
                <a:off x="154347" y="4628714"/>
                <a:ext cx="252720" cy="2426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483A055-25EF-43A9-B27B-D5F07CBFBF0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6707" y="4610714"/>
                  <a:ext cx="288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CEB4F09-979C-4D45-A623-19ABC7783B32}"/>
                    </a:ext>
                  </a:extLst>
                </p14:cNvPr>
                <p14:cNvContentPartPr/>
                <p14:nvPr/>
              </p14:nvContentPartPr>
              <p14:xfrm>
                <a:off x="313827" y="4714394"/>
                <a:ext cx="223560" cy="144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CEB4F09-979C-4D45-A623-19ABC7783B3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95827" y="4696394"/>
                  <a:ext cx="25920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090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E78C99D0-728A-462A-9CCF-2DC1596E4A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Select Operation – Example</a:t>
            </a: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0B3315EA-38CB-4C8A-B9F7-D65F603BC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1077913"/>
            <a:ext cx="1639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Relation r</a:t>
            </a:r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96BC9DE1-B5E2-42B8-9291-1B1A279A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1449388"/>
            <a:ext cx="1887538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293" name="Text Box 4">
            <a:extLst>
              <a:ext uri="{FF2B5EF4-FFF2-40B4-BE49-F238E27FC236}">
                <a16:creationId xmlns:a16="http://schemas.microsoft.com/office/drawing/2014/main" id="{03E170FC-588D-4818-A338-F8B770406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3" y="3721100"/>
            <a:ext cx="190023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marL="228600" indent="-228600"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spcBef>
                <a:spcPts val="1500"/>
              </a:spcBef>
              <a:buClr>
                <a:srgbClr val="CC3300"/>
              </a:buClr>
              <a:buFont typeface="Wingdings 2" panose="05020102010507070707" pitchFamily="18" charset="2"/>
              <a:buChar char=""/>
            </a:pP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baseline="-25000">
                <a:solidFill>
                  <a:srgbClr val="000000"/>
                </a:solidFill>
                <a:latin typeface="Arial" panose="020B0604020202020204" pitchFamily="34" charset="0"/>
              </a:rPr>
              <a:t>A=B ^ D &gt; 5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13C8-43A0-4044-A00B-107FE3A253FD}"/>
              </a:ext>
            </a:extLst>
          </p:cNvPr>
          <p:cNvGrpSpPr/>
          <p:nvPr/>
        </p:nvGrpSpPr>
        <p:grpSpPr>
          <a:xfrm>
            <a:off x="6210932" y="1318849"/>
            <a:ext cx="1952640" cy="1051920"/>
            <a:chOff x="6210932" y="1318849"/>
            <a:chExt cx="195264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F8A079-81CA-40FE-AFD3-BCFD606BC5B8}"/>
                    </a:ext>
                  </a:extLst>
                </p14:cNvPr>
                <p14:cNvContentPartPr/>
                <p14:nvPr/>
              </p14:nvContentPartPr>
              <p14:xfrm>
                <a:off x="6210932" y="1437289"/>
                <a:ext cx="649800" cy="574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F8A079-81CA-40FE-AFD3-BCFD606BC5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3292" y="1419289"/>
                  <a:ext cx="6854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209EC6-1DA3-481A-8EAD-89857EDCA32F}"/>
                    </a:ext>
                  </a:extLst>
                </p14:cNvPr>
                <p14:cNvContentPartPr/>
                <p14:nvPr/>
              </p14:nvContentPartPr>
              <p14:xfrm>
                <a:off x="6664172" y="1858489"/>
                <a:ext cx="120600" cy="512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209EC6-1DA3-481A-8EAD-89857EDCA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6532" y="1840849"/>
                  <a:ext cx="156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F93971-33FF-47F4-8317-7AFA67F8A743}"/>
                    </a:ext>
                  </a:extLst>
                </p14:cNvPr>
                <p14:cNvContentPartPr/>
                <p14:nvPr/>
              </p14:nvContentPartPr>
              <p14:xfrm>
                <a:off x="6623852" y="1819249"/>
                <a:ext cx="295920" cy="20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F93971-33FF-47F4-8317-7AFA67F8A7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6212" y="1801609"/>
                  <a:ext cx="33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F0C97F-9411-4A92-9733-AF856683C26D}"/>
                    </a:ext>
                  </a:extLst>
                </p14:cNvPr>
                <p14:cNvContentPartPr/>
                <p14:nvPr/>
              </p14:nvContentPartPr>
              <p14:xfrm>
                <a:off x="7245932" y="1318849"/>
                <a:ext cx="255600" cy="94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F0C97F-9411-4A92-9733-AF856683C2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27932" y="1300849"/>
                  <a:ext cx="29124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EE605D-8196-4E9C-A0B6-0EED9A390E73}"/>
                    </a:ext>
                  </a:extLst>
                </p14:cNvPr>
                <p14:cNvContentPartPr/>
                <p14:nvPr/>
              </p14:nvContentPartPr>
              <p14:xfrm>
                <a:off x="7511972" y="1734649"/>
                <a:ext cx="317520" cy="19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EE605D-8196-4E9C-A0B6-0EED9A390E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94332" y="1717009"/>
                  <a:ext cx="353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0AEAEF-8C01-49B4-A491-D3242A9E7148}"/>
                    </a:ext>
                  </a:extLst>
                </p14:cNvPr>
                <p14:cNvContentPartPr/>
                <p14:nvPr/>
              </p14:nvContentPartPr>
              <p14:xfrm>
                <a:off x="7931012" y="1409929"/>
                <a:ext cx="232560" cy="85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0AEAEF-8C01-49B4-A491-D3242A9E71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13012" y="1391929"/>
                  <a:ext cx="268200" cy="89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88F5C8-221B-400D-8DF1-BD580443E8BC}"/>
              </a:ext>
            </a:extLst>
          </p:cNvPr>
          <p:cNvGrpSpPr/>
          <p:nvPr/>
        </p:nvGrpSpPr>
        <p:grpSpPr>
          <a:xfrm>
            <a:off x="6582812" y="2810329"/>
            <a:ext cx="267840" cy="266040"/>
            <a:chOff x="6582812" y="2810329"/>
            <a:chExt cx="2678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769E31-65FD-41E7-8245-9DB9044BB62F}"/>
                    </a:ext>
                  </a:extLst>
                </p14:cNvPr>
                <p14:cNvContentPartPr/>
                <p14:nvPr/>
              </p14:nvContentPartPr>
              <p14:xfrm>
                <a:off x="6582812" y="2826529"/>
                <a:ext cx="87480" cy="241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769E31-65FD-41E7-8245-9DB9044BB6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64812" y="2808529"/>
                  <a:ext cx="123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0F7427-748C-4BA4-9F90-DDD87B0A53D2}"/>
                    </a:ext>
                  </a:extLst>
                </p14:cNvPr>
                <p14:cNvContentPartPr/>
                <p14:nvPr/>
              </p14:nvContentPartPr>
              <p14:xfrm>
                <a:off x="6659852" y="2810329"/>
                <a:ext cx="190800" cy="26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0F7427-748C-4BA4-9F90-DDD87B0A53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42212" y="2792329"/>
                  <a:ext cx="2264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4D7B0B-33A6-466A-9E2F-D0426BAA8114}"/>
              </a:ext>
            </a:extLst>
          </p:cNvPr>
          <p:cNvGrpSpPr/>
          <p:nvPr/>
        </p:nvGrpSpPr>
        <p:grpSpPr>
          <a:xfrm>
            <a:off x="7497932" y="2659129"/>
            <a:ext cx="743040" cy="392400"/>
            <a:chOff x="7497932" y="2659129"/>
            <a:chExt cx="74304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3CE87A-1090-4B72-AC64-3A2539BBD12C}"/>
                    </a:ext>
                  </a:extLst>
                </p14:cNvPr>
                <p14:cNvContentPartPr/>
                <p14:nvPr/>
              </p14:nvContentPartPr>
              <p14:xfrm>
                <a:off x="7497932" y="2854609"/>
                <a:ext cx="173880" cy="19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3CE87A-1090-4B72-AC64-3A2539BBD1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80292" y="2836969"/>
                  <a:ext cx="20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B4A7EB-C401-4CA9-95F6-CC3B014A30CD}"/>
                    </a:ext>
                  </a:extLst>
                </p14:cNvPr>
                <p14:cNvContentPartPr/>
                <p14:nvPr/>
              </p14:nvContentPartPr>
              <p14:xfrm>
                <a:off x="7748132" y="2825089"/>
                <a:ext cx="202680" cy="19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B4A7EB-C401-4CA9-95F6-CC3B014A30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30132" y="2807449"/>
                  <a:ext cx="238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FC0A37-F94F-473C-A670-A1EF4B19619D}"/>
                    </a:ext>
                  </a:extLst>
                </p14:cNvPr>
                <p14:cNvContentPartPr/>
                <p14:nvPr/>
              </p14:nvContentPartPr>
              <p14:xfrm>
                <a:off x="8112092" y="2659129"/>
                <a:ext cx="128880" cy="37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FC0A37-F94F-473C-A670-A1EF4B1961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94092" y="2641489"/>
                  <a:ext cx="16452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2089F4-56C6-47B4-9644-6B7A6E0441F2}"/>
                  </a:ext>
                </a:extLst>
              </p14:cNvPr>
              <p14:cNvContentPartPr/>
              <p14:nvPr/>
            </p14:nvContentPartPr>
            <p14:xfrm>
              <a:off x="6653372" y="3437449"/>
              <a:ext cx="259920" cy="231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2089F4-56C6-47B4-9644-6B7A6E0441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5372" y="3419809"/>
                <a:ext cx="29556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B71F769-C9A2-4349-8706-D0157A6FBBF3}"/>
              </a:ext>
            </a:extLst>
          </p:cNvPr>
          <p:cNvGrpSpPr/>
          <p:nvPr/>
        </p:nvGrpSpPr>
        <p:grpSpPr>
          <a:xfrm>
            <a:off x="7623212" y="3478129"/>
            <a:ext cx="342360" cy="197280"/>
            <a:chOff x="7623212" y="3478129"/>
            <a:chExt cx="3423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FABFE5-F407-4354-89DC-925CE9C01354}"/>
                    </a:ext>
                  </a:extLst>
                </p14:cNvPr>
                <p14:cNvContentPartPr/>
                <p14:nvPr/>
              </p14:nvContentPartPr>
              <p14:xfrm>
                <a:off x="7623212" y="3478129"/>
                <a:ext cx="92880" cy="19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FABFE5-F407-4354-89DC-925CE9C013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5572" y="3460129"/>
                  <a:ext cx="128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235597-5523-408A-86AE-3765839BD2DF}"/>
                    </a:ext>
                  </a:extLst>
                </p14:cNvPr>
                <p14:cNvContentPartPr/>
                <p14:nvPr/>
              </p14:nvContentPartPr>
              <p14:xfrm>
                <a:off x="7797452" y="3479569"/>
                <a:ext cx="168120" cy="18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235597-5523-408A-86AE-3765839BD2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79452" y="3461569"/>
                  <a:ext cx="20376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FDF4E8-8AE8-47C8-AB41-C7F1BF31296A}"/>
                  </a:ext>
                </a:extLst>
              </p14:cNvPr>
              <p14:cNvContentPartPr/>
              <p14:nvPr/>
            </p14:nvContentPartPr>
            <p14:xfrm>
              <a:off x="6628172" y="3985369"/>
              <a:ext cx="275760" cy="301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FDF4E8-8AE8-47C8-AB41-C7F1BF3129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10532" y="3967369"/>
                <a:ext cx="31140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B4375B-7453-4BB4-A440-D8AEC2F73409}"/>
              </a:ext>
            </a:extLst>
          </p:cNvPr>
          <p:cNvGrpSpPr/>
          <p:nvPr/>
        </p:nvGrpSpPr>
        <p:grpSpPr>
          <a:xfrm>
            <a:off x="7620332" y="3885289"/>
            <a:ext cx="729360" cy="332280"/>
            <a:chOff x="7620332" y="3885289"/>
            <a:chExt cx="72936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86310AE-E90C-4C95-ABF6-4A7A9FC9AC3D}"/>
                    </a:ext>
                  </a:extLst>
                </p14:cNvPr>
                <p14:cNvContentPartPr/>
                <p14:nvPr/>
              </p14:nvContentPartPr>
              <p14:xfrm>
                <a:off x="7620332" y="4062409"/>
                <a:ext cx="235080" cy="155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86310AE-E90C-4C95-ABF6-4A7A9FC9AC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02332" y="4044409"/>
                  <a:ext cx="270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587A2C-1F6E-4C4A-96E6-6FEE9D488E81}"/>
                    </a:ext>
                  </a:extLst>
                </p14:cNvPr>
                <p14:cNvContentPartPr/>
                <p14:nvPr/>
              </p14:nvContentPartPr>
              <p14:xfrm>
                <a:off x="7977812" y="4034329"/>
                <a:ext cx="117000" cy="16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587A2C-1F6E-4C4A-96E6-6FEE9D488E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60172" y="4016329"/>
                  <a:ext cx="152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6A65A6-4DC5-476E-A512-4FB2A5AF721A}"/>
                    </a:ext>
                  </a:extLst>
                </p14:cNvPr>
                <p14:cNvContentPartPr/>
                <p14:nvPr/>
              </p14:nvContentPartPr>
              <p14:xfrm>
                <a:off x="8206052" y="3885289"/>
                <a:ext cx="45360" cy="27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6A65A6-4DC5-476E-A512-4FB2A5AF72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88052" y="3867649"/>
                  <a:ext cx="81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D3B994-66CE-4075-8795-2D35001B5A4F}"/>
                    </a:ext>
                  </a:extLst>
                </p14:cNvPr>
                <p14:cNvContentPartPr/>
                <p14:nvPr/>
              </p14:nvContentPartPr>
              <p14:xfrm>
                <a:off x="8156732" y="3971689"/>
                <a:ext cx="192960" cy="3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D3B994-66CE-4075-8795-2D35001B5A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39092" y="3953689"/>
                  <a:ext cx="2286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99F4E30-1749-40F6-B042-C9029B337F71}"/>
                  </a:ext>
                </a:extLst>
              </p14:cNvPr>
              <p14:cNvContentPartPr/>
              <p14:nvPr/>
            </p14:nvContentPartPr>
            <p14:xfrm>
              <a:off x="3646292" y="2151169"/>
              <a:ext cx="1573560" cy="1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99F4E30-1749-40F6-B042-C9029B337F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0652" y="2079529"/>
                <a:ext cx="16452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DC27331-9DEF-4C2B-A006-82C2DCA7AFFB}"/>
                  </a:ext>
                </a:extLst>
              </p14:cNvPr>
              <p14:cNvContentPartPr/>
              <p14:nvPr/>
            </p14:nvContentPartPr>
            <p14:xfrm>
              <a:off x="3743492" y="2033089"/>
              <a:ext cx="1551600" cy="3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DC27331-9DEF-4C2B-A006-82C2DCA7AFF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7492" y="1961089"/>
                <a:ext cx="16232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86F101F-DB6A-40E3-852A-B740035B39BF}"/>
                  </a:ext>
                </a:extLst>
              </p14:cNvPr>
              <p14:cNvContentPartPr/>
              <p14:nvPr/>
            </p14:nvContentPartPr>
            <p14:xfrm>
              <a:off x="3635852" y="3171409"/>
              <a:ext cx="1464480" cy="3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86F101F-DB6A-40E3-852A-B740035B39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99852" y="3099769"/>
                <a:ext cx="1536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DECD199-209C-4F9A-99EA-8B401FE3BD1C}"/>
                  </a:ext>
                </a:extLst>
              </p14:cNvPr>
              <p14:cNvContentPartPr/>
              <p14:nvPr/>
            </p14:nvContentPartPr>
            <p14:xfrm>
              <a:off x="3600932" y="3129289"/>
              <a:ext cx="1576800" cy="194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DECD199-209C-4F9A-99EA-8B401FE3BD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64932" y="3057649"/>
                <a:ext cx="1648440" cy="33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A9A8A5FF-6CBE-4868-AB7F-A706674F68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Outer Join – Example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4CA5568-DDA5-4A44-A32C-896252A809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87362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 </a:t>
            </a:r>
            <a:r>
              <a:rPr lang="en-US" altLang="en-US" sz="1800" i="1"/>
              <a:t>instructor1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B56401F-CDA5-4DE7-8AE1-EDFDB8FF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581400"/>
            <a:ext cx="7029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Relation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teaches1</a:t>
            </a:r>
          </a:p>
        </p:txBody>
      </p:sp>
      <p:grpSp>
        <p:nvGrpSpPr>
          <p:cNvPr id="34821" name="Group 4">
            <a:extLst>
              <a:ext uri="{FF2B5EF4-FFF2-40B4-BE49-F238E27FC236}">
                <a16:creationId xmlns:a16="http://schemas.microsoft.com/office/drawing/2014/main" id="{5D8BF231-306E-4D94-B68C-99DDA15DAB57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089400"/>
            <a:ext cx="3275013" cy="1217613"/>
            <a:chOff x="1536" y="2576"/>
            <a:chExt cx="2063" cy="767"/>
          </a:xfrm>
        </p:grpSpPr>
        <p:sp>
          <p:nvSpPr>
            <p:cNvPr id="34829" name="Rectangle 5">
              <a:extLst>
                <a:ext uri="{FF2B5EF4-FFF2-40B4-BE49-F238E27FC236}">
                  <a16:creationId xmlns:a16="http://schemas.microsoft.com/office/drawing/2014/main" id="{2A63CB1F-5C19-4A96-BEBC-258BDD4B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76"/>
              <a:ext cx="1055" cy="19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ID</a:t>
              </a:r>
            </a:p>
          </p:txBody>
        </p:sp>
        <p:sp>
          <p:nvSpPr>
            <p:cNvPr id="34830" name="Rectangle 6">
              <a:extLst>
                <a:ext uri="{FF2B5EF4-FFF2-40B4-BE49-F238E27FC236}">
                  <a16:creationId xmlns:a16="http://schemas.microsoft.com/office/drawing/2014/main" id="{1B1362CD-6A1D-41B9-B736-384B3780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576"/>
              <a:ext cx="1007" cy="19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course_id</a:t>
              </a:r>
            </a:p>
          </p:txBody>
        </p:sp>
        <p:sp>
          <p:nvSpPr>
            <p:cNvPr id="34831" name="Rectangle 7">
              <a:extLst>
                <a:ext uri="{FF2B5EF4-FFF2-40B4-BE49-F238E27FC236}">
                  <a16:creationId xmlns:a16="http://schemas.microsoft.com/office/drawing/2014/main" id="{08013E6E-22BC-41C4-992C-31898117E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816"/>
              <a:ext cx="1055" cy="52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10101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12121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76766</a:t>
              </a:r>
            </a:p>
          </p:txBody>
        </p:sp>
        <p:sp>
          <p:nvSpPr>
            <p:cNvPr id="34832" name="Rectangle 8">
              <a:extLst>
                <a:ext uri="{FF2B5EF4-FFF2-40B4-BE49-F238E27FC236}">
                  <a16:creationId xmlns:a16="http://schemas.microsoft.com/office/drawing/2014/main" id="{73EE94B7-8051-4B26-B9A0-697F7A10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816"/>
              <a:ext cx="1007" cy="52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CS-101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FIN-201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BIO-101</a:t>
              </a:r>
            </a:p>
          </p:txBody>
        </p:sp>
      </p:grpSp>
      <p:grpSp>
        <p:nvGrpSpPr>
          <p:cNvPr id="34822" name="Group 9">
            <a:extLst>
              <a:ext uri="{FF2B5EF4-FFF2-40B4-BE49-F238E27FC236}">
                <a16:creationId xmlns:a16="http://schemas.microsoft.com/office/drawing/2014/main" id="{25165F3B-7FAA-4AC8-AE3D-7496B54D32B9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1951038"/>
            <a:ext cx="4291013" cy="1222375"/>
            <a:chOff x="1288" y="1229"/>
            <a:chExt cx="2703" cy="770"/>
          </a:xfrm>
        </p:grpSpPr>
        <p:sp>
          <p:nvSpPr>
            <p:cNvPr id="34823" name="Rectangle 10">
              <a:extLst>
                <a:ext uri="{FF2B5EF4-FFF2-40B4-BE49-F238E27FC236}">
                  <a16:creationId xmlns:a16="http://schemas.microsoft.com/office/drawing/2014/main" id="{76672463-5E3E-4EC3-8C8B-C5DE83B5E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472"/>
              <a:ext cx="719" cy="52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Comp. Sci.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Finance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Music</a:t>
              </a:r>
            </a:p>
          </p:txBody>
        </p:sp>
        <p:sp>
          <p:nvSpPr>
            <p:cNvPr id="34824" name="Rectangle 11">
              <a:extLst>
                <a:ext uri="{FF2B5EF4-FFF2-40B4-BE49-F238E27FC236}">
                  <a16:creationId xmlns:a16="http://schemas.microsoft.com/office/drawing/2014/main" id="{53E3157C-28B6-42E5-95B9-A9200F1D6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232"/>
              <a:ext cx="989" cy="19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ID</a:t>
              </a:r>
            </a:p>
          </p:txBody>
        </p:sp>
        <p:sp>
          <p:nvSpPr>
            <p:cNvPr id="34825" name="Rectangle 12">
              <a:extLst>
                <a:ext uri="{FF2B5EF4-FFF2-40B4-BE49-F238E27FC236}">
                  <a16:creationId xmlns:a16="http://schemas.microsoft.com/office/drawing/2014/main" id="{1258BEE4-5084-4826-A4A6-4B53884B9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1232"/>
              <a:ext cx="706" cy="19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dept_name</a:t>
              </a:r>
            </a:p>
          </p:txBody>
        </p:sp>
        <p:sp>
          <p:nvSpPr>
            <p:cNvPr id="34826" name="Rectangle 13">
              <a:extLst>
                <a:ext uri="{FF2B5EF4-FFF2-40B4-BE49-F238E27FC236}">
                  <a16:creationId xmlns:a16="http://schemas.microsoft.com/office/drawing/2014/main" id="{950A30F5-0BC8-4DE7-BBCC-AD6358385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472"/>
              <a:ext cx="989" cy="52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10101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12121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15151</a:t>
              </a:r>
            </a:p>
          </p:txBody>
        </p:sp>
        <p:sp>
          <p:nvSpPr>
            <p:cNvPr id="34827" name="Rectangle 14">
              <a:extLst>
                <a:ext uri="{FF2B5EF4-FFF2-40B4-BE49-F238E27FC236}">
                  <a16:creationId xmlns:a16="http://schemas.microsoft.com/office/drawing/2014/main" id="{0259A821-9F26-488C-BB24-2554641C1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229"/>
              <a:ext cx="990" cy="19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name</a:t>
              </a:r>
            </a:p>
          </p:txBody>
        </p:sp>
        <p:sp>
          <p:nvSpPr>
            <p:cNvPr id="34828" name="Rectangle 15">
              <a:extLst>
                <a:ext uri="{FF2B5EF4-FFF2-40B4-BE49-F238E27FC236}">
                  <a16:creationId xmlns:a16="http://schemas.microsoft.com/office/drawing/2014/main" id="{5AED1EFC-41A7-47AD-AB9B-33BE7011F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469"/>
              <a:ext cx="990" cy="52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Srinivasan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Wu</a:t>
              </a:r>
            </a:p>
            <a:p>
              <a:pPr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Mozart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526F07-E1EF-4A4F-B297-281FEA3FFC59}"/>
                  </a:ext>
                </a:extLst>
              </p14:cNvPr>
              <p14:cNvContentPartPr/>
              <p14:nvPr/>
            </p14:nvContentPartPr>
            <p14:xfrm>
              <a:off x="6669627" y="1936274"/>
              <a:ext cx="11160" cy="159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526F07-E1EF-4A4F-B297-281FEA3FFC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1627" y="1918274"/>
                <a:ext cx="46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E1ED24-2E67-4B01-9F41-4342BF6F3258}"/>
                  </a:ext>
                </a:extLst>
              </p14:cNvPr>
              <p14:cNvContentPartPr/>
              <p14:nvPr/>
            </p14:nvContentPartPr>
            <p14:xfrm>
              <a:off x="6807867" y="2046794"/>
              <a:ext cx="3240" cy="12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E1ED24-2E67-4B01-9F41-4342BF6F3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0227" y="2028794"/>
                <a:ext cx="38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88D67C6-A4DF-4102-BF5F-17FF7A75221D}"/>
                  </a:ext>
                </a:extLst>
              </p14:cNvPr>
              <p14:cNvContentPartPr/>
              <p14:nvPr/>
            </p14:nvContentPartPr>
            <p14:xfrm>
              <a:off x="7161387" y="1953214"/>
              <a:ext cx="19080" cy="163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88D67C6-A4DF-4102-BF5F-17FF7A7522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3387" y="1935214"/>
                <a:ext cx="547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66EC18-001B-4EAA-9056-327C238F922C}"/>
                  </a:ext>
                </a:extLst>
              </p14:cNvPr>
              <p14:cNvContentPartPr/>
              <p14:nvPr/>
            </p14:nvContentPartPr>
            <p14:xfrm>
              <a:off x="7121427" y="1781494"/>
              <a:ext cx="36360" cy="43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66EC18-001B-4EAA-9056-327C238F92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3427" y="1763854"/>
                <a:ext cx="720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FD22BF9-1390-455A-B606-468960F22FE5}"/>
              </a:ext>
            </a:extLst>
          </p:cNvPr>
          <p:cNvGrpSpPr/>
          <p:nvPr/>
        </p:nvGrpSpPr>
        <p:grpSpPr>
          <a:xfrm>
            <a:off x="3549867" y="894454"/>
            <a:ext cx="445680" cy="581400"/>
            <a:chOff x="3549867" y="894454"/>
            <a:chExt cx="44568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E9C833-02AB-4D54-B4A7-F2C2FDA780A4}"/>
                    </a:ext>
                  </a:extLst>
                </p14:cNvPr>
                <p14:cNvContentPartPr/>
                <p14:nvPr/>
              </p14:nvContentPartPr>
              <p14:xfrm>
                <a:off x="3549867" y="894454"/>
                <a:ext cx="174240" cy="581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E9C833-02AB-4D54-B4A7-F2C2FDA780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31867" y="876454"/>
                  <a:ext cx="2098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E16E38-B8BD-4AFE-8954-AFEEF820EC8C}"/>
                    </a:ext>
                  </a:extLst>
                </p14:cNvPr>
                <p14:cNvContentPartPr/>
                <p14:nvPr/>
              </p14:nvContentPartPr>
              <p14:xfrm>
                <a:off x="3796827" y="1245094"/>
                <a:ext cx="7560" cy="85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E16E38-B8BD-4AFE-8954-AFEEF820EC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9187" y="1227094"/>
                  <a:ext cx="4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BF3A66-98B2-4E43-8BDE-EC2D5DBDB5CD}"/>
                    </a:ext>
                  </a:extLst>
                </p14:cNvPr>
                <p14:cNvContentPartPr/>
                <p14:nvPr/>
              </p14:nvContentPartPr>
              <p14:xfrm>
                <a:off x="3752907" y="1141054"/>
                <a:ext cx="15840" cy="1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BF3A66-98B2-4E43-8BDE-EC2D5DBDB5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35267" y="1123414"/>
                  <a:ext cx="5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FA9A19-F82A-4B0B-8DBB-931FC8FD3CA5}"/>
                    </a:ext>
                  </a:extLst>
                </p14:cNvPr>
                <p14:cNvContentPartPr/>
                <p14:nvPr/>
              </p14:nvContentPartPr>
              <p14:xfrm>
                <a:off x="3864147" y="1044574"/>
                <a:ext cx="131400" cy="431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FA9A19-F82A-4B0B-8DBB-931FC8FD3C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46147" y="1026574"/>
                  <a:ext cx="1670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BF8AAD-B5FD-47D3-88BA-BA6C737664E5}"/>
              </a:ext>
            </a:extLst>
          </p:cNvPr>
          <p:cNvGrpSpPr/>
          <p:nvPr/>
        </p:nvGrpSpPr>
        <p:grpSpPr>
          <a:xfrm>
            <a:off x="3516747" y="3434614"/>
            <a:ext cx="525960" cy="455400"/>
            <a:chOff x="3516747" y="3434614"/>
            <a:chExt cx="52596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CA5DF1-8405-4300-94DB-051B3E205EC9}"/>
                    </a:ext>
                  </a:extLst>
                </p14:cNvPr>
                <p14:cNvContentPartPr/>
                <p14:nvPr/>
              </p14:nvContentPartPr>
              <p14:xfrm>
                <a:off x="3516747" y="3434614"/>
                <a:ext cx="171720" cy="455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CA5DF1-8405-4300-94DB-051B3E205E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98747" y="3416614"/>
                  <a:ext cx="2073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561C66-98A4-4204-A2CE-7ADA45F3268F}"/>
                    </a:ext>
                  </a:extLst>
                </p14:cNvPr>
                <p14:cNvContentPartPr/>
                <p14:nvPr/>
              </p14:nvContentPartPr>
              <p14:xfrm>
                <a:off x="3797547" y="3585814"/>
                <a:ext cx="108360" cy="22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561C66-98A4-4204-A2CE-7ADA45F326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79547" y="3568174"/>
                  <a:ext cx="144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92B3FA-7FC5-4D47-B787-123B3AA98BB1}"/>
                    </a:ext>
                  </a:extLst>
                </p14:cNvPr>
                <p14:cNvContentPartPr/>
                <p14:nvPr/>
              </p14:nvContentPartPr>
              <p14:xfrm>
                <a:off x="3730227" y="3668974"/>
                <a:ext cx="143280" cy="2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92B3FA-7FC5-4D47-B787-123B3AA98B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12587" y="3650974"/>
                  <a:ext cx="178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90A27A-0838-4DA1-B6ED-989FC7373DB3}"/>
                    </a:ext>
                  </a:extLst>
                </p14:cNvPr>
                <p14:cNvContentPartPr/>
                <p14:nvPr/>
              </p14:nvContentPartPr>
              <p14:xfrm>
                <a:off x="3970707" y="3496174"/>
                <a:ext cx="72000" cy="352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90A27A-0838-4DA1-B6ED-989FC7373D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53067" y="3478174"/>
                  <a:ext cx="107640" cy="38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B7DCCD-048C-4F0C-9576-F1EB0935B937}"/>
              </a:ext>
            </a:extLst>
          </p:cNvPr>
          <p:cNvGrpSpPr/>
          <p:nvPr/>
        </p:nvGrpSpPr>
        <p:grpSpPr>
          <a:xfrm>
            <a:off x="7559547" y="1754854"/>
            <a:ext cx="618120" cy="361080"/>
            <a:chOff x="7559547" y="1754854"/>
            <a:chExt cx="61812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025BE6-AC41-4E49-99F7-B28927F8C114}"/>
                    </a:ext>
                  </a:extLst>
                </p14:cNvPr>
                <p14:cNvContentPartPr/>
                <p14:nvPr/>
              </p14:nvContentPartPr>
              <p14:xfrm>
                <a:off x="7775187" y="1759534"/>
                <a:ext cx="37080" cy="294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025BE6-AC41-4E49-99F7-B28927F8C1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57547" y="1741894"/>
                  <a:ext cx="72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12515F-F43A-460D-B504-1B4AE135854B}"/>
                    </a:ext>
                  </a:extLst>
                </p14:cNvPr>
                <p14:cNvContentPartPr/>
                <p14:nvPr/>
              </p14:nvContentPartPr>
              <p14:xfrm>
                <a:off x="7808667" y="1754854"/>
                <a:ext cx="323640" cy="32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12515F-F43A-460D-B504-1B4AE13585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90667" y="1736854"/>
                  <a:ext cx="359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18880D-8A90-4049-97D3-054288ABA48D}"/>
                    </a:ext>
                  </a:extLst>
                </p14:cNvPr>
                <p14:cNvContentPartPr/>
                <p14:nvPr/>
              </p14:nvContentPartPr>
              <p14:xfrm>
                <a:off x="7766547" y="1783294"/>
                <a:ext cx="411120" cy="332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18880D-8A90-4049-97D3-054288ABA4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48907" y="1765294"/>
                  <a:ext cx="446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459400-9EC4-423D-A6FC-D964F38B16C6}"/>
                    </a:ext>
                  </a:extLst>
                </p14:cNvPr>
                <p14:cNvContentPartPr/>
                <p14:nvPr/>
              </p14:nvContentPartPr>
              <p14:xfrm>
                <a:off x="7594827" y="1764934"/>
                <a:ext cx="208800" cy="13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459400-9EC4-423D-A6FC-D964F38B16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77187" y="1746934"/>
                  <a:ext cx="24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D2F003-F93F-4439-B09B-18329222092B}"/>
                    </a:ext>
                  </a:extLst>
                </p14:cNvPr>
                <p14:cNvContentPartPr/>
                <p14:nvPr/>
              </p14:nvContentPartPr>
              <p14:xfrm>
                <a:off x="7559547" y="2069494"/>
                <a:ext cx="242640" cy="1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D2F003-F93F-4439-B09B-1832922209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41547" y="2051854"/>
                  <a:ext cx="2782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58664-9D1E-478A-B44C-0DC6FF707364}"/>
              </a:ext>
            </a:extLst>
          </p:cNvPr>
          <p:cNvGrpSpPr/>
          <p:nvPr/>
        </p:nvGrpSpPr>
        <p:grpSpPr>
          <a:xfrm>
            <a:off x="8457747" y="1758814"/>
            <a:ext cx="205560" cy="277200"/>
            <a:chOff x="8457747" y="1758814"/>
            <a:chExt cx="20556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CDCE44-247A-4121-A902-F4893445E027}"/>
                    </a:ext>
                  </a:extLst>
                </p14:cNvPr>
                <p14:cNvContentPartPr/>
                <p14:nvPr/>
              </p14:nvContentPartPr>
              <p14:xfrm>
                <a:off x="8522907" y="1758814"/>
                <a:ext cx="140040" cy="277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CDCE44-247A-4121-A902-F4893445E0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05267" y="1741174"/>
                  <a:ext cx="175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747CC2-E214-4C81-829B-406A61E636D9}"/>
                    </a:ext>
                  </a:extLst>
                </p14:cNvPr>
                <p14:cNvContentPartPr/>
                <p14:nvPr/>
              </p14:nvContentPartPr>
              <p14:xfrm>
                <a:off x="8457747" y="1872934"/>
                <a:ext cx="205560" cy="18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747CC2-E214-4C81-829B-406A61E636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39747" y="1854934"/>
                  <a:ext cx="241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80EA5-6758-4276-A1D4-4F29EC76DC3B}"/>
              </a:ext>
            </a:extLst>
          </p:cNvPr>
          <p:cNvGrpSpPr/>
          <p:nvPr/>
        </p:nvGrpSpPr>
        <p:grpSpPr>
          <a:xfrm>
            <a:off x="6567747" y="2580694"/>
            <a:ext cx="267480" cy="232200"/>
            <a:chOff x="6567747" y="2580694"/>
            <a:chExt cx="26748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50B47D-2824-4695-99F2-827F37BE41D1}"/>
                    </a:ext>
                  </a:extLst>
                </p14:cNvPr>
                <p14:cNvContentPartPr/>
                <p14:nvPr/>
              </p14:nvContentPartPr>
              <p14:xfrm>
                <a:off x="6567747" y="2580694"/>
                <a:ext cx="145440" cy="232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50B47D-2824-4695-99F2-827F37BE41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49747" y="2563054"/>
                  <a:ext cx="181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B608C7-8117-4AD2-8A32-4EEFCF57A902}"/>
                    </a:ext>
                  </a:extLst>
                </p14:cNvPr>
                <p14:cNvContentPartPr/>
                <p14:nvPr/>
              </p14:nvContentPartPr>
              <p14:xfrm>
                <a:off x="6832707" y="2793094"/>
                <a:ext cx="2520" cy="5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B608C7-8117-4AD2-8A32-4EEFCF57A9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15067" y="2775094"/>
                  <a:ext cx="381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2D28-46CF-47AC-82FB-6D54BD59EC1B}"/>
              </a:ext>
            </a:extLst>
          </p:cNvPr>
          <p:cNvGrpSpPr/>
          <p:nvPr/>
        </p:nvGrpSpPr>
        <p:grpSpPr>
          <a:xfrm>
            <a:off x="7121787" y="2505814"/>
            <a:ext cx="60840" cy="197640"/>
            <a:chOff x="7121787" y="2505814"/>
            <a:chExt cx="6084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027537-CEC7-4510-9B0F-62E9471941B9}"/>
                    </a:ext>
                  </a:extLst>
                </p14:cNvPr>
                <p14:cNvContentPartPr/>
                <p14:nvPr/>
              </p14:nvContentPartPr>
              <p14:xfrm>
                <a:off x="7160307" y="2597254"/>
                <a:ext cx="22320" cy="106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027537-CEC7-4510-9B0F-62E9471941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42667" y="2579614"/>
                  <a:ext cx="5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46D350-A026-46D3-8218-2178E96A0F1D}"/>
                    </a:ext>
                  </a:extLst>
                </p14:cNvPr>
                <p14:cNvContentPartPr/>
                <p14:nvPr/>
              </p14:nvContentPartPr>
              <p14:xfrm>
                <a:off x="7121787" y="2505814"/>
                <a:ext cx="1404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46D350-A026-46D3-8218-2178E96A0F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04147" y="2488174"/>
                  <a:ext cx="496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BE4550-EA95-4D2C-B0F3-E5F8AAA34002}"/>
              </a:ext>
            </a:extLst>
          </p:cNvPr>
          <p:cNvGrpSpPr/>
          <p:nvPr/>
        </p:nvGrpSpPr>
        <p:grpSpPr>
          <a:xfrm>
            <a:off x="7753587" y="2456134"/>
            <a:ext cx="607320" cy="339120"/>
            <a:chOff x="7753587" y="2456134"/>
            <a:chExt cx="60732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F63BAA-B056-445B-9981-DABF7F933683}"/>
                    </a:ext>
                  </a:extLst>
                </p14:cNvPr>
                <p14:cNvContentPartPr/>
                <p14:nvPr/>
              </p14:nvContentPartPr>
              <p14:xfrm>
                <a:off x="7753587" y="2479894"/>
                <a:ext cx="39240" cy="30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F63BAA-B056-445B-9981-DABF7F9336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35947" y="2462254"/>
                  <a:ext cx="74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331F5C-208F-4E09-801B-8832C83FE829}"/>
                    </a:ext>
                  </a:extLst>
                </p14:cNvPr>
                <p14:cNvContentPartPr/>
                <p14:nvPr/>
              </p14:nvContentPartPr>
              <p14:xfrm>
                <a:off x="7795707" y="2465134"/>
                <a:ext cx="366840" cy="304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331F5C-208F-4E09-801B-8832C83FE8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77707" y="2447494"/>
                  <a:ext cx="40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4E0F15-7E67-40D2-8CE7-CA05D2A0E517}"/>
                    </a:ext>
                  </a:extLst>
                </p14:cNvPr>
                <p14:cNvContentPartPr/>
                <p14:nvPr/>
              </p14:nvContentPartPr>
              <p14:xfrm>
                <a:off x="7776627" y="2495014"/>
                <a:ext cx="375840" cy="262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4E0F15-7E67-40D2-8CE7-CA05D2A0E5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58987" y="2477014"/>
                  <a:ext cx="411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57BDF9-028C-4B14-BBD1-C67F5CC39956}"/>
                    </a:ext>
                  </a:extLst>
                </p14:cNvPr>
                <p14:cNvContentPartPr/>
                <p14:nvPr/>
              </p14:nvContentPartPr>
              <p14:xfrm>
                <a:off x="8136987" y="2456134"/>
                <a:ext cx="29880" cy="31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57BDF9-028C-4B14-BBD1-C67F5CC399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18987" y="2438134"/>
                  <a:ext cx="65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5C6242-2FE3-4E4B-9D8F-524607AB217F}"/>
                    </a:ext>
                  </a:extLst>
                </p14:cNvPr>
                <p14:cNvContentPartPr/>
                <p14:nvPr/>
              </p14:nvContentPartPr>
              <p14:xfrm>
                <a:off x="8159307" y="2456134"/>
                <a:ext cx="196200" cy="25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5C6242-2FE3-4E4B-9D8F-524607AB21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41307" y="2438134"/>
                  <a:ext cx="231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CE19F2-C536-4A49-B9CF-3A0A93126962}"/>
                    </a:ext>
                  </a:extLst>
                </p14:cNvPr>
                <p14:cNvContentPartPr/>
                <p14:nvPr/>
              </p14:nvContentPartPr>
              <p14:xfrm>
                <a:off x="8126907" y="2779054"/>
                <a:ext cx="234000" cy="1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CE19F2-C536-4A49-B9CF-3A0A931269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9267" y="2761054"/>
                  <a:ext cx="2696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09CC44-2F14-4199-8831-B7707ADD1023}"/>
              </a:ext>
            </a:extLst>
          </p:cNvPr>
          <p:cNvGrpSpPr/>
          <p:nvPr/>
        </p:nvGrpSpPr>
        <p:grpSpPr>
          <a:xfrm>
            <a:off x="8592027" y="2475574"/>
            <a:ext cx="186840" cy="340200"/>
            <a:chOff x="8592027" y="2475574"/>
            <a:chExt cx="18684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E6E56-32D8-4367-8409-6CFAD8F2601A}"/>
                    </a:ext>
                  </a:extLst>
                </p14:cNvPr>
                <p14:cNvContentPartPr/>
                <p14:nvPr/>
              </p14:nvContentPartPr>
              <p14:xfrm>
                <a:off x="8672307" y="2475574"/>
                <a:ext cx="106560" cy="340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E6E56-32D8-4367-8409-6CFAD8F260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54307" y="2457934"/>
                  <a:ext cx="1422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20684E-8BFC-4766-80CA-0FC3C6155AF4}"/>
                    </a:ext>
                  </a:extLst>
                </p14:cNvPr>
                <p14:cNvContentPartPr/>
                <p14:nvPr/>
              </p14:nvContentPartPr>
              <p14:xfrm>
                <a:off x="8592027" y="2637934"/>
                <a:ext cx="150480" cy="25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20684E-8BFC-4766-80CA-0FC3C6155A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74027" y="2620294"/>
                  <a:ext cx="1861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CF9284-B6BE-480A-8F7F-A6F11F48E20D}"/>
              </a:ext>
            </a:extLst>
          </p:cNvPr>
          <p:cNvGrpSpPr/>
          <p:nvPr/>
        </p:nvGrpSpPr>
        <p:grpSpPr>
          <a:xfrm>
            <a:off x="6599787" y="3175414"/>
            <a:ext cx="296280" cy="244080"/>
            <a:chOff x="6599787" y="3175414"/>
            <a:chExt cx="2962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9A72C7-C881-425B-9203-DC999A4E2608}"/>
                    </a:ext>
                  </a:extLst>
                </p14:cNvPr>
                <p14:cNvContentPartPr/>
                <p14:nvPr/>
              </p14:nvContentPartPr>
              <p14:xfrm>
                <a:off x="6599787" y="3175414"/>
                <a:ext cx="167760" cy="244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9A72C7-C881-425B-9203-DC999A4E26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81787" y="3157414"/>
                  <a:ext cx="203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ED5392-8505-4613-8DFE-0A915D81AB77}"/>
                    </a:ext>
                  </a:extLst>
                </p14:cNvPr>
                <p14:cNvContentPartPr/>
                <p14:nvPr/>
              </p14:nvContentPartPr>
              <p14:xfrm>
                <a:off x="6893547" y="3398614"/>
                <a:ext cx="2520" cy="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ED5392-8505-4613-8DFE-0A915D81AB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5907" y="3380974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3734911-3337-4149-9664-BB7A4CE97B0B}"/>
                  </a:ext>
                </a:extLst>
              </p14:cNvPr>
              <p14:cNvContentPartPr/>
              <p14:nvPr/>
            </p14:nvContentPartPr>
            <p14:xfrm>
              <a:off x="7212507" y="3280534"/>
              <a:ext cx="27720" cy="107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3734911-3337-4149-9664-BB7A4CE97B0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94867" y="3262534"/>
                <a:ext cx="63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3E43F97-FC5E-4BB6-9BC6-39E1736A1B1F}"/>
                  </a:ext>
                </a:extLst>
              </p14:cNvPr>
              <p14:cNvContentPartPr/>
              <p14:nvPr/>
            </p14:nvContentPartPr>
            <p14:xfrm>
              <a:off x="7182267" y="3123214"/>
              <a:ext cx="28080" cy="2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3E43F97-FC5E-4BB6-9BC6-39E1736A1B1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64267" y="3105574"/>
                <a:ext cx="637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53533B0-FBBD-4F42-B7ED-7899ABEB4815}"/>
              </a:ext>
            </a:extLst>
          </p:cNvPr>
          <p:cNvGrpSpPr/>
          <p:nvPr/>
        </p:nvGrpSpPr>
        <p:grpSpPr>
          <a:xfrm>
            <a:off x="7613187" y="3091534"/>
            <a:ext cx="700200" cy="383040"/>
            <a:chOff x="7613187" y="3091534"/>
            <a:chExt cx="70020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FEAF35-CA2D-47A1-B988-82197EEB1AF8}"/>
                    </a:ext>
                  </a:extLst>
                </p14:cNvPr>
                <p14:cNvContentPartPr/>
                <p14:nvPr/>
              </p14:nvContentPartPr>
              <p14:xfrm>
                <a:off x="7761507" y="3121414"/>
                <a:ext cx="34560" cy="33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FEAF35-CA2D-47A1-B988-82197EEB1A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43507" y="3103774"/>
                  <a:ext cx="70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6F2BB3-9A76-475C-853E-113D1ECA87A1}"/>
                    </a:ext>
                  </a:extLst>
                </p14:cNvPr>
                <p14:cNvContentPartPr/>
                <p14:nvPr/>
              </p14:nvContentPartPr>
              <p14:xfrm>
                <a:off x="7797867" y="3161374"/>
                <a:ext cx="334440" cy="277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6F2BB3-9A76-475C-853E-113D1ECA87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79867" y="3143734"/>
                  <a:ext cx="3700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872A91-CC18-41F4-B437-F70C74C4D1FA}"/>
                    </a:ext>
                  </a:extLst>
                </p14:cNvPr>
                <p14:cNvContentPartPr/>
                <p14:nvPr/>
              </p14:nvContentPartPr>
              <p14:xfrm>
                <a:off x="7781307" y="3142654"/>
                <a:ext cx="371520" cy="28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872A91-CC18-41F4-B437-F70C74C4D1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63667" y="3125014"/>
                  <a:ext cx="407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6F3641-939C-4D72-8232-5DC9F467B224}"/>
                    </a:ext>
                  </a:extLst>
                </p14:cNvPr>
                <p14:cNvContentPartPr/>
                <p14:nvPr/>
              </p14:nvContentPartPr>
              <p14:xfrm>
                <a:off x="8108907" y="3091534"/>
                <a:ext cx="50400" cy="351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6F3641-939C-4D72-8232-5DC9F467B22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90907" y="3073894"/>
                  <a:ext cx="86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3ED7DC-9AE9-4EFA-9AA3-AFDAA89BDAAB}"/>
                    </a:ext>
                  </a:extLst>
                </p14:cNvPr>
                <p14:cNvContentPartPr/>
                <p14:nvPr/>
              </p14:nvContentPartPr>
              <p14:xfrm>
                <a:off x="8124387" y="3120334"/>
                <a:ext cx="163080" cy="24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3ED7DC-9AE9-4EFA-9AA3-AFDAA89BDAA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06387" y="3102694"/>
                  <a:ext cx="19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1B346F-2495-4E9B-A2A3-EF9491394C5D}"/>
                    </a:ext>
                  </a:extLst>
                </p14:cNvPr>
                <p14:cNvContentPartPr/>
                <p14:nvPr/>
              </p14:nvContentPartPr>
              <p14:xfrm>
                <a:off x="8159667" y="3420934"/>
                <a:ext cx="153720" cy="14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1B346F-2495-4E9B-A2A3-EF9491394C5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41667" y="3402934"/>
                  <a:ext cx="189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933479-E732-4999-936C-9D75647DAB32}"/>
                    </a:ext>
                  </a:extLst>
                </p14:cNvPr>
                <p14:cNvContentPartPr/>
                <p14:nvPr/>
              </p14:nvContentPartPr>
              <p14:xfrm>
                <a:off x="7627947" y="3136534"/>
                <a:ext cx="209880" cy="18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933479-E732-4999-936C-9D75647DAB3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09947" y="3118894"/>
                  <a:ext cx="245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9E703A-3637-4F06-A3D3-844E5B60EFC4}"/>
                    </a:ext>
                  </a:extLst>
                </p14:cNvPr>
                <p14:cNvContentPartPr/>
                <p14:nvPr/>
              </p14:nvContentPartPr>
              <p14:xfrm>
                <a:off x="7613187" y="3451534"/>
                <a:ext cx="187200" cy="2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9E703A-3637-4F06-A3D3-844E5B60EFC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95187" y="3433894"/>
                  <a:ext cx="2228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68" name="Group 32767">
            <a:extLst>
              <a:ext uri="{FF2B5EF4-FFF2-40B4-BE49-F238E27FC236}">
                <a16:creationId xmlns:a16="http://schemas.microsoft.com/office/drawing/2014/main" id="{DF0B1FC4-AF43-4DDB-B76D-58683E1AFDA8}"/>
              </a:ext>
            </a:extLst>
          </p:cNvPr>
          <p:cNvGrpSpPr/>
          <p:nvPr/>
        </p:nvGrpSpPr>
        <p:grpSpPr>
          <a:xfrm>
            <a:off x="8593827" y="3099094"/>
            <a:ext cx="228960" cy="299160"/>
            <a:chOff x="8593827" y="3099094"/>
            <a:chExt cx="2289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03B325-D7D1-47E0-845D-1979E1419D03}"/>
                    </a:ext>
                  </a:extLst>
                </p14:cNvPr>
                <p14:cNvContentPartPr/>
                <p14:nvPr/>
              </p14:nvContentPartPr>
              <p14:xfrm>
                <a:off x="8642787" y="3099094"/>
                <a:ext cx="146520" cy="299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03B325-D7D1-47E0-845D-1979E1419D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24787" y="3081094"/>
                  <a:ext cx="182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3A56D9-C1BC-4B2F-B28C-9CE6FE8881C3}"/>
                    </a:ext>
                  </a:extLst>
                </p14:cNvPr>
                <p14:cNvContentPartPr/>
                <p14:nvPr/>
              </p14:nvContentPartPr>
              <p14:xfrm>
                <a:off x="8593827" y="3245614"/>
                <a:ext cx="228960" cy="3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3A56D9-C1BC-4B2F-B28C-9CE6FE8881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75827" y="3227974"/>
                  <a:ext cx="264600" cy="7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45C1352F-304D-436D-97DE-B2BEF041F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08363"/>
            <a:ext cx="4235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Left Outer Join</a:t>
            </a:r>
          </a:p>
          <a:p>
            <a:pPr>
              <a:spcBef>
                <a:spcPts val="788"/>
              </a:spcBef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  instructor          teaches</a:t>
            </a:r>
          </a:p>
        </p:txBody>
      </p:sp>
      <p:grpSp>
        <p:nvGrpSpPr>
          <p:cNvPr id="35843" name="Group 2">
            <a:extLst>
              <a:ext uri="{FF2B5EF4-FFF2-40B4-BE49-F238E27FC236}">
                <a16:creationId xmlns:a16="http://schemas.microsoft.com/office/drawing/2014/main" id="{9AF6343B-24FD-4576-AC2C-ACDC76E2DC22}"/>
              </a:ext>
            </a:extLst>
          </p:cNvPr>
          <p:cNvGrpSpPr>
            <a:grpSpLocks/>
          </p:cNvGrpSpPr>
          <p:nvPr/>
        </p:nvGrpSpPr>
        <p:grpSpPr bwMode="auto">
          <a:xfrm>
            <a:off x="2220913" y="3868738"/>
            <a:ext cx="412750" cy="207962"/>
            <a:chOff x="1399" y="2437"/>
            <a:chExt cx="260" cy="131"/>
          </a:xfrm>
        </p:grpSpPr>
        <p:sp>
          <p:nvSpPr>
            <p:cNvPr id="35863" name="AutoShape 3">
              <a:extLst>
                <a:ext uri="{FF2B5EF4-FFF2-40B4-BE49-F238E27FC236}">
                  <a16:creationId xmlns:a16="http://schemas.microsoft.com/office/drawing/2014/main" id="{1ECE8292-5DCD-4033-9268-C8F161EC0E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529" y="2437"/>
              <a:ext cx="131" cy="131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35864" name="Line 4">
              <a:extLst>
                <a:ext uri="{FF2B5EF4-FFF2-40B4-BE49-F238E27FC236}">
                  <a16:creationId xmlns:a16="http://schemas.microsoft.com/office/drawing/2014/main" id="{86037315-83C4-4516-BE3E-01778D59B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1" y="2439"/>
              <a:ext cx="129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Line 5">
              <a:extLst>
                <a:ext uri="{FF2B5EF4-FFF2-40B4-BE49-F238E27FC236}">
                  <a16:creationId xmlns:a16="http://schemas.microsoft.com/office/drawing/2014/main" id="{306E63B2-BC89-4D2D-B696-BCBA71EA32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8" y="2562"/>
              <a:ext cx="129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98" name="Rectangle 6">
            <a:extLst>
              <a:ext uri="{FF2B5EF4-FFF2-40B4-BE49-F238E27FC236}">
                <a16:creationId xmlns:a16="http://schemas.microsoft.com/office/drawing/2014/main" id="{0855874D-5E67-45DC-9D5D-95D909BE3F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Outer Join – Example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B0D231CD-0580-4449-97AD-DF7505ABA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991350" cy="842962"/>
          </a:xfrm>
        </p:spPr>
        <p:txBody>
          <a:bodyPr/>
          <a:lstStyle/>
          <a:p>
            <a:pPr marL="341313" indent="-341313">
              <a:lnSpc>
                <a:spcPct val="9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Join </a:t>
            </a:r>
            <a:br>
              <a:rPr lang="en-US" altLang="en-US" sz="1800"/>
            </a:br>
            <a:br>
              <a:rPr lang="en-US" altLang="en-US" sz="1600" b="1"/>
            </a:br>
            <a:r>
              <a:rPr lang="en-US" altLang="en-US" sz="1800" i="1"/>
              <a:t>instructor      teaches</a:t>
            </a:r>
          </a:p>
        </p:txBody>
      </p:sp>
      <p:sp>
        <p:nvSpPr>
          <p:cNvPr id="35846" name="AutoShape 8">
            <a:extLst>
              <a:ext uri="{FF2B5EF4-FFF2-40B4-BE49-F238E27FC236}">
                <a16:creationId xmlns:a16="http://schemas.microsoft.com/office/drawing/2014/main" id="{8CB55A1A-A1BE-4BA1-A1F2-051AA5FDBD3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311400" y="1641475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5847" name="Rectangle 9">
            <a:extLst>
              <a:ext uri="{FF2B5EF4-FFF2-40B4-BE49-F238E27FC236}">
                <a16:creationId xmlns:a16="http://schemas.microsoft.com/office/drawing/2014/main" id="{94AC06B7-4D64-4916-8244-807FF9E93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2149475"/>
            <a:ext cx="1204913" cy="319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35848" name="Rectangle 10">
            <a:extLst>
              <a:ext uri="{FF2B5EF4-FFF2-40B4-BE49-F238E27FC236}">
                <a16:creationId xmlns:a16="http://schemas.microsoft.com/office/drawing/2014/main" id="{98631294-5A5D-4B16-8D1F-C8CE31CD2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2149475"/>
            <a:ext cx="1325563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</a:p>
        </p:txBody>
      </p:sp>
      <p:sp>
        <p:nvSpPr>
          <p:cNvPr id="35849" name="Rectangle 11">
            <a:extLst>
              <a:ext uri="{FF2B5EF4-FFF2-40B4-BE49-F238E27FC236}">
                <a16:creationId xmlns:a16="http://schemas.microsoft.com/office/drawing/2014/main" id="{0C6BCA1A-EA67-40E3-993A-8458F345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2530475"/>
            <a:ext cx="1233488" cy="609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12121</a:t>
            </a:r>
          </a:p>
        </p:txBody>
      </p:sp>
      <p:sp>
        <p:nvSpPr>
          <p:cNvPr id="35850" name="Rectangle 12">
            <a:extLst>
              <a:ext uri="{FF2B5EF4-FFF2-40B4-BE49-F238E27FC236}">
                <a16:creationId xmlns:a16="http://schemas.microsoft.com/office/drawing/2014/main" id="{408E6B7D-A4DE-4731-A8CE-E4818CC4F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2530475"/>
            <a:ext cx="1357313" cy="609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Comp. Sci.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Finance</a:t>
            </a:r>
          </a:p>
        </p:txBody>
      </p:sp>
      <p:sp>
        <p:nvSpPr>
          <p:cNvPr id="35851" name="Rectangle 13">
            <a:extLst>
              <a:ext uri="{FF2B5EF4-FFF2-40B4-BE49-F238E27FC236}">
                <a16:creationId xmlns:a16="http://schemas.microsoft.com/office/drawing/2014/main" id="{F6853CE7-CCAC-4134-96DE-C594FDBC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38" y="2149475"/>
            <a:ext cx="1463675" cy="319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</a:p>
        </p:txBody>
      </p:sp>
      <p:sp>
        <p:nvSpPr>
          <p:cNvPr id="35852" name="Rectangle 14">
            <a:extLst>
              <a:ext uri="{FF2B5EF4-FFF2-40B4-BE49-F238E27FC236}">
                <a16:creationId xmlns:a16="http://schemas.microsoft.com/office/drawing/2014/main" id="{7E3DF6A0-3487-4CD4-A4AF-E36DF5DC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2530475"/>
            <a:ext cx="1462088" cy="609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CS-101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FIN-201</a:t>
            </a:r>
          </a:p>
        </p:txBody>
      </p:sp>
      <p:sp>
        <p:nvSpPr>
          <p:cNvPr id="35853" name="Rectangle 15">
            <a:extLst>
              <a:ext uri="{FF2B5EF4-FFF2-40B4-BE49-F238E27FC236}">
                <a16:creationId xmlns:a16="http://schemas.microsoft.com/office/drawing/2014/main" id="{78F926AF-3118-4A65-8EDB-414A48B1C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2149475"/>
            <a:ext cx="1600200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</a:p>
        </p:txBody>
      </p:sp>
      <p:sp>
        <p:nvSpPr>
          <p:cNvPr id="35854" name="Rectangle 16">
            <a:extLst>
              <a:ext uri="{FF2B5EF4-FFF2-40B4-BE49-F238E27FC236}">
                <a16:creationId xmlns:a16="http://schemas.microsoft.com/office/drawing/2014/main" id="{B0A14614-72AE-41AF-9F2C-6D0733471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2530475"/>
            <a:ext cx="1600200" cy="609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Srinivasan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Wu</a:t>
            </a:r>
          </a:p>
        </p:txBody>
      </p:sp>
      <p:sp>
        <p:nvSpPr>
          <p:cNvPr id="35855" name="Rectangle 17">
            <a:extLst>
              <a:ext uri="{FF2B5EF4-FFF2-40B4-BE49-F238E27FC236}">
                <a16:creationId xmlns:a16="http://schemas.microsoft.com/office/drawing/2014/main" id="{F1CE6CDB-4656-42F7-83D5-2D0840DB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4302125"/>
            <a:ext cx="1204913" cy="319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35856" name="Rectangle 18">
            <a:extLst>
              <a:ext uri="{FF2B5EF4-FFF2-40B4-BE49-F238E27FC236}">
                <a16:creationId xmlns:a16="http://schemas.microsoft.com/office/drawing/2014/main" id="{8A0EB7F9-34FD-46B6-A4FD-181B30398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302125"/>
            <a:ext cx="1325563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</a:p>
        </p:txBody>
      </p:sp>
      <p:sp>
        <p:nvSpPr>
          <p:cNvPr id="35857" name="Rectangle 19">
            <a:extLst>
              <a:ext uri="{FF2B5EF4-FFF2-40B4-BE49-F238E27FC236}">
                <a16:creationId xmlns:a16="http://schemas.microsoft.com/office/drawing/2014/main" id="{C9C62093-D4A6-4499-B195-734F9A6A1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4683125"/>
            <a:ext cx="1233488" cy="8540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12121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15151</a:t>
            </a:r>
          </a:p>
        </p:txBody>
      </p:sp>
      <p:sp>
        <p:nvSpPr>
          <p:cNvPr id="35858" name="Rectangle 20">
            <a:extLst>
              <a:ext uri="{FF2B5EF4-FFF2-40B4-BE49-F238E27FC236}">
                <a16:creationId xmlns:a16="http://schemas.microsoft.com/office/drawing/2014/main" id="{F9DF867A-99DD-4BED-840F-1E63FF9F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683125"/>
            <a:ext cx="1357313" cy="8477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Comp. Sci.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Finance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Music</a:t>
            </a:r>
          </a:p>
        </p:txBody>
      </p:sp>
      <p:sp>
        <p:nvSpPr>
          <p:cNvPr id="35859" name="Rectangle 21">
            <a:extLst>
              <a:ext uri="{FF2B5EF4-FFF2-40B4-BE49-F238E27FC236}">
                <a16:creationId xmlns:a16="http://schemas.microsoft.com/office/drawing/2014/main" id="{2A7F84BF-E25B-43F0-BBAC-1449163D4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302125"/>
            <a:ext cx="1463675" cy="319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</a:p>
        </p:txBody>
      </p:sp>
      <p:sp>
        <p:nvSpPr>
          <p:cNvPr id="35860" name="Rectangle 22">
            <a:extLst>
              <a:ext uri="{FF2B5EF4-FFF2-40B4-BE49-F238E27FC236}">
                <a16:creationId xmlns:a16="http://schemas.microsoft.com/office/drawing/2014/main" id="{28EBA4BB-C7E2-4873-BAA8-8FAE2A768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683125"/>
            <a:ext cx="1412875" cy="849313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CS-101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FIN-201</a:t>
            </a:r>
          </a:p>
          <a:p>
            <a:pPr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null</a:t>
            </a:r>
          </a:p>
        </p:txBody>
      </p:sp>
      <p:sp>
        <p:nvSpPr>
          <p:cNvPr id="35861" name="Rectangle 23">
            <a:extLst>
              <a:ext uri="{FF2B5EF4-FFF2-40B4-BE49-F238E27FC236}">
                <a16:creationId xmlns:a16="http://schemas.microsoft.com/office/drawing/2014/main" id="{41ECE1C2-315A-4633-BFAA-E7B760468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4302125"/>
            <a:ext cx="1600200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</a:p>
        </p:txBody>
      </p:sp>
      <p:sp>
        <p:nvSpPr>
          <p:cNvPr id="35862" name="Rectangle 24">
            <a:extLst>
              <a:ext uri="{FF2B5EF4-FFF2-40B4-BE49-F238E27FC236}">
                <a16:creationId xmlns:a16="http://schemas.microsoft.com/office/drawing/2014/main" id="{113FD383-4444-4FAD-A5E5-03F7B76FC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4668838"/>
            <a:ext cx="1600200" cy="8699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Srinivasan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Wu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Mozart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C4BDD5-ECD9-4585-8139-54AD93FC5A6B}"/>
                  </a:ext>
                </a:extLst>
              </p14:cNvPr>
              <p14:cNvContentPartPr/>
              <p14:nvPr/>
            </p14:nvContentPartPr>
            <p14:xfrm>
              <a:off x="1653387" y="5288533"/>
              <a:ext cx="5048640" cy="31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C4BDD5-ECD9-4585-8139-54AD93FC5A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387" y="5216533"/>
                <a:ext cx="5120280" cy="45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764FB7C-4E19-4C64-9010-F05E0467AD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Outer Join – Example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E1A0DE0-8682-4FEF-9092-9D1B74F23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3405188"/>
            <a:ext cx="40703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Full Outer Join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  instructor         teaches</a:t>
            </a:r>
          </a:p>
        </p:txBody>
      </p:sp>
      <p:grpSp>
        <p:nvGrpSpPr>
          <p:cNvPr id="36868" name="Group 3">
            <a:extLst>
              <a:ext uri="{FF2B5EF4-FFF2-40B4-BE49-F238E27FC236}">
                <a16:creationId xmlns:a16="http://schemas.microsoft.com/office/drawing/2014/main" id="{E3EFFFC9-A0A5-4D1C-993F-54EADF08453E}"/>
              </a:ext>
            </a:extLst>
          </p:cNvPr>
          <p:cNvGrpSpPr>
            <a:grpSpLocks/>
          </p:cNvGrpSpPr>
          <p:nvPr/>
        </p:nvGrpSpPr>
        <p:grpSpPr bwMode="auto">
          <a:xfrm>
            <a:off x="2139950" y="3898900"/>
            <a:ext cx="385763" cy="150813"/>
            <a:chOff x="1348" y="2456"/>
            <a:chExt cx="243" cy="95"/>
          </a:xfrm>
        </p:grpSpPr>
        <p:sp>
          <p:nvSpPr>
            <p:cNvPr id="36890" name="AutoShape 4">
              <a:extLst>
                <a:ext uri="{FF2B5EF4-FFF2-40B4-BE49-F238E27FC236}">
                  <a16:creationId xmlns:a16="http://schemas.microsoft.com/office/drawing/2014/main" id="{4DCA8056-DDAF-4A82-8E0C-E3183BA7FA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421" y="2456"/>
              <a:ext cx="95" cy="95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36891" name="Line 5">
              <a:extLst>
                <a:ext uri="{FF2B5EF4-FFF2-40B4-BE49-F238E27FC236}">
                  <a16:creationId xmlns:a16="http://schemas.microsoft.com/office/drawing/2014/main" id="{CACA9058-169B-4261-8D73-A25FB0539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462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Line 6">
              <a:extLst>
                <a:ext uri="{FF2B5EF4-FFF2-40B4-BE49-F238E27FC236}">
                  <a16:creationId xmlns:a16="http://schemas.microsoft.com/office/drawing/2014/main" id="{DEE4E610-1C55-4175-A74A-A98BEBCD41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7" y="2549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3" name="Line 7">
              <a:extLst>
                <a:ext uri="{FF2B5EF4-FFF2-40B4-BE49-F238E27FC236}">
                  <a16:creationId xmlns:a16="http://schemas.microsoft.com/office/drawing/2014/main" id="{15EA5A8F-C78D-41C4-81EE-78320C5D3E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7" y="2549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Line 8">
              <a:extLst>
                <a:ext uri="{FF2B5EF4-FFF2-40B4-BE49-F238E27FC236}">
                  <a16:creationId xmlns:a16="http://schemas.microsoft.com/office/drawing/2014/main" id="{2AB6C44A-4F2E-472D-8C0E-1836FE8717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5" y="2456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69" name="Rectangle 9">
            <a:extLst>
              <a:ext uri="{FF2B5EF4-FFF2-40B4-BE49-F238E27FC236}">
                <a16:creationId xmlns:a16="http://schemas.microsoft.com/office/drawing/2014/main" id="{73936073-2844-47B5-81B4-410365715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03313"/>
            <a:ext cx="40703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Right Outer Join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  instructor        teaches</a:t>
            </a:r>
          </a:p>
        </p:txBody>
      </p:sp>
      <p:grpSp>
        <p:nvGrpSpPr>
          <p:cNvPr id="36870" name="Group 10">
            <a:extLst>
              <a:ext uri="{FF2B5EF4-FFF2-40B4-BE49-F238E27FC236}">
                <a16:creationId xmlns:a16="http://schemas.microsoft.com/office/drawing/2014/main" id="{0D0D02A0-509B-481E-A76B-A6F4C7C64485}"/>
              </a:ext>
            </a:extLst>
          </p:cNvPr>
          <p:cNvGrpSpPr>
            <a:grpSpLocks/>
          </p:cNvGrpSpPr>
          <p:nvPr/>
        </p:nvGrpSpPr>
        <p:grpSpPr bwMode="auto">
          <a:xfrm>
            <a:off x="2243138" y="1565275"/>
            <a:ext cx="263525" cy="155575"/>
            <a:chOff x="1413" y="986"/>
            <a:chExt cx="166" cy="98"/>
          </a:xfrm>
        </p:grpSpPr>
        <p:sp>
          <p:nvSpPr>
            <p:cNvPr id="36887" name="AutoShape 11">
              <a:extLst>
                <a:ext uri="{FF2B5EF4-FFF2-40B4-BE49-F238E27FC236}">
                  <a16:creationId xmlns:a16="http://schemas.microsoft.com/office/drawing/2014/main" id="{BBB9AA11-00A2-416E-B78F-8D52B48FEC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414" y="987"/>
              <a:ext cx="95" cy="95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1EBE2EB3-7F68-47F6-8D2A-4B59A6752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5" y="986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Line 13">
              <a:extLst>
                <a:ext uri="{FF2B5EF4-FFF2-40B4-BE49-F238E27FC236}">
                  <a16:creationId xmlns:a16="http://schemas.microsoft.com/office/drawing/2014/main" id="{20FF2428-5FA1-4CCD-858C-BAA6837E1D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5" y="1085"/>
              <a:ext cx="6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71" name="Rectangle 14">
            <a:extLst>
              <a:ext uri="{FF2B5EF4-FFF2-40B4-BE49-F238E27FC236}">
                <a16:creationId xmlns:a16="http://schemas.microsoft.com/office/drawing/2014/main" id="{E8761FD6-F10D-4AA4-89D5-BDFA3097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028825"/>
            <a:ext cx="1204913" cy="3063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36872" name="Rectangle 15">
            <a:extLst>
              <a:ext uri="{FF2B5EF4-FFF2-40B4-BE49-F238E27FC236}">
                <a16:creationId xmlns:a16="http://schemas.microsoft.com/office/drawing/2014/main" id="{D1B8B8E6-D771-4C49-9BEE-D706F2F2B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5" y="2028825"/>
            <a:ext cx="1338263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</a:p>
        </p:txBody>
      </p:sp>
      <p:sp>
        <p:nvSpPr>
          <p:cNvPr id="36873" name="Rectangle 16">
            <a:extLst>
              <a:ext uri="{FF2B5EF4-FFF2-40B4-BE49-F238E27FC236}">
                <a16:creationId xmlns:a16="http://schemas.microsoft.com/office/drawing/2014/main" id="{0E944DE0-3A49-4AC1-BAA3-15B87DE0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398713"/>
            <a:ext cx="1233488" cy="8651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12121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76766</a:t>
            </a:r>
          </a:p>
        </p:txBody>
      </p:sp>
      <p:sp>
        <p:nvSpPr>
          <p:cNvPr id="36874" name="Rectangle 17">
            <a:extLst>
              <a:ext uri="{FF2B5EF4-FFF2-40B4-BE49-F238E27FC236}">
                <a16:creationId xmlns:a16="http://schemas.microsoft.com/office/drawing/2014/main" id="{5B50E521-7524-4E72-AB5A-269C0EF29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5" y="2397125"/>
            <a:ext cx="1357313" cy="8604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Comp. Sci.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Finance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</a:p>
        </p:txBody>
      </p:sp>
      <p:sp>
        <p:nvSpPr>
          <p:cNvPr id="36875" name="Rectangle 18">
            <a:extLst>
              <a:ext uri="{FF2B5EF4-FFF2-40B4-BE49-F238E27FC236}">
                <a16:creationId xmlns:a16="http://schemas.microsoft.com/office/drawing/2014/main" id="{1AC797F1-F288-48DC-89FB-657731A49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2028825"/>
            <a:ext cx="1423988" cy="3063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</a:p>
        </p:txBody>
      </p:sp>
      <p:sp>
        <p:nvSpPr>
          <p:cNvPr id="36876" name="Rectangle 19">
            <a:extLst>
              <a:ext uri="{FF2B5EF4-FFF2-40B4-BE49-F238E27FC236}">
                <a16:creationId xmlns:a16="http://schemas.microsoft.com/office/drawing/2014/main" id="{B9768F91-3ADF-441A-85F5-BAA2EDB4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638" y="2397125"/>
            <a:ext cx="1412875" cy="862013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CS-101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FIN-201</a:t>
            </a:r>
          </a:p>
          <a:p>
            <a:pPr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BIO-101</a:t>
            </a:r>
          </a:p>
        </p:txBody>
      </p:sp>
      <p:sp>
        <p:nvSpPr>
          <p:cNvPr id="36877" name="Rectangle 20">
            <a:extLst>
              <a:ext uri="{FF2B5EF4-FFF2-40B4-BE49-F238E27FC236}">
                <a16:creationId xmlns:a16="http://schemas.microsoft.com/office/drawing/2014/main" id="{AF2BA8B7-C089-47B6-987B-DFAFA87C1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2028825"/>
            <a:ext cx="1600200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</a:p>
        </p:txBody>
      </p:sp>
      <p:sp>
        <p:nvSpPr>
          <p:cNvPr id="36878" name="Rectangle 21">
            <a:extLst>
              <a:ext uri="{FF2B5EF4-FFF2-40B4-BE49-F238E27FC236}">
                <a16:creationId xmlns:a16="http://schemas.microsoft.com/office/drawing/2014/main" id="{E69D9478-E2B6-40C6-8311-41EBA315D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2395538"/>
            <a:ext cx="1600200" cy="8699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Srinivasan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Wu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</a:p>
        </p:txBody>
      </p:sp>
      <p:sp>
        <p:nvSpPr>
          <p:cNvPr id="36879" name="Rectangle 22">
            <a:extLst>
              <a:ext uri="{FF2B5EF4-FFF2-40B4-BE49-F238E27FC236}">
                <a16:creationId xmlns:a16="http://schemas.microsoft.com/office/drawing/2014/main" id="{30842573-2402-457B-B00C-D6BF8D204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4365625"/>
            <a:ext cx="1204913" cy="3063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36880" name="Rectangle 23">
            <a:extLst>
              <a:ext uri="{FF2B5EF4-FFF2-40B4-BE49-F238E27FC236}">
                <a16:creationId xmlns:a16="http://schemas.microsoft.com/office/drawing/2014/main" id="{9B036821-3CF9-4373-95C1-8A1B71B6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365625"/>
            <a:ext cx="1338263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</a:p>
        </p:txBody>
      </p:sp>
      <p:sp>
        <p:nvSpPr>
          <p:cNvPr id="36881" name="Rectangle 24">
            <a:extLst>
              <a:ext uri="{FF2B5EF4-FFF2-40B4-BE49-F238E27FC236}">
                <a16:creationId xmlns:a16="http://schemas.microsoft.com/office/drawing/2014/main" id="{72CD1A57-2C5D-4274-A70A-494719EF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4735513"/>
            <a:ext cx="1233488" cy="11096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12121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15151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76766</a:t>
            </a:r>
          </a:p>
        </p:txBody>
      </p:sp>
      <p:sp>
        <p:nvSpPr>
          <p:cNvPr id="36882" name="Rectangle 25">
            <a:extLst>
              <a:ext uri="{FF2B5EF4-FFF2-40B4-BE49-F238E27FC236}">
                <a16:creationId xmlns:a16="http://schemas.microsoft.com/office/drawing/2014/main" id="{18331A0A-3FF8-4F8B-AF53-1B6F1AA0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33925"/>
            <a:ext cx="1357313" cy="11080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Comp. Sci.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Finance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Music</a:t>
            </a:r>
          </a:p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</a:p>
        </p:txBody>
      </p:sp>
      <p:sp>
        <p:nvSpPr>
          <p:cNvPr id="36883" name="Rectangle 26">
            <a:extLst>
              <a:ext uri="{FF2B5EF4-FFF2-40B4-BE49-F238E27FC236}">
                <a16:creationId xmlns:a16="http://schemas.microsoft.com/office/drawing/2014/main" id="{235D75AE-B99E-41D1-95D3-414F16046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4365625"/>
            <a:ext cx="1423988" cy="3063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</a:p>
        </p:txBody>
      </p:sp>
      <p:sp>
        <p:nvSpPr>
          <p:cNvPr id="36884" name="Rectangle 27">
            <a:extLst>
              <a:ext uri="{FF2B5EF4-FFF2-40B4-BE49-F238E27FC236}">
                <a16:creationId xmlns:a16="http://schemas.microsoft.com/office/drawing/2014/main" id="{6B84E5B4-FBBE-43C6-8342-83D76B975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4733925"/>
            <a:ext cx="1412875" cy="11064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CS-101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FIN-201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</a:p>
          <a:p>
            <a:pPr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BIO-101</a:t>
            </a:r>
          </a:p>
        </p:txBody>
      </p:sp>
      <p:sp>
        <p:nvSpPr>
          <p:cNvPr id="36885" name="Rectangle 28">
            <a:extLst>
              <a:ext uri="{FF2B5EF4-FFF2-40B4-BE49-F238E27FC236}">
                <a16:creationId xmlns:a16="http://schemas.microsoft.com/office/drawing/2014/main" id="{3548018D-7A4B-4A9C-AD02-85E9216AC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365625"/>
            <a:ext cx="1600200" cy="304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</a:p>
        </p:txBody>
      </p:sp>
      <p:sp>
        <p:nvSpPr>
          <p:cNvPr id="36886" name="Rectangle 29">
            <a:extLst>
              <a:ext uri="{FF2B5EF4-FFF2-40B4-BE49-F238E27FC236}">
                <a16:creationId xmlns:a16="http://schemas.microsoft.com/office/drawing/2014/main" id="{71FB0604-F315-4382-BA12-4B7ABEC93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732338"/>
            <a:ext cx="1600200" cy="111601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Srinivasan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Wu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Mozart</a:t>
            </a:r>
          </a:p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AEBCD5-FA70-44DF-9A87-6693BE3D78A7}"/>
                  </a:ext>
                </a:extLst>
              </p14:cNvPr>
              <p14:cNvContentPartPr/>
              <p14:nvPr/>
            </p14:nvContentPartPr>
            <p14:xfrm>
              <a:off x="1818267" y="2998614"/>
              <a:ext cx="5237280" cy="33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AEBCD5-FA70-44DF-9A87-6693BE3D78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2267" y="2926614"/>
                <a:ext cx="530892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84610F-E554-4B3C-A207-C74739DA0269}"/>
                  </a:ext>
                </a:extLst>
              </p14:cNvPr>
              <p14:cNvContentPartPr/>
              <p14:nvPr/>
            </p14:nvContentPartPr>
            <p14:xfrm>
              <a:off x="6133587" y="3020214"/>
              <a:ext cx="780480" cy="6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84610F-E554-4B3C-A207-C74739DA02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7587" y="2948574"/>
                <a:ext cx="852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259F32-ECD3-4B36-AE89-9BD1756906C8}"/>
                  </a:ext>
                </a:extLst>
              </p14:cNvPr>
              <p14:cNvContentPartPr/>
              <p14:nvPr/>
            </p14:nvContentPartPr>
            <p14:xfrm>
              <a:off x="2002947" y="5382874"/>
              <a:ext cx="5036760" cy="10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259F32-ECD3-4B36-AE89-9BD1756906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7307" y="5310874"/>
                <a:ext cx="5108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42C8BC-3A5B-4787-813A-D3E377577555}"/>
                  </a:ext>
                </a:extLst>
              </p14:cNvPr>
              <p14:cNvContentPartPr/>
              <p14:nvPr/>
            </p14:nvContentPartPr>
            <p14:xfrm>
              <a:off x="1903587" y="5639914"/>
              <a:ext cx="5235120" cy="145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42C8BC-3A5B-4787-813A-D3E3775775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7587" y="5567914"/>
                <a:ext cx="5306760" cy="28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B60FCE10-D302-4B99-9CD6-83D0DFF48A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Outer Join using Joins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EE48450-08E9-47F2-8F92-F6B65DD6A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Outer join can be expressed using basic operations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e.g. r      s can be written as</a:t>
            </a:r>
          </a:p>
          <a:p>
            <a:pPr marL="741363" lvl="1" indent="-284163">
              <a:buClrTx/>
              <a:buSzPct val="8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        (r      s)  U (</a:t>
            </a:r>
            <a:r>
              <a:rPr lang="en-US" altLang="en-US" sz="1800" i="1"/>
              <a:t>r </a:t>
            </a:r>
            <a:r>
              <a:rPr lang="en-US" altLang="en-US" sz="1800"/>
              <a:t>– ∏</a:t>
            </a:r>
            <a:r>
              <a:rPr lang="en-US" altLang="en-US" sz="2400" i="1" baseline="-25000"/>
              <a:t>R</a:t>
            </a:r>
            <a:r>
              <a:rPr lang="en-US" altLang="en-US" sz="1800"/>
              <a:t>(</a:t>
            </a:r>
            <a:r>
              <a:rPr lang="en-US" altLang="en-US" sz="1800" i="1"/>
              <a:t>r      s</a:t>
            </a:r>
            <a:r>
              <a:rPr lang="en-US" altLang="en-US" sz="1800"/>
              <a:t>)  x {(</a:t>
            </a:r>
            <a:r>
              <a:rPr lang="en-US" altLang="en-US" sz="1800" i="1"/>
              <a:t>null, …, null</a:t>
            </a:r>
            <a:r>
              <a:rPr lang="en-US" altLang="en-US" sz="1800"/>
              <a:t>)} )</a:t>
            </a:r>
          </a:p>
        </p:txBody>
      </p:sp>
      <p:grpSp>
        <p:nvGrpSpPr>
          <p:cNvPr id="37892" name="Group 3">
            <a:extLst>
              <a:ext uri="{FF2B5EF4-FFF2-40B4-BE49-F238E27FC236}">
                <a16:creationId xmlns:a16="http://schemas.microsoft.com/office/drawing/2014/main" id="{EDFDD51E-ED64-48F4-986D-4A011A49FA4C}"/>
              </a:ext>
            </a:extLst>
          </p:cNvPr>
          <p:cNvGrpSpPr>
            <a:grpSpLocks/>
          </p:cNvGrpSpPr>
          <p:nvPr/>
        </p:nvGrpSpPr>
        <p:grpSpPr bwMode="auto">
          <a:xfrm>
            <a:off x="2176463" y="1568450"/>
            <a:ext cx="306387" cy="192088"/>
            <a:chOff x="1371" y="988"/>
            <a:chExt cx="193" cy="121"/>
          </a:xfrm>
        </p:grpSpPr>
        <p:sp>
          <p:nvSpPr>
            <p:cNvPr id="37895" name="AutoShape 4">
              <a:extLst>
                <a:ext uri="{FF2B5EF4-FFF2-40B4-BE49-F238E27FC236}">
                  <a16:creationId xmlns:a16="http://schemas.microsoft.com/office/drawing/2014/main" id="{B988BC8D-DA74-4A58-801A-F4E6E42FAC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456" y="1000"/>
              <a:ext cx="121" cy="97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37896" name="Line 5">
              <a:extLst>
                <a:ext uri="{FF2B5EF4-FFF2-40B4-BE49-F238E27FC236}">
                  <a16:creationId xmlns:a16="http://schemas.microsoft.com/office/drawing/2014/main" id="{CB1B066D-074D-405E-A7DA-03A7AAF00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2" y="990"/>
              <a:ext cx="9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Line 6">
              <a:extLst>
                <a:ext uri="{FF2B5EF4-FFF2-40B4-BE49-F238E27FC236}">
                  <a16:creationId xmlns:a16="http://schemas.microsoft.com/office/drawing/2014/main" id="{69EADAAF-F16C-4DC7-8ACD-B7CEFB329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0" y="1104"/>
              <a:ext cx="9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3" name="AutoShape 7">
            <a:extLst>
              <a:ext uri="{FF2B5EF4-FFF2-40B4-BE49-F238E27FC236}">
                <a16:creationId xmlns:a16="http://schemas.microsoft.com/office/drawing/2014/main" id="{1B7B3D2D-98C7-4248-B512-FD45DD4A9D8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066925" y="1962150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7894" name="AutoShape 8">
            <a:extLst>
              <a:ext uri="{FF2B5EF4-FFF2-40B4-BE49-F238E27FC236}">
                <a16:creationId xmlns:a16="http://schemas.microsoft.com/office/drawing/2014/main" id="{6FDFD0CB-3ED0-4ECA-95B1-D9BACC59746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017963" y="1978025"/>
            <a:ext cx="152400" cy="15240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CE5B3F1B-9759-45D7-81B2-1F66961BE0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Null Values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22966DB-7C68-4CE9-8232-5815F9E3B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63625"/>
            <a:ext cx="7620000" cy="4876800"/>
          </a:xfrm>
        </p:spPr>
        <p:txBody>
          <a:bodyPr/>
          <a:lstStyle/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It is possible for tuples to have a null value, denoted by </a:t>
            </a:r>
            <a:r>
              <a:rPr lang="en-US" altLang="en-US" sz="1800" i="1"/>
              <a:t>null</a:t>
            </a:r>
            <a:r>
              <a:rPr lang="en-US" altLang="en-US" sz="1800"/>
              <a:t>, for some of their attributes</a:t>
            </a:r>
          </a:p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 i="1"/>
              <a:t>null</a:t>
            </a:r>
            <a:r>
              <a:rPr lang="en-US" altLang="en-US" sz="1800"/>
              <a:t> signifies an unknown value or that a value does not exist.</a:t>
            </a:r>
          </a:p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The result of any arithmetic expression involving </a:t>
            </a:r>
            <a:r>
              <a:rPr lang="en-US" altLang="en-US" sz="1800" i="1"/>
              <a:t>null</a:t>
            </a:r>
            <a:r>
              <a:rPr lang="en-US" altLang="en-US" sz="1800"/>
              <a:t> is </a:t>
            </a:r>
            <a:r>
              <a:rPr lang="en-US" altLang="en-US" sz="1800" i="1"/>
              <a:t>null.</a:t>
            </a:r>
          </a:p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Aggregate functions simply ignore null values (as in SQL)</a:t>
            </a:r>
          </a:p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For duplicate elimination and grouping, null is treated like any other value, and two nulls are assumed to be  the same (as in SQL)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24BB36E0-E0DC-4D17-9EAF-642C323EEB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Null Values</a:t>
            </a: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9E3F1F9-EC52-418E-8377-6BFB4806F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150" y="1104900"/>
            <a:ext cx="7791450" cy="493077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Comparisons with null values return the special truth value: </a:t>
            </a:r>
            <a:r>
              <a:rPr lang="en-US" altLang="en-US" sz="1800" i="1"/>
              <a:t>unknown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If </a:t>
            </a:r>
            <a:r>
              <a:rPr lang="en-US" altLang="en-US" sz="1800" i="1"/>
              <a:t>false</a:t>
            </a:r>
            <a:r>
              <a:rPr lang="en-US" altLang="en-US" sz="1800"/>
              <a:t> was used instead of </a:t>
            </a:r>
            <a:r>
              <a:rPr lang="en-US" altLang="en-US" sz="1800" i="1"/>
              <a:t>unknown</a:t>
            </a:r>
            <a:r>
              <a:rPr lang="en-US" altLang="en-US" sz="1800"/>
              <a:t>, then    </a:t>
            </a:r>
            <a:r>
              <a:rPr lang="en-US" altLang="en-US" sz="1800" i="1"/>
              <a:t>not (A &lt; 5)</a:t>
            </a:r>
            <a:r>
              <a:rPr lang="en-US" altLang="en-US" sz="1800"/>
              <a:t> </a:t>
            </a:r>
            <a:br>
              <a:rPr lang="en-US" altLang="en-US" sz="1800"/>
            </a:br>
            <a:r>
              <a:rPr lang="en-US" altLang="en-US" sz="1800"/>
              <a:t>               would not be equivalent to               </a:t>
            </a:r>
            <a:r>
              <a:rPr lang="en-US" altLang="en-US" sz="1800" i="1"/>
              <a:t>A &gt;= 5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Three-valued logic using the truth value </a:t>
            </a:r>
            <a:r>
              <a:rPr lang="en-US" altLang="en-US" sz="1800" i="1"/>
              <a:t>unknown</a:t>
            </a:r>
            <a:r>
              <a:rPr lang="en-US" altLang="en-US" sz="1800"/>
              <a:t>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OR: (</a:t>
            </a:r>
            <a:r>
              <a:rPr lang="en-US" altLang="en-US" sz="1800" i="1"/>
              <a:t>unknown</a:t>
            </a:r>
            <a:r>
              <a:rPr lang="en-US" altLang="en-US" sz="1800"/>
              <a:t> </a:t>
            </a:r>
            <a:r>
              <a:rPr lang="en-US" altLang="en-US" sz="1800" b="1"/>
              <a:t>or</a:t>
            </a:r>
            <a:r>
              <a:rPr lang="en-US" altLang="en-US" sz="1800"/>
              <a:t> </a:t>
            </a:r>
            <a:r>
              <a:rPr lang="en-US" altLang="en-US" sz="1800" i="1"/>
              <a:t>true</a:t>
            </a:r>
            <a:r>
              <a:rPr lang="en-US" altLang="en-US" sz="1800"/>
              <a:t>)         = </a:t>
            </a:r>
            <a:r>
              <a:rPr lang="en-US" altLang="en-US" sz="1800" i="1"/>
              <a:t>true</a:t>
            </a:r>
            <a:r>
              <a:rPr lang="en-US" altLang="en-US" sz="1800"/>
              <a:t>, </a:t>
            </a:r>
            <a:br>
              <a:rPr lang="en-US" altLang="en-US" sz="1800"/>
            </a:br>
            <a:r>
              <a:rPr lang="en-US" altLang="en-US" sz="1800"/>
              <a:t>       (</a:t>
            </a:r>
            <a:r>
              <a:rPr lang="en-US" altLang="en-US" sz="1800" i="1"/>
              <a:t>unknown</a:t>
            </a:r>
            <a:r>
              <a:rPr lang="en-US" altLang="en-US" sz="1800"/>
              <a:t> </a:t>
            </a:r>
            <a:r>
              <a:rPr lang="en-US" altLang="en-US" sz="1800" b="1"/>
              <a:t>or</a:t>
            </a:r>
            <a:r>
              <a:rPr lang="en-US" altLang="en-US" sz="1800"/>
              <a:t> </a:t>
            </a:r>
            <a:r>
              <a:rPr lang="en-US" altLang="en-US" sz="1800" i="1"/>
              <a:t>false</a:t>
            </a:r>
            <a:r>
              <a:rPr lang="en-US" altLang="en-US" sz="1800"/>
              <a:t>)        = </a:t>
            </a:r>
            <a:r>
              <a:rPr lang="en-US" altLang="en-US" sz="1800" i="1"/>
              <a:t>unknown</a:t>
            </a:r>
            <a:br>
              <a:rPr lang="en-US" altLang="en-US" sz="1800" i="1"/>
            </a:br>
            <a:r>
              <a:rPr lang="en-US" altLang="en-US" sz="1800"/>
              <a:t>       (</a:t>
            </a:r>
            <a:r>
              <a:rPr lang="en-US" altLang="en-US" sz="1800" i="1"/>
              <a:t>unknown </a:t>
            </a:r>
            <a:r>
              <a:rPr lang="en-US" altLang="en-US" sz="1800" b="1"/>
              <a:t>or</a:t>
            </a:r>
            <a:r>
              <a:rPr lang="en-US" altLang="en-US" sz="1800" i="1"/>
              <a:t> unknown</a:t>
            </a:r>
            <a:r>
              <a:rPr lang="en-US" altLang="en-US" sz="1800"/>
              <a:t>)</a:t>
            </a:r>
            <a:r>
              <a:rPr lang="en-US" altLang="en-US" sz="1800" i="1"/>
              <a:t> = unknown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AND:</a:t>
            </a:r>
            <a:r>
              <a:rPr lang="en-US" altLang="en-US" sz="1800" i="1"/>
              <a:t>   </a:t>
            </a:r>
            <a:r>
              <a:rPr lang="en-US" altLang="en-US" sz="1800"/>
              <a:t>(</a:t>
            </a:r>
            <a:r>
              <a:rPr lang="en-US" altLang="en-US" sz="1800" i="1"/>
              <a:t>true</a:t>
            </a:r>
            <a:r>
              <a:rPr lang="en-US" altLang="en-US" sz="1800" b="1"/>
              <a:t> and </a:t>
            </a:r>
            <a:r>
              <a:rPr lang="en-US" altLang="en-US" sz="1800" i="1"/>
              <a:t>unknown</a:t>
            </a:r>
            <a:r>
              <a:rPr lang="en-US" altLang="en-US" sz="1800"/>
              <a:t>)</a:t>
            </a:r>
            <a:r>
              <a:rPr lang="en-US" altLang="en-US" sz="1800" i="1"/>
              <a:t>         = unknown,   </a:t>
            </a:r>
            <a:br>
              <a:rPr lang="en-US" altLang="en-US" sz="1800" i="1"/>
            </a:br>
            <a:r>
              <a:rPr lang="en-US" altLang="en-US" sz="1800" i="1"/>
              <a:t>           </a:t>
            </a:r>
            <a:r>
              <a:rPr lang="en-US" altLang="en-US" sz="1800"/>
              <a:t>(</a:t>
            </a:r>
            <a:r>
              <a:rPr lang="en-US" altLang="en-US" sz="1800" i="1"/>
              <a:t>false</a:t>
            </a:r>
            <a:r>
              <a:rPr lang="en-US" altLang="en-US" sz="1800" b="1"/>
              <a:t> and </a:t>
            </a:r>
            <a:r>
              <a:rPr lang="en-US" altLang="en-US" sz="1800" i="1"/>
              <a:t>unknown</a:t>
            </a:r>
            <a:r>
              <a:rPr lang="en-US" altLang="en-US" sz="1800"/>
              <a:t>)</a:t>
            </a:r>
            <a:r>
              <a:rPr lang="en-US" altLang="en-US" sz="1800" i="1"/>
              <a:t>        = false,</a:t>
            </a:r>
            <a:br>
              <a:rPr lang="en-US" altLang="en-US" sz="1800" i="1"/>
            </a:br>
            <a:r>
              <a:rPr lang="en-US" altLang="en-US" sz="1800" i="1"/>
              <a:t>           </a:t>
            </a:r>
            <a:r>
              <a:rPr lang="en-US" altLang="en-US" sz="1800"/>
              <a:t>(</a:t>
            </a:r>
            <a:r>
              <a:rPr lang="en-US" altLang="en-US" sz="1800" i="1"/>
              <a:t>unknown </a:t>
            </a:r>
            <a:r>
              <a:rPr lang="en-US" altLang="en-US" sz="1800" b="1"/>
              <a:t>and</a:t>
            </a:r>
            <a:r>
              <a:rPr lang="en-US" altLang="en-US" sz="1800" i="1"/>
              <a:t> unknown</a:t>
            </a:r>
            <a:r>
              <a:rPr lang="en-US" altLang="en-US" sz="1800"/>
              <a:t>)</a:t>
            </a:r>
            <a:r>
              <a:rPr lang="en-US" altLang="en-US" sz="1800" i="1"/>
              <a:t> = unknown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NOT</a:t>
            </a:r>
            <a:r>
              <a:rPr lang="en-US" altLang="en-US" sz="1800" i="1"/>
              <a:t>:  </a:t>
            </a:r>
            <a:r>
              <a:rPr lang="en-US" altLang="en-US" sz="1800"/>
              <a:t>(</a:t>
            </a:r>
            <a:r>
              <a:rPr lang="en-US" altLang="en-US" sz="1800" b="1"/>
              <a:t>not</a:t>
            </a:r>
            <a:r>
              <a:rPr lang="en-US" altLang="en-US" sz="1800" i="1"/>
              <a:t> unknown</a:t>
            </a:r>
            <a:r>
              <a:rPr lang="en-US" altLang="en-US" sz="1800"/>
              <a:t>)</a:t>
            </a:r>
            <a:r>
              <a:rPr lang="en-US" altLang="en-US" sz="1800" i="1"/>
              <a:t> = unknown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In SQL “</a:t>
            </a:r>
            <a:r>
              <a:rPr lang="en-US" altLang="en-US" sz="1800" i="1"/>
              <a:t>P</a:t>
            </a:r>
            <a:r>
              <a:rPr lang="en-US" altLang="en-US" sz="1800" b="1"/>
              <a:t> is unknown</a:t>
            </a:r>
            <a:r>
              <a:rPr lang="en-US" altLang="en-US" sz="1800"/>
              <a:t>”</a:t>
            </a:r>
            <a:r>
              <a:rPr lang="en-US" altLang="en-US" sz="1800" b="1"/>
              <a:t> </a:t>
            </a:r>
            <a:r>
              <a:rPr lang="en-US" altLang="en-US" sz="1800"/>
              <a:t>evaluates to true if predicate </a:t>
            </a:r>
            <a:r>
              <a:rPr lang="en-US" altLang="en-US" sz="1800" i="1"/>
              <a:t>P</a:t>
            </a:r>
            <a:r>
              <a:rPr lang="en-US" altLang="en-US" sz="1800"/>
              <a:t> evaluates to </a:t>
            </a:r>
            <a:r>
              <a:rPr lang="en-US" altLang="en-US" sz="1800" i="1"/>
              <a:t>unknown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Result of select</a:t>
            </a:r>
            <a:r>
              <a:rPr lang="en-US" altLang="en-US" sz="1800" b="1"/>
              <a:t> </a:t>
            </a:r>
            <a:r>
              <a:rPr lang="en-US" altLang="en-US" sz="1800"/>
              <a:t> predicate is treated as </a:t>
            </a:r>
            <a:r>
              <a:rPr lang="en-US" altLang="en-US" sz="1800" i="1"/>
              <a:t>false </a:t>
            </a:r>
            <a:r>
              <a:rPr lang="en-US" altLang="en-US" sz="1800"/>
              <a:t>if it evaluates to </a:t>
            </a:r>
            <a:r>
              <a:rPr lang="en-US" altLang="en-US" sz="1800" i="1"/>
              <a:t>unknown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C6319C0D-05E2-4DE6-A41B-CA1D4825F0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Division Operator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85903A52-7E8E-4EAD-8AEB-21DFD29B1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09663"/>
            <a:ext cx="7858125" cy="5199062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Given relations r(R) and s(S), such that S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</a:t>
            </a:r>
            <a:r>
              <a:rPr lang="en-US" sz="1800"/>
              <a:t> R,  r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</a:t>
            </a:r>
            <a:r>
              <a:rPr lang="en-US" sz="1800"/>
              <a:t> s is the largest relation t(R-S) such that </a:t>
            </a:r>
            <a:br>
              <a:rPr lang="en-US" sz="1800"/>
            </a:br>
            <a:r>
              <a:rPr lang="en-US" sz="1800"/>
              <a:t>                  t x s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</a:t>
            </a:r>
            <a:r>
              <a:rPr lang="en-US" sz="1800"/>
              <a:t> r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E.g. let  </a:t>
            </a:r>
            <a:r>
              <a:rPr lang="en-US" sz="1800" i="1"/>
              <a:t>r</a:t>
            </a:r>
            <a:r>
              <a:rPr lang="en-US" sz="1800"/>
              <a:t>(</a:t>
            </a:r>
            <a:r>
              <a:rPr lang="en-US" sz="1800" i="1"/>
              <a:t>ID, course_id</a:t>
            </a:r>
            <a:r>
              <a:rPr lang="en-US" sz="1800"/>
              <a:t>) =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 i="1" baseline="-25000"/>
              <a:t>ID, course_id</a:t>
            </a:r>
            <a:r>
              <a:rPr lang="en-US" sz="1800"/>
              <a:t> (</a:t>
            </a:r>
            <a:r>
              <a:rPr lang="en-US" sz="1800" i="1"/>
              <a:t>takes </a:t>
            </a:r>
            <a:r>
              <a:rPr lang="en-US" sz="1800"/>
              <a:t>) and</a:t>
            </a:r>
            <a:br>
              <a:rPr lang="en-US" sz="1800"/>
            </a:br>
            <a:r>
              <a:rPr lang="en-US" sz="1800"/>
              <a:t>             s(course_id) =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 i="1" baseline="-25000"/>
              <a:t>course_id</a:t>
            </a:r>
            <a:r>
              <a:rPr lang="en-US" sz="1800"/>
              <a:t> (</a:t>
            </a:r>
            <a:r>
              <a:rPr lang="en-US" sz="24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2400" baseline="-25000"/>
              <a:t>dept_name=“Biology”</a:t>
            </a:r>
            <a:r>
              <a:rPr lang="en-US" sz="1800"/>
              <a:t>(</a:t>
            </a:r>
            <a:r>
              <a:rPr lang="en-US" sz="1800" i="1"/>
              <a:t>course </a:t>
            </a:r>
            <a:r>
              <a:rPr lang="en-US" sz="1800"/>
              <a:t>) </a:t>
            </a:r>
            <a:br>
              <a:rPr lang="en-US" sz="1800"/>
            </a:br>
            <a:r>
              <a:rPr lang="en-US" sz="1800"/>
              <a:t>then r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</a:t>
            </a:r>
            <a:r>
              <a:rPr lang="en-US" sz="1800"/>
              <a:t> s gives us students who have taken all courses in the Biology department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Can  write </a:t>
            </a:r>
            <a:r>
              <a:rPr lang="en-US" sz="1800" i="1"/>
              <a:t>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</a:t>
            </a:r>
            <a:r>
              <a:rPr lang="en-US" sz="1800"/>
              <a:t> </a:t>
            </a:r>
            <a:r>
              <a:rPr lang="en-US" sz="1800" i="1"/>
              <a:t>s</a:t>
            </a:r>
            <a:r>
              <a:rPr lang="en-US" sz="1800"/>
              <a:t> as </a:t>
            </a:r>
          </a:p>
          <a:p>
            <a:pPr marL="341313" indent="-339725">
              <a:lnSpc>
                <a:spcPct val="130000"/>
              </a:lnSpc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	</a:t>
            </a:r>
            <a:r>
              <a:rPr lang="en-US" sz="1800" i="1"/>
              <a:t>temp1</a:t>
            </a:r>
            <a:r>
              <a:rPr lang="en-US" sz="1800" baseline="300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 i="1" baseline="-25000"/>
              <a:t>R-S</a:t>
            </a:r>
            <a:r>
              <a:rPr lang="en-US" sz="1800"/>
              <a:t> (</a:t>
            </a:r>
            <a:r>
              <a:rPr lang="en-US" sz="1800" i="1"/>
              <a:t>r </a:t>
            </a:r>
            <a:r>
              <a:rPr lang="en-US" sz="1800"/>
              <a:t>) </a:t>
            </a:r>
            <a:br>
              <a:rPr lang="en-US" sz="1800"/>
            </a:br>
            <a:r>
              <a:rPr lang="en-US" sz="1800"/>
              <a:t>		</a:t>
            </a:r>
            <a:r>
              <a:rPr lang="en-US" sz="1800" i="1"/>
              <a:t>temp2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 i="1" baseline="-25000"/>
              <a:t>R-S</a:t>
            </a:r>
            <a:r>
              <a:rPr lang="en-US" sz="1800"/>
              <a:t> ((</a:t>
            </a:r>
            <a:r>
              <a:rPr lang="en-US" sz="1800" i="1"/>
              <a:t>temp1</a:t>
            </a:r>
            <a:r>
              <a:rPr lang="en-US" sz="1800"/>
              <a:t> x </a:t>
            </a:r>
            <a:r>
              <a:rPr lang="en-US" sz="1800" i="1"/>
              <a:t>s </a:t>
            </a:r>
            <a:r>
              <a:rPr lang="en-US" sz="1800"/>
              <a:t>) –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 i="1" baseline="-25000"/>
              <a:t>R-S,S </a:t>
            </a:r>
            <a:r>
              <a:rPr lang="en-US" sz="1800"/>
              <a:t>(</a:t>
            </a:r>
            <a:r>
              <a:rPr lang="en-US" sz="1800" i="1"/>
              <a:t>r </a:t>
            </a:r>
            <a:r>
              <a:rPr lang="en-US" sz="1800"/>
              <a:t>))</a:t>
            </a:r>
            <a:br>
              <a:rPr lang="en-US" sz="1800"/>
            </a:br>
            <a:r>
              <a:rPr lang="en-US" sz="1800"/>
              <a:t>		</a:t>
            </a:r>
            <a:r>
              <a:rPr lang="en-US" sz="1800" i="1"/>
              <a:t>result</a:t>
            </a:r>
            <a:r>
              <a:rPr lang="en-US" sz="1800"/>
              <a:t> = </a:t>
            </a:r>
            <a:r>
              <a:rPr lang="en-US" sz="1800" i="1"/>
              <a:t>temp1</a:t>
            </a:r>
            <a:r>
              <a:rPr lang="en-US" sz="1800"/>
              <a:t> –</a:t>
            </a:r>
            <a:r>
              <a:rPr lang="en-US" sz="1800" i="1"/>
              <a:t> temp2</a:t>
            </a:r>
          </a:p>
          <a:p>
            <a:pPr marL="627063" lvl="1">
              <a:lnSpc>
                <a:spcPct val="130000"/>
              </a:lnSpc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The result to the right of the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 is assigned to the relation variable on the left of the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.</a:t>
            </a:r>
          </a:p>
          <a:p>
            <a:pPr marL="627063" lvl="1">
              <a:lnSpc>
                <a:spcPct val="130000"/>
              </a:lnSpc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May use variable in subsequent expressions.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C3E49CD1-FF2A-43F7-80EC-72F67B2BD6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28600"/>
            <a:ext cx="8301038" cy="442913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Extended Relational-Algebra-Operations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2C28BEA4-CBCD-420C-ADC3-1662F57A7D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174783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Generalized Projection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Aggregate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30288F3-D315-463A-8836-D1B850600D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Generalized Projection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C57D8CAD-89F3-4409-A554-0AF435FD3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5511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192463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Extends the projection operation by allowing arithmetic functions to be used in the projection list.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	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192463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E</a:t>
            </a:r>
            <a:r>
              <a:rPr lang="en-US" sz="1800"/>
              <a:t> is any relational-algebra expression</a:t>
            </a:r>
          </a:p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192463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Each of </a:t>
            </a:r>
            <a:r>
              <a:rPr lang="en-US" sz="1800" i="1"/>
              <a:t>F</a:t>
            </a:r>
            <a:r>
              <a:rPr lang="en-US" sz="1900" baseline="-25000"/>
              <a:t>1</a:t>
            </a:r>
            <a:r>
              <a:rPr lang="en-US" sz="1800"/>
              <a:t>, </a:t>
            </a:r>
            <a:r>
              <a:rPr lang="en-US" sz="1800" i="1"/>
              <a:t>F</a:t>
            </a:r>
            <a:r>
              <a:rPr lang="en-US" sz="1900" baseline="-25000"/>
              <a:t>2</a:t>
            </a:r>
            <a:r>
              <a:rPr lang="en-US" sz="1800"/>
              <a:t>, …, </a:t>
            </a:r>
            <a:r>
              <a:rPr lang="en-US" sz="1800" i="1"/>
              <a:t>F</a:t>
            </a:r>
            <a:r>
              <a:rPr lang="en-US" sz="1900" i="1" baseline="-25000"/>
              <a:t>n</a:t>
            </a:r>
            <a:r>
              <a:rPr lang="en-US" sz="1800" i="1" baseline="-25000"/>
              <a:t> </a:t>
            </a:r>
            <a:r>
              <a:rPr lang="en-US" sz="1800" i="1"/>
              <a:t> </a:t>
            </a:r>
            <a:r>
              <a:rPr lang="en-US" sz="1800"/>
              <a:t>are are arithmetic expressions involving constants and attributes in the schema of </a:t>
            </a:r>
            <a:r>
              <a:rPr lang="en-US" sz="1800" i="1"/>
              <a:t>E</a:t>
            </a:r>
            <a:r>
              <a:rPr lang="en-US" sz="1800"/>
              <a:t>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192463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Given relation </a:t>
            </a:r>
            <a:r>
              <a:rPr lang="en-US" sz="1800" i="1"/>
              <a:t>instructor(ID, name, dept_name, </a:t>
            </a:r>
            <a:r>
              <a:rPr lang="en-US" sz="1800"/>
              <a:t>salary) where salary is annual salary, get the same information but with monthly salary 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3192463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2300" i="1" baseline="-25000"/>
              <a:t>ID, name, dept_name, salary/12</a:t>
            </a:r>
            <a:r>
              <a:rPr lang="en-US" sz="1800" i="1"/>
              <a:t> (instructor)</a:t>
            </a:r>
          </a:p>
        </p:txBody>
      </p:sp>
      <p:graphicFrame>
        <p:nvGraphicFramePr>
          <p:cNvPr id="4098" name="Object 3">
            <a:extLst>
              <a:ext uri="{FF2B5EF4-FFF2-40B4-BE49-F238E27FC236}">
                <a16:creationId xmlns:a16="http://schemas.microsoft.com/office/drawing/2014/main" id="{A6FE91C1-FF97-41E2-BAF4-773089AF37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7900" y="2179638"/>
          <a:ext cx="95091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r:id="rId4" imgW="1203840" imgH="277920" progId="">
                  <p:embed/>
                </p:oleObj>
              </mc:Choice>
              <mc:Fallback>
                <p:oleObj r:id="rId4" imgW="1203840" imgH="27792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2179638"/>
                        <a:ext cx="950913" cy="276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7F41035-5F28-431A-931E-8C420DB4CC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06450" y="17462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Aggregate Functions and Operations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584057F-D281-408D-90D2-544E712E1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522763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b="1">
                <a:solidFill>
                  <a:srgbClr val="CC3300"/>
                </a:solidFill>
              </a:rPr>
              <a:t>Aggregation function</a:t>
            </a:r>
            <a:r>
              <a:rPr lang="en-US" sz="1800"/>
              <a:t> takes a collection of values and returns a single value as a result.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  <a:r>
              <a:rPr lang="en-US" sz="1800" b="1"/>
              <a:t>avg</a:t>
            </a:r>
            <a:r>
              <a:rPr lang="en-US" sz="1800"/>
              <a:t>:  average value</a:t>
            </a:r>
            <a:br>
              <a:rPr lang="en-US" sz="1800"/>
            </a:br>
            <a:r>
              <a:rPr lang="en-US" sz="1800"/>
              <a:t>	</a:t>
            </a:r>
            <a:r>
              <a:rPr lang="en-US" sz="1800" b="1"/>
              <a:t>min</a:t>
            </a:r>
            <a:r>
              <a:rPr lang="en-US" sz="1800"/>
              <a:t>:  minimum value</a:t>
            </a:r>
            <a:br>
              <a:rPr lang="en-US" sz="1800"/>
            </a:br>
            <a:r>
              <a:rPr lang="en-US" sz="1800"/>
              <a:t>	</a:t>
            </a:r>
            <a:r>
              <a:rPr lang="en-US" sz="1800" b="1"/>
              <a:t>max</a:t>
            </a:r>
            <a:r>
              <a:rPr lang="en-US" sz="1800"/>
              <a:t>:  maximum value</a:t>
            </a:r>
            <a:br>
              <a:rPr lang="en-US" sz="1800"/>
            </a:br>
            <a:r>
              <a:rPr lang="en-US" sz="1800"/>
              <a:t>	</a:t>
            </a:r>
            <a:r>
              <a:rPr lang="en-US" sz="1800" b="1"/>
              <a:t>sum</a:t>
            </a:r>
            <a:r>
              <a:rPr lang="en-US" sz="1800"/>
              <a:t>:  sum of values</a:t>
            </a:r>
            <a:br>
              <a:rPr lang="en-US" sz="1800"/>
            </a:br>
            <a:r>
              <a:rPr lang="en-US" sz="1800"/>
              <a:t>	</a:t>
            </a:r>
            <a:r>
              <a:rPr lang="en-US" sz="1800" b="1"/>
              <a:t>count</a:t>
            </a:r>
            <a:r>
              <a:rPr lang="en-US" sz="1800"/>
              <a:t>:  number of values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b="1">
                <a:solidFill>
                  <a:srgbClr val="CC3300"/>
                </a:solidFill>
              </a:rPr>
              <a:t>Aggregate operation</a:t>
            </a:r>
            <a:r>
              <a:rPr lang="en-US" sz="1800"/>
              <a:t> in relational algebra 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</a:t>
            </a:r>
            <a:br>
              <a:rPr lang="en-US" sz="1800"/>
            </a:br>
            <a:r>
              <a:rPr lang="en-US" sz="1800" i="1"/>
              <a:t>E</a:t>
            </a:r>
            <a:r>
              <a:rPr lang="en-US" sz="1800"/>
              <a:t> is any relational-algebra expression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G</a:t>
            </a:r>
            <a:r>
              <a:rPr lang="en-US" sz="1800" i="1" baseline="-25000"/>
              <a:t>1</a:t>
            </a:r>
            <a:r>
              <a:rPr lang="en-US" sz="1800"/>
              <a:t>, </a:t>
            </a:r>
            <a:r>
              <a:rPr lang="en-US" sz="1800" i="1"/>
              <a:t>G</a:t>
            </a:r>
            <a:r>
              <a:rPr lang="en-US" sz="1800" i="1" baseline="-25000"/>
              <a:t>2</a:t>
            </a:r>
            <a:r>
              <a:rPr lang="en-US" sz="1800"/>
              <a:t> …, </a:t>
            </a:r>
            <a:r>
              <a:rPr lang="en-US" sz="1800" i="1"/>
              <a:t>G</a:t>
            </a:r>
            <a:r>
              <a:rPr lang="en-US" sz="1800" i="1" baseline="-25000"/>
              <a:t>n</a:t>
            </a:r>
            <a:r>
              <a:rPr lang="en-US" sz="1800"/>
              <a:t> is a list of attributes on which to group (can be empty)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Each </a:t>
            </a:r>
            <a:r>
              <a:rPr lang="en-US" sz="1800" i="1"/>
              <a:t>F</a:t>
            </a:r>
            <a:r>
              <a:rPr lang="en-US" sz="2000" i="1" baseline="-25000"/>
              <a:t>i</a:t>
            </a:r>
            <a:r>
              <a:rPr lang="en-US" sz="1800" i="1"/>
              <a:t> </a:t>
            </a:r>
            <a:r>
              <a:rPr lang="en-US" sz="1800"/>
              <a:t>is an aggregate function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Each </a:t>
            </a:r>
            <a:r>
              <a:rPr lang="en-US" sz="1800" i="1"/>
              <a:t>A</a:t>
            </a:r>
            <a:r>
              <a:rPr lang="en-US" sz="2000" i="1" baseline="-25000"/>
              <a:t>i</a:t>
            </a:r>
            <a:r>
              <a:rPr lang="en-US" sz="1800" i="1"/>
              <a:t> </a:t>
            </a:r>
            <a:r>
              <a:rPr lang="en-US" sz="1800"/>
              <a:t>is an attribute name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Note: Some books/articles use </a:t>
            </a:r>
            <a:r>
              <a:rPr lang="en-US" sz="2400">
                <a:latin typeface="Symbol" pitchFamily="16" charset="2"/>
                <a:ea typeface="Symbol" pitchFamily="16" charset="2"/>
                <a:cs typeface="Symbol" pitchFamily="16" charset="2"/>
              </a:rPr>
              <a:t></a:t>
            </a:r>
            <a:r>
              <a:rPr lang="en-US" sz="1800"/>
              <a:t> instead of      (Calligraphic G)</a:t>
            </a:r>
          </a:p>
        </p:txBody>
      </p:sp>
      <p:graphicFrame>
        <p:nvGraphicFramePr>
          <p:cNvPr id="5122" name="Object 3">
            <a:extLst>
              <a:ext uri="{FF2B5EF4-FFF2-40B4-BE49-F238E27FC236}">
                <a16:creationId xmlns:a16="http://schemas.microsoft.com/office/drawing/2014/main" id="{38DD8DE5-88CD-4BA8-ABD4-85024C1E3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125" y="3438525"/>
          <a:ext cx="37036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4" imgW="2181960" imgH="240120" progId="">
                  <p:embed/>
                </p:oleObj>
              </mc:Choice>
              <mc:Fallback>
                <p:oleObj r:id="rId4" imgW="2181960" imgH="24012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438525"/>
                        <a:ext cx="3703638" cy="4937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4">
            <a:extLst>
              <a:ext uri="{FF2B5EF4-FFF2-40B4-BE49-F238E27FC236}">
                <a16:creationId xmlns:a16="http://schemas.microsoft.com/office/drawing/2014/main" id="{346B29EB-8C7C-4360-900C-9439F7B6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94"/>
          <a:stretch>
            <a:fillRect/>
          </a:stretch>
        </p:blipFill>
        <p:spPr bwMode="auto">
          <a:xfrm>
            <a:off x="2930525" y="3514725"/>
            <a:ext cx="336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127" name="Picture 5">
            <a:extLst>
              <a:ext uri="{FF2B5EF4-FFF2-40B4-BE49-F238E27FC236}">
                <a16:creationId xmlns:a16="http://schemas.microsoft.com/office/drawing/2014/main" id="{FEB95C2E-EA60-4C8A-8022-4A3151FF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94"/>
          <a:stretch>
            <a:fillRect/>
          </a:stretch>
        </p:blipFill>
        <p:spPr bwMode="auto">
          <a:xfrm>
            <a:off x="5649913" y="5724525"/>
            <a:ext cx="336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208FD64-538E-47FB-B47E-8660C074A0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Select Operation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00532408-FA7C-49FE-9958-E5951A7EB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137025"/>
          </a:xfrm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Notation:  </a:t>
            </a:r>
            <a:r>
              <a:rPr lang="en-US" sz="1600" i="1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600"/>
              <a:t> </a:t>
            </a:r>
            <a:r>
              <a:rPr lang="en-US" sz="1800" i="1" baseline="-25000"/>
              <a:t>p</a:t>
            </a:r>
            <a:r>
              <a:rPr lang="en-US" sz="1600"/>
              <a:t>(</a:t>
            </a:r>
            <a:r>
              <a:rPr lang="en-US" sz="1600" i="1"/>
              <a:t>r</a:t>
            </a:r>
            <a:r>
              <a:rPr lang="en-US" sz="1600"/>
              <a:t>)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 i="1"/>
              <a:t>p</a:t>
            </a:r>
            <a:r>
              <a:rPr lang="en-US" sz="1600"/>
              <a:t> is called the </a:t>
            </a:r>
            <a:r>
              <a:rPr lang="en-US" sz="1600" b="1">
                <a:solidFill>
                  <a:srgbClr val="CC3300"/>
                </a:solidFill>
              </a:rPr>
              <a:t>selection predicate</a:t>
            </a:r>
          </a:p>
          <a:p>
            <a:pPr marL="341313" indent="-341313">
              <a:lnSpc>
                <a:spcPct val="90000"/>
              </a:lnSpc>
              <a:spcBef>
                <a:spcPts val="700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Defined as:</a:t>
            </a:r>
            <a:br>
              <a:rPr lang="en-US" sz="1600"/>
            </a:br>
            <a:br>
              <a:rPr lang="en-US" sz="1600"/>
            </a:br>
            <a:r>
              <a:rPr lang="en-US" sz="1600"/>
              <a:t>	 </a:t>
            </a:r>
            <a:r>
              <a:rPr lang="en-US" sz="1600" i="1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 i="1" baseline="-25000"/>
              <a:t>p</a:t>
            </a:r>
            <a:r>
              <a:rPr lang="en-US" sz="1600"/>
              <a:t>(</a:t>
            </a:r>
            <a:r>
              <a:rPr lang="en-US" sz="1600" b="1" i="1"/>
              <a:t>r</a:t>
            </a:r>
            <a:r>
              <a:rPr lang="en-US" sz="1600"/>
              <a:t>) = {</a:t>
            </a:r>
            <a:r>
              <a:rPr lang="en-US" sz="1600" i="1"/>
              <a:t>t</a:t>
            </a:r>
            <a:r>
              <a:rPr lang="en-US" sz="1600"/>
              <a:t> | </a:t>
            </a:r>
            <a:r>
              <a:rPr lang="en-US" sz="1600" i="1"/>
              <a:t>t</a:t>
            </a:r>
            <a:r>
              <a:rPr lang="en-US" sz="1600"/>
              <a:t>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600"/>
              <a:t> </a:t>
            </a:r>
            <a:r>
              <a:rPr lang="en-US" sz="1600" i="1"/>
              <a:t>r</a:t>
            </a:r>
            <a:r>
              <a:rPr lang="en-US" sz="1600"/>
              <a:t> </a:t>
            </a:r>
            <a:r>
              <a:rPr lang="en-US" sz="1600" b="1"/>
              <a:t>and </a:t>
            </a:r>
            <a:r>
              <a:rPr lang="en-US" sz="1600" i="1"/>
              <a:t>p(t)</a:t>
            </a:r>
            <a:r>
              <a:rPr lang="en-US" sz="1600"/>
              <a:t>}</a:t>
            </a:r>
            <a:br>
              <a:rPr lang="en-US" sz="1600"/>
            </a:br>
            <a:endParaRPr lang="en-US" sz="1600"/>
          </a:p>
          <a:p>
            <a:pPr marL="341313" indent="-339725">
              <a:lnSpc>
                <a:spcPct val="90000"/>
              </a:lnSpc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	Where</a:t>
            </a:r>
            <a:r>
              <a:rPr lang="en-US" sz="1600" i="1"/>
              <a:t> p</a:t>
            </a:r>
            <a:r>
              <a:rPr lang="en-US" sz="1600"/>
              <a:t> is a formula in propositional calculus consisting of </a:t>
            </a:r>
            <a:r>
              <a:rPr lang="en-US" sz="1600" b="1">
                <a:solidFill>
                  <a:srgbClr val="CC3300"/>
                </a:solidFill>
              </a:rPr>
              <a:t>terms</a:t>
            </a:r>
            <a:r>
              <a:rPr lang="en-US" sz="1600">
                <a:solidFill>
                  <a:srgbClr val="CC3300"/>
                </a:solidFill>
              </a:rPr>
              <a:t> </a:t>
            </a:r>
            <a:r>
              <a:rPr lang="en-US" sz="1600"/>
              <a:t>connected by :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1600"/>
              <a:t> (</a:t>
            </a:r>
            <a:r>
              <a:rPr lang="en-US" sz="1600" b="1"/>
              <a:t>and</a:t>
            </a:r>
            <a:r>
              <a:rPr lang="en-US" sz="1600"/>
              <a:t>),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</a:t>
            </a:r>
            <a:r>
              <a:rPr lang="en-US" sz="1600"/>
              <a:t> (</a:t>
            </a:r>
            <a:r>
              <a:rPr lang="en-US" sz="1600" b="1"/>
              <a:t>or</a:t>
            </a:r>
            <a:r>
              <a:rPr lang="en-US" sz="1600"/>
              <a:t>),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</a:t>
            </a:r>
            <a:r>
              <a:rPr lang="en-US" sz="1600"/>
              <a:t> (</a:t>
            </a:r>
            <a:r>
              <a:rPr lang="en-US" sz="1600" b="1"/>
              <a:t>not</a:t>
            </a:r>
            <a:r>
              <a:rPr lang="en-US" sz="1600"/>
              <a:t>)</a:t>
            </a:r>
            <a:br>
              <a:rPr lang="en-US" sz="1600"/>
            </a:br>
            <a:r>
              <a:rPr lang="en-US" sz="1600"/>
              <a:t>Each </a:t>
            </a:r>
            <a:r>
              <a:rPr lang="en-US" sz="1600" b="1">
                <a:solidFill>
                  <a:srgbClr val="CC3300"/>
                </a:solidFill>
              </a:rPr>
              <a:t>term</a:t>
            </a:r>
            <a:r>
              <a:rPr lang="en-US" sz="1600"/>
              <a:t> is one of:</a:t>
            </a:r>
          </a:p>
          <a:p>
            <a:pPr marL="341313" indent="-339725">
              <a:lnSpc>
                <a:spcPct val="110000"/>
              </a:lnSpc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		&lt;attribute&gt;	</a:t>
            </a:r>
            <a:r>
              <a:rPr lang="en-US" sz="1600" i="1"/>
              <a:t>op</a:t>
            </a:r>
            <a:r>
              <a:rPr lang="en-US" sz="1600"/>
              <a:t> 	&lt;attribute&gt; or &lt;constant&gt;</a:t>
            </a:r>
          </a:p>
          <a:p>
            <a:pPr marL="341313" indent="-339725">
              <a:lnSpc>
                <a:spcPct val="90000"/>
              </a:lnSpc>
              <a:spcBef>
                <a:spcPts val="700"/>
              </a:spcBef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     where </a:t>
            </a:r>
            <a:r>
              <a:rPr lang="en-US" sz="1600" i="1"/>
              <a:t>op</a:t>
            </a:r>
            <a:r>
              <a:rPr lang="en-US" sz="1600"/>
              <a:t> is one of:  =,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</a:t>
            </a:r>
            <a:r>
              <a:rPr lang="en-US" sz="1600"/>
              <a:t>, &gt;,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</a:t>
            </a:r>
            <a:r>
              <a:rPr lang="en-US" sz="1600"/>
              <a:t>. &lt;. </a:t>
            </a:r>
            <a: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  <a:t></a:t>
            </a:r>
            <a:br>
              <a:rPr lang="en-US" sz="1600">
                <a:latin typeface="Symbol" pitchFamily="16" charset="2"/>
                <a:ea typeface="Symbol" pitchFamily="16" charset="2"/>
                <a:cs typeface="Symbol" pitchFamily="16" charset="2"/>
              </a:rPr>
            </a:br>
            <a:endParaRPr lang="en-US" sz="1600">
              <a:latin typeface="Symbol" pitchFamily="16" charset="2"/>
              <a:ea typeface="Symbol" pitchFamily="16" charset="2"/>
              <a:cs typeface="Symbol" pitchFamily="16" charset="2"/>
            </a:endParaRPr>
          </a:p>
          <a:p>
            <a:pPr marL="341313" indent="-341313">
              <a:lnSpc>
                <a:spcPct val="90000"/>
              </a:lnSpc>
              <a:spcBef>
                <a:spcPts val="875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600"/>
              <a:t>Example of selection:</a:t>
            </a:r>
            <a:br>
              <a:rPr lang="en-US" sz="1600"/>
            </a:br>
            <a:br>
              <a:rPr lang="en-US" sz="1600"/>
            </a:br>
            <a:r>
              <a:rPr lang="en-US" sz="1600"/>
              <a:t>  </a:t>
            </a:r>
            <a:r>
              <a:rPr lang="en-US" sz="2000"/>
              <a:t>	</a:t>
            </a:r>
            <a:r>
              <a:rPr lang="en-US" sz="2000" i="1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2000"/>
              <a:t> </a:t>
            </a:r>
            <a:r>
              <a:rPr lang="en-US" sz="2400" i="1" baseline="-25000"/>
              <a:t>dept_name=“Physics”</a:t>
            </a:r>
            <a:r>
              <a:rPr lang="en-US" sz="2000"/>
              <a:t>(</a:t>
            </a:r>
            <a:r>
              <a:rPr lang="en-US" sz="2000" i="1"/>
              <a:t>instructor</a:t>
            </a:r>
            <a:r>
              <a:rPr lang="en-US" sz="200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579EB3-9CA3-473B-B5CC-692093D5A168}"/>
                  </a:ext>
                </a:extLst>
              </p14:cNvPr>
              <p14:cNvContentPartPr/>
              <p14:nvPr/>
            </p14:nvContentPartPr>
            <p14:xfrm>
              <a:off x="2516972" y="2989249"/>
              <a:ext cx="2253600" cy="7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579EB3-9CA3-473B-B5CC-692093D5A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972" y="2917609"/>
                <a:ext cx="2325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E320C8-B212-4F87-B5CE-F7CE94CDF07B}"/>
                  </a:ext>
                </a:extLst>
              </p14:cNvPr>
              <p14:cNvContentPartPr/>
              <p14:nvPr/>
            </p14:nvContentPartPr>
            <p14:xfrm>
              <a:off x="2452532" y="2956849"/>
              <a:ext cx="2259000" cy="2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E320C8-B212-4F87-B5CE-F7CE94CDF0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6892" y="2885209"/>
                <a:ext cx="2330640" cy="16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F9F9C523-8111-4888-84ED-B6176C7465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Aggregate Operation – Example</a:t>
            </a: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2566C4F-063B-4E89-A99B-13A579186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1765300" cy="57943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 </a:t>
            </a:r>
            <a:r>
              <a:rPr lang="en-US" altLang="en-US" sz="1800" i="1"/>
              <a:t>r</a:t>
            </a:r>
            <a:r>
              <a:rPr lang="en-US" altLang="en-US" sz="1800"/>
              <a:t>: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68DFE8-759C-4430-9054-F1B3E25D6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447800"/>
            <a:ext cx="457200" cy="533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162C0A41-E2BA-4BF3-9EB1-08786C764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447800"/>
            <a:ext cx="457200" cy="533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3014" name="Rectangle 5">
            <a:extLst>
              <a:ext uri="{FF2B5EF4-FFF2-40B4-BE49-F238E27FC236}">
                <a16:creationId xmlns:a16="http://schemas.microsoft.com/office/drawing/2014/main" id="{15DB5D04-0446-42C5-A55A-FF9C8A84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057400"/>
            <a:ext cx="457200" cy="1524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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</a:t>
            </a:r>
          </a:p>
        </p:txBody>
      </p:sp>
      <p:sp>
        <p:nvSpPr>
          <p:cNvPr id="43015" name="Rectangle 6">
            <a:extLst>
              <a:ext uri="{FF2B5EF4-FFF2-40B4-BE49-F238E27FC236}">
                <a16:creationId xmlns:a16="http://schemas.microsoft.com/office/drawing/2014/main" id="{1AE0CD1E-9C74-4704-917E-AB8D6B7E5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057400"/>
            <a:ext cx="457200" cy="1524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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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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</a:t>
            </a:r>
          </a:p>
        </p:txBody>
      </p:sp>
      <p:sp>
        <p:nvSpPr>
          <p:cNvPr id="43016" name="Rectangle 7">
            <a:extLst>
              <a:ext uri="{FF2B5EF4-FFF2-40B4-BE49-F238E27FC236}">
                <a16:creationId xmlns:a16="http://schemas.microsoft.com/office/drawing/2014/main" id="{B6778D84-C10B-4068-8D7A-B0B6E9E9F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447800"/>
            <a:ext cx="457200" cy="533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43017" name="Rectangle 8">
            <a:extLst>
              <a:ext uri="{FF2B5EF4-FFF2-40B4-BE49-F238E27FC236}">
                <a16:creationId xmlns:a16="http://schemas.microsoft.com/office/drawing/2014/main" id="{604BA58F-60FA-45A7-9479-89E1B086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057400"/>
            <a:ext cx="457200" cy="1524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  <a:p>
            <a:pPr algn="ctr">
              <a:lnSpc>
                <a:spcPct val="13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43018" name="Rectangle 9">
            <a:extLst>
              <a:ext uri="{FF2B5EF4-FFF2-40B4-BE49-F238E27FC236}">
                <a16:creationId xmlns:a16="http://schemas.microsoft.com/office/drawing/2014/main" id="{27816780-8C18-496F-BCA5-0B0734C8A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4343400"/>
            <a:ext cx="201295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1050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2800" b="1">
                <a:solidFill>
                  <a:srgbClr val="000000"/>
                </a:solidFill>
              </a:rPr>
              <a:t> </a:t>
            </a:r>
            <a:r>
              <a:rPr lang="en-US" altLang="en-US" sz="2800" b="1" baseline="-25000">
                <a:solidFill>
                  <a:srgbClr val="000000"/>
                </a:solidFill>
              </a:rPr>
              <a:t>sum(c</a:t>
            </a:r>
            <a:r>
              <a:rPr lang="en-US" altLang="en-US" b="1" baseline="-25000">
                <a:solidFill>
                  <a:srgbClr val="000000"/>
                </a:solidFill>
              </a:rPr>
              <a:t>) </a:t>
            </a:r>
            <a:r>
              <a:rPr lang="en-US" altLang="en-US">
                <a:solidFill>
                  <a:srgbClr val="000000"/>
                </a:solidFill>
              </a:rPr>
              <a:t>(r)</a:t>
            </a:r>
          </a:p>
        </p:txBody>
      </p:sp>
      <p:sp>
        <p:nvSpPr>
          <p:cNvPr id="43019" name="Rectangle 10">
            <a:extLst>
              <a:ext uri="{FF2B5EF4-FFF2-40B4-BE49-F238E27FC236}">
                <a16:creationId xmlns:a16="http://schemas.microsoft.com/office/drawing/2014/main" id="{DB5A8EA8-E4F7-49E4-881E-FF6F457CC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343400"/>
            <a:ext cx="914400" cy="4572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sum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3020" name="Rectangle 11">
            <a:extLst>
              <a:ext uri="{FF2B5EF4-FFF2-40B4-BE49-F238E27FC236}">
                <a16:creationId xmlns:a16="http://schemas.microsoft.com/office/drawing/2014/main" id="{96D8B8A9-66C9-497F-A074-4F6A29822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876800"/>
            <a:ext cx="914400" cy="4572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27</a:t>
            </a:r>
          </a:p>
        </p:txBody>
      </p:sp>
      <p:pic>
        <p:nvPicPr>
          <p:cNvPr id="43021" name="Picture 12">
            <a:extLst>
              <a:ext uri="{FF2B5EF4-FFF2-40B4-BE49-F238E27FC236}">
                <a16:creationId xmlns:a16="http://schemas.microsoft.com/office/drawing/2014/main" id="{502339A2-2DD7-46A1-BD03-7482C6D3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94"/>
          <a:stretch>
            <a:fillRect/>
          </a:stretch>
        </p:blipFill>
        <p:spPr bwMode="auto">
          <a:xfrm>
            <a:off x="1165225" y="4383088"/>
            <a:ext cx="336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82796E31-6912-4FA3-ACC6-1C66B2C065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Aggregate Operation – Example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6C5174AB-0877-437B-B817-CF438AA73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1119188"/>
            <a:ext cx="6862762" cy="161607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Find the average salary in each department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  </a:t>
            </a:r>
            <a:r>
              <a:rPr lang="en-US" sz="2400" i="1" baseline="-25000"/>
              <a:t>dept_name</a:t>
            </a:r>
            <a:r>
              <a:rPr lang="en-US" sz="1800"/>
              <a:t> </a:t>
            </a:r>
            <a:r>
              <a:rPr lang="en-US" sz="2400" i="1"/>
              <a:t>   </a:t>
            </a:r>
            <a:r>
              <a:rPr lang="en-US" sz="2400" b="1" baseline="-25000"/>
              <a:t>avg</a:t>
            </a:r>
            <a:r>
              <a:rPr lang="en-US" sz="2400" baseline="-25000"/>
              <a:t>(</a:t>
            </a:r>
            <a:r>
              <a:rPr lang="en-US" sz="2400" i="1" baseline="-25000"/>
              <a:t>salary</a:t>
            </a:r>
            <a:r>
              <a:rPr lang="en-US" sz="2400" baseline="-25000"/>
              <a:t>)</a:t>
            </a:r>
            <a:r>
              <a:rPr lang="en-US" sz="1800"/>
              <a:t> (</a:t>
            </a:r>
            <a:r>
              <a:rPr lang="en-US" sz="1800" i="1"/>
              <a:t>instructor</a:t>
            </a:r>
            <a:r>
              <a:rPr lang="en-US" sz="1800"/>
              <a:t>)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B9D29F86-4067-4AEB-9242-162335757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35400"/>
            <a:ext cx="7029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44037" name="Picture 4">
            <a:extLst>
              <a:ext uri="{FF2B5EF4-FFF2-40B4-BE49-F238E27FC236}">
                <a16:creationId xmlns:a16="http://schemas.microsoft.com/office/drawing/2014/main" id="{6207E4AD-2925-4BB2-B789-7D38C63AC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571750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4038" name="Picture 5">
            <a:extLst>
              <a:ext uri="{FF2B5EF4-FFF2-40B4-BE49-F238E27FC236}">
                <a16:creationId xmlns:a16="http://schemas.microsoft.com/office/drawing/2014/main" id="{D246BAE6-782B-46F2-9122-E2E9E083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3122613"/>
            <a:ext cx="2411413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4039" name="Text Box 6">
            <a:extLst>
              <a:ext uri="{FF2B5EF4-FFF2-40B4-BE49-F238E27FC236}">
                <a16:creationId xmlns:a16="http://schemas.microsoft.com/office/drawing/2014/main" id="{4E4E0DFF-E3F8-4585-81E6-CB653395E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3228975"/>
            <a:ext cx="882650" cy="21272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i="1">
                <a:solidFill>
                  <a:srgbClr val="000000"/>
                </a:solidFill>
                <a:latin typeface="Arial" panose="020B0604020202020204" pitchFamily="34" charset="0"/>
              </a:rPr>
              <a:t>avg_salary</a:t>
            </a:r>
          </a:p>
        </p:txBody>
      </p:sp>
      <p:pic>
        <p:nvPicPr>
          <p:cNvPr id="44040" name="Picture 7">
            <a:extLst>
              <a:ext uri="{FF2B5EF4-FFF2-40B4-BE49-F238E27FC236}">
                <a16:creationId xmlns:a16="http://schemas.microsoft.com/office/drawing/2014/main" id="{2B8F25A2-EAC2-4AB3-B51C-6257B398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90240"/>
          <a:stretch>
            <a:fillRect/>
          </a:stretch>
        </p:blipFill>
        <p:spPr bwMode="auto">
          <a:xfrm>
            <a:off x="2455863" y="1589088"/>
            <a:ext cx="2730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7C85A902-55A5-48B7-9DAB-1D4C94D857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Aggregate Functions (Cont.)</a:t>
            </a: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23C24782-0F1D-4DBB-9BDF-87C1E8017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Result of aggregation does not have a name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Can use rename operation to give it a name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For convenience, we permit renaming as part of aggregate operation</a:t>
            </a:r>
            <a:br>
              <a:rPr lang="en-US" altLang="en-US" sz="1800"/>
            </a:br>
            <a:endParaRPr lang="en-US" altLang="en-US" sz="1800"/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800"/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2261608E-EBC0-4FD2-83FD-58BD0C8F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717800"/>
            <a:ext cx="6654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  <a:r>
              <a:rPr lang="en-US" altLang="en-US">
                <a:solidFill>
                  <a:srgbClr val="000000"/>
                </a:solidFill>
              </a:rPr>
              <a:t>     </a:t>
            </a:r>
            <a:r>
              <a:rPr lang="en-US" altLang="en-US" sz="2800" b="1" i="1" baseline="-25000">
                <a:solidFill>
                  <a:srgbClr val="000000"/>
                </a:solidFill>
                <a:latin typeface="Arial" panose="020B0604020202020204" pitchFamily="34" charset="0"/>
              </a:rPr>
              <a:t>avg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(salary) </a:t>
            </a:r>
            <a:r>
              <a:rPr lang="en-US" altLang="en-US" sz="2800" b="1" i="1" baseline="-25000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 avg_sal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instructor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7A9832A4-36EE-4028-BC72-C339C01F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90240"/>
          <a:stretch>
            <a:fillRect/>
          </a:stretch>
        </p:blipFill>
        <p:spPr bwMode="auto">
          <a:xfrm>
            <a:off x="2913063" y="2795588"/>
            <a:ext cx="2730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49F63558-3BD4-46F1-B1C7-E756504845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Modification of the Database</a:t>
            </a: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ED3106A-DED1-40FA-87E4-FCB595606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165975" cy="45974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The content of the database may be modified using the following operations: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Deletion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Insertion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Updating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All these operations can be expressed using the assignment operator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FB0B19A0-3C46-42B3-9FA9-86422A1BDB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Multiset Relational Algebra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55051A7-F7D5-4CB9-AA5D-9CD879956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Pure relational algebra removes all duplicates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 e.g. after projection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Multiset relational algebra retains duplicates, to match SQL semantics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SQL duplicate retention was initially for efficiency, but is now a feature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Multiset relational algebra defined as follows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selection: has as many duplicates of a tuple as in  the input, if the tuple satisfies the selection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projection: one tuple per input tuple, even if it is a duplicate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cross product:  If there are  </a:t>
            </a:r>
            <a:r>
              <a:rPr lang="en-US" altLang="en-US" sz="1800" i="1"/>
              <a:t>m </a:t>
            </a:r>
            <a:r>
              <a:rPr lang="en-US" altLang="en-US" sz="1800"/>
              <a:t> copies of </a:t>
            </a:r>
            <a:r>
              <a:rPr lang="en-US" altLang="en-US" sz="1800" i="1"/>
              <a:t>t1</a:t>
            </a:r>
            <a:r>
              <a:rPr lang="en-US" altLang="en-US" sz="1800"/>
              <a:t> in </a:t>
            </a:r>
            <a:r>
              <a:rPr lang="en-US" altLang="en-US" sz="1800" i="1"/>
              <a:t>r</a:t>
            </a:r>
            <a:r>
              <a:rPr lang="en-US" altLang="en-US" sz="1800"/>
              <a:t>, and </a:t>
            </a:r>
            <a:r>
              <a:rPr lang="en-US" altLang="en-US" sz="1800" i="1"/>
              <a:t>n</a:t>
            </a:r>
            <a:r>
              <a:rPr lang="en-US" altLang="en-US" sz="1800"/>
              <a:t> copies of </a:t>
            </a:r>
            <a:r>
              <a:rPr lang="en-US" altLang="en-US" sz="1800" i="1"/>
              <a:t>t2</a:t>
            </a:r>
            <a:r>
              <a:rPr lang="en-US" altLang="en-US" sz="1800"/>
              <a:t> in </a:t>
            </a:r>
            <a:r>
              <a:rPr lang="en-US" altLang="en-US" sz="1800" i="1"/>
              <a:t>s</a:t>
            </a:r>
            <a:r>
              <a:rPr lang="en-US" altLang="en-US" sz="1800"/>
              <a:t>, there are </a:t>
            </a:r>
            <a:r>
              <a:rPr lang="en-US" altLang="en-US" sz="1800" i="1"/>
              <a:t>m </a:t>
            </a:r>
            <a:r>
              <a:rPr lang="en-US" altLang="en-US" sz="1800"/>
              <a:t>x </a:t>
            </a:r>
            <a:r>
              <a:rPr lang="en-US" altLang="en-US" sz="1800" i="1"/>
              <a:t>n</a:t>
            </a:r>
            <a:r>
              <a:rPr lang="en-US" altLang="en-US" sz="1800"/>
              <a:t> copies of </a:t>
            </a:r>
            <a:r>
              <a:rPr lang="en-US" altLang="en-US" sz="1800" i="1"/>
              <a:t>t1.t2</a:t>
            </a:r>
            <a:r>
              <a:rPr lang="en-US" altLang="en-US" sz="1800"/>
              <a:t> in </a:t>
            </a:r>
            <a:r>
              <a:rPr lang="en-US" altLang="en-US" sz="1800" i="1"/>
              <a:t>r </a:t>
            </a:r>
            <a:r>
              <a:rPr lang="en-US" altLang="en-US" sz="1800"/>
              <a:t> x </a:t>
            </a:r>
            <a:r>
              <a:rPr lang="en-US" altLang="en-US" sz="1800" i="1"/>
              <a:t>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Other operators similarly defined 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E.g. union: </a:t>
            </a:r>
            <a:r>
              <a:rPr lang="en-US" altLang="en-US" sz="1800" i="1"/>
              <a:t>m </a:t>
            </a:r>
            <a:r>
              <a:rPr lang="en-US" altLang="en-US" sz="1800"/>
              <a:t>+ </a:t>
            </a:r>
            <a:r>
              <a:rPr lang="en-US" altLang="en-US" sz="1800" i="1"/>
              <a:t>n copies, </a:t>
            </a:r>
            <a:r>
              <a:rPr lang="en-US" altLang="en-US" sz="1800"/>
              <a:t> intersection: min(</a:t>
            </a:r>
            <a:r>
              <a:rPr lang="en-US" altLang="en-US" sz="1800" i="1"/>
              <a:t>m, n</a:t>
            </a:r>
            <a:r>
              <a:rPr lang="en-US" altLang="en-US" sz="1800"/>
              <a:t>) copies</a:t>
            </a:r>
            <a:br>
              <a:rPr lang="en-US" altLang="en-US" sz="1800"/>
            </a:br>
            <a:r>
              <a:rPr lang="en-US" altLang="en-US" sz="1800"/>
              <a:t>   difference: min(0, </a:t>
            </a:r>
            <a:r>
              <a:rPr lang="en-US" altLang="en-US" sz="1800" i="1"/>
              <a:t>m</a:t>
            </a:r>
            <a:r>
              <a:rPr lang="en-US" altLang="en-US" sz="1800"/>
              <a:t> – </a:t>
            </a:r>
            <a:r>
              <a:rPr lang="en-US" altLang="en-US" sz="1800" i="1"/>
              <a:t>n</a:t>
            </a:r>
            <a:r>
              <a:rPr lang="en-US" altLang="en-US" sz="1800"/>
              <a:t>) copies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ABB8BA89-2500-4A7D-A8DF-F90F48210C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SQL and Relational Algebra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66154863-E2B7-4D42-B65E-F6BF87CA3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b="1"/>
              <a:t>select</a:t>
            </a:r>
            <a:r>
              <a:rPr lang="en-US" sz="1800"/>
              <a:t> </a:t>
            </a:r>
            <a:r>
              <a:rPr lang="en-US" sz="1800" i="1"/>
              <a:t>A1, A2, .. An</a:t>
            </a:r>
            <a:br>
              <a:rPr lang="en-US" sz="1800" i="1"/>
            </a:br>
            <a:r>
              <a:rPr lang="en-US" sz="1800" b="1"/>
              <a:t>from   </a:t>
            </a:r>
            <a:r>
              <a:rPr lang="en-US" sz="1800" i="1"/>
              <a:t>r1, r2, …, rm</a:t>
            </a:r>
            <a:br>
              <a:rPr lang="en-US" sz="1800" i="1"/>
            </a:br>
            <a:r>
              <a:rPr lang="en-US" sz="1800" b="1"/>
              <a:t>where P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is equivalent to the following expression in multiset relational algebra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  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/>
              <a:t> </a:t>
            </a:r>
            <a:r>
              <a:rPr lang="en-US" sz="2400" i="1" baseline="-25000"/>
              <a:t>A1, .., An</a:t>
            </a:r>
            <a:r>
              <a:rPr lang="en-US" sz="1800"/>
              <a:t> (</a:t>
            </a:r>
            <a:r>
              <a:rPr lang="en-US" sz="24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/>
              <a:t> </a:t>
            </a:r>
            <a:r>
              <a:rPr lang="en-US" sz="2400" i="1" baseline="-25000"/>
              <a:t>P</a:t>
            </a:r>
            <a:r>
              <a:rPr lang="en-US" sz="1800"/>
              <a:t> (</a:t>
            </a:r>
            <a:r>
              <a:rPr lang="en-US" sz="1800" i="1"/>
              <a:t>r1 </a:t>
            </a:r>
            <a:r>
              <a:rPr lang="en-US" sz="1800"/>
              <a:t>x </a:t>
            </a:r>
            <a:r>
              <a:rPr lang="en-US" sz="1800" i="1"/>
              <a:t> r2  </a:t>
            </a:r>
            <a:r>
              <a:rPr lang="en-US" sz="1800"/>
              <a:t>x .. x</a:t>
            </a:r>
            <a:r>
              <a:rPr lang="en-US" sz="1800" i="1"/>
              <a:t>  rm</a:t>
            </a:r>
            <a:r>
              <a:rPr lang="en-US" sz="1800"/>
              <a:t>))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b="1"/>
              <a:t>select</a:t>
            </a:r>
            <a:r>
              <a:rPr lang="en-US" sz="1800"/>
              <a:t> </a:t>
            </a:r>
            <a:r>
              <a:rPr lang="en-US" sz="1800" i="1"/>
              <a:t>A1, A2, </a:t>
            </a:r>
            <a:r>
              <a:rPr lang="en-US" sz="1800" b="1"/>
              <a:t>sum</a:t>
            </a:r>
            <a:r>
              <a:rPr lang="en-US" sz="1800" i="1"/>
              <a:t>(A3)</a:t>
            </a:r>
            <a:br>
              <a:rPr lang="en-US" sz="1800" i="1"/>
            </a:br>
            <a:r>
              <a:rPr lang="en-US" sz="1800" b="1"/>
              <a:t>from   </a:t>
            </a:r>
            <a:r>
              <a:rPr lang="en-US" sz="1800" i="1"/>
              <a:t>r1, r2, …, rm</a:t>
            </a:r>
            <a:br>
              <a:rPr lang="en-US" sz="1800" i="1"/>
            </a:br>
            <a:r>
              <a:rPr lang="en-US" sz="1800" b="1"/>
              <a:t>where P</a:t>
            </a:r>
            <a:br>
              <a:rPr lang="en-US" sz="1800" b="1"/>
            </a:br>
            <a:r>
              <a:rPr lang="en-US" sz="1800" b="1"/>
              <a:t>group by </a:t>
            </a:r>
            <a:r>
              <a:rPr lang="en-US" sz="1800" i="1"/>
              <a:t>A1, A2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is equivalent to the following expression in multiset relational algebra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baseline="-25000"/>
              <a:t>                      A1, A2</a:t>
            </a:r>
            <a:r>
              <a:rPr lang="en-US" sz="1800"/>
              <a:t> </a:t>
            </a:r>
            <a:r>
              <a:rPr lang="en-US" sz="2400"/>
              <a:t>   </a:t>
            </a:r>
            <a:r>
              <a:rPr lang="en-US" sz="2400" b="1" baseline="-25000"/>
              <a:t>sum</a:t>
            </a:r>
            <a:r>
              <a:rPr lang="en-US" sz="2400" baseline="-25000"/>
              <a:t>(</a:t>
            </a:r>
            <a:r>
              <a:rPr lang="en-US" sz="2400" i="1" baseline="-25000"/>
              <a:t>A3</a:t>
            </a:r>
            <a:r>
              <a:rPr lang="en-US" sz="2400" baseline="-25000"/>
              <a:t>)</a:t>
            </a:r>
            <a:r>
              <a:rPr lang="en-US" sz="1800"/>
              <a:t> (</a:t>
            </a:r>
            <a:r>
              <a:rPr lang="en-US" sz="24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/>
              <a:t> </a:t>
            </a:r>
            <a:r>
              <a:rPr lang="en-US" sz="2400" i="1" baseline="-25000"/>
              <a:t>P</a:t>
            </a:r>
            <a:r>
              <a:rPr lang="en-US" sz="1800"/>
              <a:t> (</a:t>
            </a:r>
            <a:r>
              <a:rPr lang="en-US" sz="1800" i="1"/>
              <a:t>r1 </a:t>
            </a:r>
            <a:r>
              <a:rPr lang="en-US" sz="1800"/>
              <a:t>x </a:t>
            </a:r>
            <a:r>
              <a:rPr lang="en-US" sz="1800" i="1"/>
              <a:t> r2  </a:t>
            </a:r>
            <a:r>
              <a:rPr lang="en-US" sz="1800"/>
              <a:t>x .. x</a:t>
            </a:r>
            <a:r>
              <a:rPr lang="en-US" sz="1800" i="1"/>
              <a:t>  rm</a:t>
            </a:r>
            <a:r>
              <a:rPr lang="en-US" sz="1800"/>
              <a:t>)))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b="1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 b="1"/>
          </a:p>
        </p:txBody>
      </p:sp>
      <p:pic>
        <p:nvPicPr>
          <p:cNvPr id="48132" name="Picture 3">
            <a:extLst>
              <a:ext uri="{FF2B5EF4-FFF2-40B4-BE49-F238E27FC236}">
                <a16:creationId xmlns:a16="http://schemas.microsoft.com/office/drawing/2014/main" id="{A6E604C1-7433-4746-9AA1-03948E3D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90240"/>
          <a:stretch>
            <a:fillRect/>
          </a:stretch>
        </p:blipFill>
        <p:spPr bwMode="auto">
          <a:xfrm>
            <a:off x="2806700" y="4557713"/>
            <a:ext cx="2730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7162029-D78A-4FBB-8183-9399D987C2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SQL and Relational Algebra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D0A88BFA-64A1-46B5-847E-4A075A13B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49037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More generally, the non-aggregated attributes in the </a:t>
            </a:r>
            <a:r>
              <a:rPr lang="en-US" sz="1800" b="1"/>
              <a:t>select</a:t>
            </a:r>
            <a:r>
              <a:rPr lang="en-US" sz="1800"/>
              <a:t> clause may be a subset of the </a:t>
            </a:r>
            <a:r>
              <a:rPr lang="en-US" sz="1800" b="1"/>
              <a:t>group by</a:t>
            </a:r>
            <a:r>
              <a:rPr lang="en-US" sz="1800"/>
              <a:t> attributes, in which case the equivalence is as follows:</a:t>
            </a:r>
            <a:br>
              <a:rPr lang="en-US" sz="1800" b="1"/>
            </a:br>
            <a:br>
              <a:rPr lang="en-US" sz="1800" b="1"/>
            </a:br>
            <a:r>
              <a:rPr lang="en-US" sz="1800" b="1"/>
              <a:t>select</a:t>
            </a:r>
            <a:r>
              <a:rPr lang="en-US" sz="1800"/>
              <a:t> </a:t>
            </a:r>
            <a:r>
              <a:rPr lang="en-US" sz="1800" i="1"/>
              <a:t>A1, </a:t>
            </a:r>
            <a:r>
              <a:rPr lang="en-US" sz="1800" b="1"/>
              <a:t>sum</a:t>
            </a:r>
            <a:r>
              <a:rPr lang="en-US" sz="1800" i="1"/>
              <a:t>(A3)</a:t>
            </a:r>
            <a:br>
              <a:rPr lang="en-US" sz="1800" i="1"/>
            </a:br>
            <a:r>
              <a:rPr lang="en-US" sz="1800" b="1"/>
              <a:t>from   </a:t>
            </a:r>
            <a:r>
              <a:rPr lang="en-US" sz="1800" i="1"/>
              <a:t>r1, r2, …, rm</a:t>
            </a:r>
            <a:br>
              <a:rPr lang="en-US" sz="1800" i="1"/>
            </a:br>
            <a:r>
              <a:rPr lang="en-US" sz="1800" b="1"/>
              <a:t>where P</a:t>
            </a:r>
            <a:br>
              <a:rPr lang="en-US" sz="1800" b="1"/>
            </a:br>
            <a:r>
              <a:rPr lang="en-US" sz="1800" b="1"/>
              <a:t>group by </a:t>
            </a:r>
            <a:r>
              <a:rPr lang="en-US" sz="1800" i="1"/>
              <a:t>A1, A2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is equivalent to the following expression in multiset relational algebra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  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1800"/>
              <a:t> </a:t>
            </a:r>
            <a:r>
              <a:rPr lang="en-US" sz="2400" i="1" baseline="-25000"/>
              <a:t>A1,sumA3</a:t>
            </a:r>
            <a:r>
              <a:rPr lang="en-US" sz="1800"/>
              <a:t>( </a:t>
            </a:r>
            <a:r>
              <a:rPr lang="en-US" sz="2400" baseline="-25000"/>
              <a:t>A1,A2</a:t>
            </a:r>
            <a:r>
              <a:rPr lang="en-US" sz="1800"/>
              <a:t> </a:t>
            </a:r>
            <a:r>
              <a:rPr lang="en-US" sz="2400"/>
              <a:t>   </a:t>
            </a:r>
            <a:r>
              <a:rPr lang="en-US" sz="2400" b="1" baseline="-25000"/>
              <a:t>sum</a:t>
            </a:r>
            <a:r>
              <a:rPr lang="en-US" sz="2400" baseline="-25000"/>
              <a:t>(</a:t>
            </a:r>
            <a:r>
              <a:rPr lang="en-US" sz="2400" i="1" baseline="-25000"/>
              <a:t>A3</a:t>
            </a:r>
            <a:r>
              <a:rPr lang="en-US" sz="2400" baseline="-25000"/>
              <a:t>)</a:t>
            </a:r>
            <a:r>
              <a:rPr lang="en-US" sz="1800"/>
              <a:t> </a:t>
            </a:r>
            <a:r>
              <a:rPr lang="en-US" sz="2400" b="1" baseline="-25000"/>
              <a:t>as</a:t>
            </a:r>
            <a:r>
              <a:rPr lang="en-US" sz="2400" baseline="-25000"/>
              <a:t> sumA3</a:t>
            </a:r>
            <a:r>
              <a:rPr lang="en-US" sz="1800"/>
              <a:t>(</a:t>
            </a:r>
            <a:r>
              <a:rPr lang="en-US" sz="2400">
                <a:latin typeface="Symbol" pitchFamily="16" charset="2"/>
                <a:ea typeface="Symbol" pitchFamily="16" charset="2"/>
                <a:cs typeface="Symbol" pitchFamily="16" charset="2"/>
              </a:rPr>
              <a:t></a:t>
            </a:r>
            <a:r>
              <a:rPr lang="en-US" sz="1800"/>
              <a:t> </a:t>
            </a:r>
            <a:r>
              <a:rPr lang="en-US" sz="2400" i="1" baseline="-25000"/>
              <a:t>P</a:t>
            </a:r>
            <a:r>
              <a:rPr lang="en-US" sz="1800"/>
              <a:t> (</a:t>
            </a:r>
            <a:r>
              <a:rPr lang="en-US" sz="1800" i="1"/>
              <a:t>r1 </a:t>
            </a:r>
            <a:r>
              <a:rPr lang="en-US" sz="1800"/>
              <a:t>x </a:t>
            </a:r>
            <a:r>
              <a:rPr lang="en-US" sz="1800" i="1"/>
              <a:t> r2  </a:t>
            </a:r>
            <a:r>
              <a:rPr lang="en-US" sz="1800"/>
              <a:t>x .. x</a:t>
            </a:r>
            <a:r>
              <a:rPr lang="en-US" sz="1800" i="1"/>
              <a:t>  rm</a:t>
            </a:r>
            <a:r>
              <a:rPr lang="en-US" sz="1800"/>
              <a:t>)))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</p:txBody>
      </p:sp>
      <p:pic>
        <p:nvPicPr>
          <p:cNvPr id="49156" name="Picture 3">
            <a:extLst>
              <a:ext uri="{FF2B5EF4-FFF2-40B4-BE49-F238E27FC236}">
                <a16:creationId xmlns:a16="http://schemas.microsoft.com/office/drawing/2014/main" id="{08F369F6-E4CA-48AA-B78B-97F9861D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90240"/>
          <a:stretch>
            <a:fillRect/>
          </a:stretch>
        </p:blipFill>
        <p:spPr bwMode="auto">
          <a:xfrm>
            <a:off x="3332163" y="3867150"/>
            <a:ext cx="2730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1A4F8BB2-CC55-4F06-9238-0E884B9AEA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24415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Tuple Relational Calculus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641AB8D6-5C3C-4DEA-B106-6819854271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Tuple Relational Calculus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3AC8A408-63BB-4F3F-A184-5507CA66B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8137525" cy="31623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 nonprocedural query language, where each query is of the form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{</a:t>
            </a:r>
            <a:r>
              <a:rPr lang="en-US" sz="1800" i="1"/>
              <a:t>t</a:t>
            </a:r>
            <a:r>
              <a:rPr lang="en-US" sz="1800"/>
              <a:t> | </a:t>
            </a:r>
            <a:r>
              <a:rPr lang="en-US" sz="1800" i="1"/>
              <a:t>P</a:t>
            </a:r>
            <a:r>
              <a:rPr lang="en-US" sz="1800"/>
              <a:t> (</a:t>
            </a:r>
            <a:r>
              <a:rPr lang="en-US" sz="1800" i="1"/>
              <a:t>t </a:t>
            </a:r>
            <a:r>
              <a:rPr lang="en-US" sz="1800"/>
              <a:t>) }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It is the set of all tuples </a:t>
            </a:r>
            <a:r>
              <a:rPr lang="en-US" sz="1800" i="1"/>
              <a:t>t</a:t>
            </a:r>
            <a:r>
              <a:rPr lang="en-US" sz="1800"/>
              <a:t> such that predicate </a:t>
            </a:r>
            <a:r>
              <a:rPr lang="en-US" sz="1800" i="1"/>
              <a:t>P</a:t>
            </a:r>
            <a:r>
              <a:rPr lang="en-US" sz="1800"/>
              <a:t> is true for </a:t>
            </a:r>
            <a:r>
              <a:rPr lang="en-US" sz="1800" i="1"/>
              <a:t>t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t</a:t>
            </a:r>
            <a:r>
              <a:rPr lang="en-US" sz="1800"/>
              <a:t> is a </a:t>
            </a:r>
            <a:r>
              <a:rPr lang="en-US" sz="1800" i="1"/>
              <a:t>tuple variable</a:t>
            </a:r>
            <a:r>
              <a:rPr lang="en-US" sz="1800"/>
              <a:t>, </a:t>
            </a:r>
            <a:r>
              <a:rPr lang="en-US" sz="1800" i="1"/>
              <a:t>t </a:t>
            </a:r>
            <a:r>
              <a:rPr lang="en-US" sz="1800"/>
              <a:t>[</a:t>
            </a:r>
            <a:r>
              <a:rPr lang="en-US" sz="1800" i="1"/>
              <a:t>A </a:t>
            </a:r>
            <a:r>
              <a:rPr lang="en-US" sz="1800"/>
              <a:t>] denotes the value of tuple </a:t>
            </a:r>
            <a:r>
              <a:rPr lang="en-US" sz="1800" i="1"/>
              <a:t>t</a:t>
            </a:r>
            <a:r>
              <a:rPr lang="en-US" sz="1800"/>
              <a:t> on attribute </a:t>
            </a:r>
            <a:r>
              <a:rPr lang="en-US" sz="1800" i="1"/>
              <a:t>A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t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r</a:t>
            </a:r>
            <a:r>
              <a:rPr lang="en-US" sz="1800"/>
              <a:t> denotes that tuple </a:t>
            </a:r>
            <a:r>
              <a:rPr lang="en-US" sz="1800" i="1"/>
              <a:t>t</a:t>
            </a:r>
            <a:r>
              <a:rPr lang="en-US" sz="1800"/>
              <a:t> is in relation </a:t>
            </a:r>
            <a:r>
              <a:rPr lang="en-US" sz="1800" i="1"/>
              <a:t>r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P</a:t>
            </a:r>
            <a:r>
              <a:rPr lang="en-US" sz="1800"/>
              <a:t> is a </a:t>
            </a:r>
            <a:r>
              <a:rPr lang="en-US" sz="1800" i="1"/>
              <a:t>formula </a:t>
            </a:r>
            <a:r>
              <a:rPr lang="en-US" sz="1800"/>
              <a:t>similar to that of the predicate calculus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AC41FDB3-D235-402F-80C3-12F8899DBC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Predicate Calculus Formula</a:t>
            </a: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C1732CD0-49CC-4A7E-B1E2-DD92700E1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4876800"/>
          </a:xfrm>
        </p:spPr>
        <p:txBody>
          <a:bodyPr/>
          <a:lstStyle/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/>
              <a:t>1.	Set of attributes and constants</a:t>
            </a:r>
          </a:p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/>
              <a:t>2.	Set of comparison operators:  (e.g., </a:t>
            </a:r>
            <a:r>
              <a:rPr lang="en-US" altLang="en-US" sz="1800">
                <a:latin typeface="Symbol" panose="05050102010706020507" pitchFamily="18" charset="2"/>
              </a:rPr>
              <a:t></a:t>
            </a:r>
            <a:r>
              <a:rPr lang="en-US" altLang="en-US" sz="1800"/>
              <a:t>, </a:t>
            </a:r>
            <a:r>
              <a:rPr lang="en-US" altLang="en-US" sz="1800">
                <a:latin typeface="Symbol" panose="05050102010706020507" pitchFamily="18" charset="2"/>
              </a:rPr>
              <a:t></a:t>
            </a:r>
            <a:r>
              <a:rPr lang="en-US" altLang="en-US" sz="1800"/>
              <a:t>, </a:t>
            </a:r>
            <a:r>
              <a:rPr lang="en-US" altLang="en-US" sz="1800">
                <a:latin typeface="Symbol" panose="05050102010706020507" pitchFamily="18" charset="2"/>
              </a:rPr>
              <a:t></a:t>
            </a:r>
            <a:r>
              <a:rPr lang="en-US" altLang="en-US" sz="1800"/>
              <a:t>, </a:t>
            </a:r>
            <a:r>
              <a:rPr lang="en-US" altLang="en-US" sz="1800">
                <a:latin typeface="Symbol" panose="05050102010706020507" pitchFamily="18" charset="2"/>
              </a:rPr>
              <a:t></a:t>
            </a:r>
            <a:r>
              <a:rPr lang="en-US" altLang="en-US" sz="1800"/>
              <a:t>, </a:t>
            </a:r>
            <a:r>
              <a:rPr lang="en-US" altLang="en-US" sz="1800">
                <a:latin typeface="Symbol" panose="05050102010706020507" pitchFamily="18" charset="2"/>
              </a:rPr>
              <a:t></a:t>
            </a:r>
            <a:r>
              <a:rPr lang="en-US" altLang="en-US" sz="1800"/>
              <a:t>, </a:t>
            </a:r>
            <a:r>
              <a:rPr lang="en-US" altLang="en-US" sz="1800">
                <a:latin typeface="Symbol" panose="05050102010706020507" pitchFamily="18" charset="2"/>
              </a:rPr>
              <a:t></a:t>
            </a:r>
            <a:r>
              <a:rPr lang="en-US" altLang="en-US" sz="1800"/>
              <a:t>)</a:t>
            </a:r>
          </a:p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/>
              <a:t>3.	Set of connectives:  and (</a:t>
            </a:r>
            <a:r>
              <a:rPr lang="en-US" altLang="en-US" sz="1800">
                <a:latin typeface="Symbol" panose="05050102010706020507" pitchFamily="18" charset="2"/>
              </a:rPr>
              <a:t></a:t>
            </a:r>
            <a:r>
              <a:rPr lang="en-US" altLang="en-US" sz="1800"/>
              <a:t>), or (v)‚ not (</a:t>
            </a:r>
            <a:r>
              <a:rPr lang="en-US" altLang="en-US" sz="1800">
                <a:latin typeface="Symbol" panose="05050102010706020507" pitchFamily="18" charset="2"/>
              </a:rPr>
              <a:t></a:t>
            </a:r>
            <a:r>
              <a:rPr lang="en-US" altLang="en-US" sz="1800"/>
              <a:t>)</a:t>
            </a:r>
          </a:p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/>
              <a:t>4.	Implication (</a:t>
            </a:r>
            <a:r>
              <a:rPr lang="en-US" altLang="en-US" sz="1800">
                <a:latin typeface="Symbol" panose="05050102010706020507" pitchFamily="18" charset="2"/>
              </a:rPr>
              <a:t></a:t>
            </a:r>
            <a:r>
              <a:rPr lang="en-US" altLang="en-US" sz="1800"/>
              <a:t>): x </a:t>
            </a:r>
            <a:r>
              <a:rPr lang="en-US" altLang="en-US" sz="1800">
                <a:latin typeface="Symbol" panose="05050102010706020507" pitchFamily="18" charset="2"/>
              </a:rPr>
              <a:t></a:t>
            </a:r>
            <a:r>
              <a:rPr lang="en-US" altLang="en-US" sz="1800"/>
              <a:t> y, if x if true, then y is true</a:t>
            </a:r>
          </a:p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 i="1"/>
              <a:t>				x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</a:t>
            </a:r>
            <a:r>
              <a:rPr lang="en-US" altLang="en-US" sz="1800"/>
              <a:t> </a:t>
            </a:r>
            <a:r>
              <a:rPr lang="en-US" altLang="en-US" sz="1800" i="1"/>
              <a:t>y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</a:t>
            </a:r>
            <a:r>
              <a:rPr lang="en-US" altLang="en-US" sz="1800" i="1"/>
              <a:t>x</a:t>
            </a:r>
            <a:r>
              <a:rPr lang="en-US" altLang="en-US" sz="1800"/>
              <a:t> v </a:t>
            </a:r>
            <a:r>
              <a:rPr lang="en-US" altLang="en-US" sz="1800" i="1"/>
              <a:t>y</a:t>
            </a:r>
          </a:p>
          <a:p>
            <a:pPr indent="-341313">
              <a:buClrTx/>
              <a:buSzPct val="90000"/>
              <a:buFontTx/>
              <a:buNone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/>
              <a:t>5.	Set of quantifiers: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Wingdings 3" panose="05040102010807070707" pitchFamily="18" charset="2"/>
              <a:buChar char="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latin typeface="Symbol" panose="05050102010706020507" pitchFamily="18" charset="2"/>
              </a:rPr>
              <a:t></a:t>
            </a:r>
            <a:r>
              <a:rPr lang="en-US" altLang="en-US" sz="1800" i="1"/>
              <a:t>t </a:t>
            </a:r>
            <a:r>
              <a:rPr lang="en-US" altLang="en-US" sz="1800">
                <a:latin typeface="Symbol" panose="05050102010706020507" pitchFamily="18" charset="2"/>
              </a:rPr>
              <a:t></a:t>
            </a:r>
            <a:r>
              <a:rPr lang="en-US" altLang="en-US" sz="1800" i="1">
                <a:latin typeface="Symbol" panose="05050102010706020507" pitchFamily="18" charset="2"/>
              </a:rPr>
              <a:t></a:t>
            </a:r>
            <a:r>
              <a:rPr lang="en-US" altLang="en-US" sz="1800" i="1"/>
              <a:t>r </a:t>
            </a:r>
            <a:r>
              <a:rPr lang="en-US" altLang="en-US" sz="1800"/>
              <a:t>(</a:t>
            </a:r>
            <a:r>
              <a:rPr lang="en-US" altLang="en-US" sz="1800" i="1"/>
              <a:t>Q </a:t>
            </a:r>
            <a:r>
              <a:rPr lang="en-US" altLang="en-US" sz="1800"/>
              <a:t>(</a:t>
            </a:r>
            <a:r>
              <a:rPr lang="en-US" altLang="en-US" sz="1800" i="1"/>
              <a:t>t </a:t>
            </a:r>
            <a:r>
              <a:rPr lang="en-US" altLang="en-US" sz="1800"/>
              <a:t>))</a:t>
            </a:r>
            <a:r>
              <a:rPr lang="en-US" altLang="en-US" sz="1800" i="1"/>
              <a:t> </a:t>
            </a:r>
            <a:r>
              <a:rPr lang="en-US" altLang="en-US" sz="1800">
                <a:latin typeface="Symbol" panose="05050102010706020507" pitchFamily="18" charset="2"/>
              </a:rPr>
              <a:t></a:t>
            </a:r>
            <a:r>
              <a:rPr lang="en-US" altLang="en-US" sz="1800" i="1">
                <a:latin typeface="Symbol" panose="05050102010706020507" pitchFamily="18" charset="2"/>
              </a:rPr>
              <a:t></a:t>
            </a:r>
            <a:r>
              <a:rPr lang="en-US" altLang="en-US" sz="1800"/>
              <a:t>”there exists” a tuple in </a:t>
            </a:r>
            <a:r>
              <a:rPr lang="en-US" altLang="en-US" sz="1800" i="1"/>
              <a:t>t</a:t>
            </a:r>
            <a:r>
              <a:rPr lang="en-US" altLang="en-US" sz="1800"/>
              <a:t> in relation </a:t>
            </a:r>
            <a:r>
              <a:rPr lang="en-US" altLang="en-US" sz="1800" i="1"/>
              <a:t>r</a:t>
            </a:r>
            <a:br>
              <a:rPr lang="en-US" altLang="en-US" sz="1800" i="1"/>
            </a:br>
            <a:r>
              <a:rPr lang="en-US" altLang="en-US" sz="1800"/>
              <a:t>                        such that predicate </a:t>
            </a:r>
            <a:r>
              <a:rPr lang="en-US" altLang="en-US" sz="1800" i="1"/>
              <a:t>Q </a:t>
            </a:r>
            <a:r>
              <a:rPr lang="en-US" altLang="en-US" sz="1800"/>
              <a:t>(</a:t>
            </a:r>
            <a:r>
              <a:rPr lang="en-US" altLang="en-US" sz="1800" i="1"/>
              <a:t>t </a:t>
            </a:r>
            <a:r>
              <a:rPr lang="en-US" altLang="en-US" sz="1800"/>
              <a:t>) is true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Wingdings 3" panose="05040102010807070707" pitchFamily="18" charset="2"/>
              <a:buChar char="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Symbol" panose="05050102010706020507" pitchFamily="18" charset="2"/>
              </a:rPr>
              <a:t></a:t>
            </a:r>
            <a:r>
              <a:rPr lang="en-US" altLang="en-US" sz="1800" i="1"/>
              <a:t>t </a:t>
            </a:r>
            <a:r>
              <a:rPr lang="en-US" altLang="en-US" sz="1800">
                <a:latin typeface="Symbol" panose="05050102010706020507" pitchFamily="18" charset="2"/>
              </a:rPr>
              <a:t></a:t>
            </a:r>
            <a:r>
              <a:rPr lang="en-US" altLang="en-US" sz="1800" i="1"/>
              <a:t>r</a:t>
            </a:r>
            <a:r>
              <a:rPr lang="en-US" altLang="en-US" sz="1800"/>
              <a:t> (</a:t>
            </a:r>
            <a:r>
              <a:rPr lang="en-US" altLang="en-US" sz="1800" i="1"/>
              <a:t>Q </a:t>
            </a:r>
            <a:r>
              <a:rPr lang="en-US" altLang="en-US" sz="1800"/>
              <a:t>(</a:t>
            </a:r>
            <a:r>
              <a:rPr lang="en-US" altLang="en-US" sz="1800" i="1"/>
              <a:t>t </a:t>
            </a:r>
            <a:r>
              <a:rPr lang="en-US" altLang="en-US" sz="1800"/>
              <a:t>)) </a:t>
            </a:r>
            <a:r>
              <a:rPr lang="en-US" altLang="en-US" sz="1800">
                <a:latin typeface="Symbol" panose="05050102010706020507" pitchFamily="18" charset="2"/>
              </a:rPr>
              <a:t></a:t>
            </a:r>
            <a:r>
              <a:rPr lang="en-US" altLang="en-US" sz="1800" i="1"/>
              <a:t>Q</a:t>
            </a:r>
            <a:r>
              <a:rPr lang="en-US" altLang="en-US" sz="1800"/>
              <a:t> is true “for all” tuples </a:t>
            </a:r>
            <a:r>
              <a:rPr lang="en-US" altLang="en-US" sz="1800" i="1"/>
              <a:t>t</a:t>
            </a:r>
            <a:r>
              <a:rPr lang="en-US" altLang="en-US" sz="1800"/>
              <a:t> in relation </a:t>
            </a:r>
            <a:r>
              <a:rPr lang="en-US" altLang="en-US" sz="1800" i="1"/>
              <a:t>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41584FB6-8FEB-4578-B87B-0AC70A6A2E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Project Operation – Example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C46FCB6-6C1F-4E5B-B050-099881932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7825" y="1077913"/>
            <a:ext cx="2441575" cy="411162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Relation</a:t>
            </a:r>
            <a:r>
              <a:rPr lang="en-US" altLang="en-US" sz="1800" i="1"/>
              <a:t> r</a:t>
            </a:r>
            <a:r>
              <a:rPr lang="en-US" altLang="en-US" sz="1800"/>
              <a:t>: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CA25EE7-9CAC-4B66-86B1-D05C35F38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114800"/>
            <a:ext cx="7029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33FF9277-7E1E-4AB4-90BE-761E24508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962400"/>
            <a:ext cx="7029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342" name="Rectangle 5">
            <a:extLst>
              <a:ext uri="{FF2B5EF4-FFF2-40B4-BE49-F238E27FC236}">
                <a16:creationId xmlns:a16="http://schemas.microsoft.com/office/drawing/2014/main" id="{08E5DD00-3F0B-4EE7-96C8-32994B224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114800"/>
            <a:ext cx="7029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343" name="Rectangle 6">
            <a:extLst>
              <a:ext uri="{FF2B5EF4-FFF2-40B4-BE49-F238E27FC236}">
                <a16:creationId xmlns:a16="http://schemas.microsoft.com/office/drawing/2014/main" id="{E8BABB95-3837-49C8-858E-C1A88CE64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140200"/>
            <a:ext cx="7029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344" name="Rectangle 7">
            <a:extLst>
              <a:ext uri="{FF2B5EF4-FFF2-40B4-BE49-F238E27FC236}">
                <a16:creationId xmlns:a16="http://schemas.microsoft.com/office/drawing/2014/main" id="{9D3BFE13-F288-46AA-93BF-70CA2C8CB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659188"/>
            <a:ext cx="2057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pic>
        <p:nvPicPr>
          <p:cNvPr id="14345" name="Picture 8">
            <a:extLst>
              <a:ext uri="{FF2B5EF4-FFF2-40B4-BE49-F238E27FC236}">
                <a16:creationId xmlns:a16="http://schemas.microsoft.com/office/drawing/2014/main" id="{7468FB10-DFFE-4BCB-A375-B66C04B0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1189038"/>
            <a:ext cx="2708275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46" name="Rectangle 9">
            <a:extLst>
              <a:ext uri="{FF2B5EF4-FFF2-40B4-BE49-F238E27FC236}">
                <a16:creationId xmlns:a16="http://schemas.microsoft.com/office/drawing/2014/main" id="{E40CEBE0-FCF2-4E79-8CAA-DFC91961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3597275"/>
            <a:ext cx="14684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baseline="-25000">
                <a:solidFill>
                  <a:srgbClr val="000000"/>
                </a:solidFill>
              </a:rPr>
              <a:t>A,C</a:t>
            </a:r>
            <a:r>
              <a:rPr lang="en-US" altLang="en-US">
                <a:solidFill>
                  <a:srgbClr val="000000"/>
                </a:solidFill>
              </a:rPr>
              <a:t> (</a:t>
            </a:r>
            <a:r>
              <a:rPr lang="en-US" altLang="en-US" i="1">
                <a:solidFill>
                  <a:srgbClr val="000000"/>
                </a:solidFill>
              </a:rPr>
              <a:t>r</a:t>
            </a:r>
            <a:r>
              <a:rPr lang="en-US" altLang="en-US">
                <a:solidFill>
                  <a:srgbClr val="000000"/>
                </a:solidFill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2D1B3E-5295-4F76-ABA1-3BF9D5AFE346}"/>
                  </a:ext>
                </a:extLst>
              </p14:cNvPr>
              <p14:cNvContentPartPr/>
              <p14:nvPr/>
            </p14:nvContentPartPr>
            <p14:xfrm>
              <a:off x="714812" y="3655969"/>
              <a:ext cx="1042200" cy="32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2D1B3E-5295-4F76-ABA1-3BF9D5AFE3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172" y="3584329"/>
                <a:ext cx="1113840" cy="4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3C82D43-3BB5-45B1-A0CF-6A96C03AAED5}"/>
              </a:ext>
            </a:extLst>
          </p:cNvPr>
          <p:cNvGrpSpPr/>
          <p:nvPr/>
        </p:nvGrpSpPr>
        <p:grpSpPr>
          <a:xfrm>
            <a:off x="5677772" y="1242169"/>
            <a:ext cx="3328560" cy="798120"/>
            <a:chOff x="5677772" y="1242169"/>
            <a:chExt cx="332856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BADA2A-DA37-4E07-9A73-757923153EDF}"/>
                    </a:ext>
                  </a:extLst>
                </p14:cNvPr>
                <p14:cNvContentPartPr/>
                <p14:nvPr/>
              </p14:nvContentPartPr>
              <p14:xfrm>
                <a:off x="5934812" y="1368169"/>
                <a:ext cx="43560" cy="47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BADA2A-DA37-4E07-9A73-757923153E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16812" y="1350529"/>
                  <a:ext cx="792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F228FB-275C-4E86-970D-5BFE97EF7321}"/>
                    </a:ext>
                  </a:extLst>
                </p14:cNvPr>
                <p14:cNvContentPartPr/>
                <p14:nvPr/>
              </p14:nvContentPartPr>
              <p14:xfrm>
                <a:off x="6118412" y="1324249"/>
                <a:ext cx="48960" cy="52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F228FB-275C-4E86-970D-5BFE97EF73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0772" y="1306249"/>
                  <a:ext cx="846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FC88CC-0035-4F6B-ACE3-34BA19E9E0D9}"/>
                    </a:ext>
                  </a:extLst>
                </p14:cNvPr>
                <p14:cNvContentPartPr/>
                <p14:nvPr/>
              </p14:nvContentPartPr>
              <p14:xfrm>
                <a:off x="5677772" y="1338649"/>
                <a:ext cx="644040" cy="22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FC88CC-0035-4F6B-ACE3-34BA19E9E0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0132" y="1320649"/>
                  <a:ext cx="679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369E38-5E1C-45F4-8062-D0AD56A40A92}"/>
                    </a:ext>
                  </a:extLst>
                </p14:cNvPr>
                <p14:cNvContentPartPr/>
                <p14:nvPr/>
              </p14:nvContentPartPr>
              <p14:xfrm>
                <a:off x="6255572" y="1683529"/>
                <a:ext cx="132480" cy="29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369E38-5E1C-45F4-8062-D0AD56A40A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7572" y="1665529"/>
                  <a:ext cx="168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D9525-BC3F-4F3F-9876-009B204F157A}"/>
                    </a:ext>
                  </a:extLst>
                </p14:cNvPr>
                <p14:cNvContentPartPr/>
                <p14:nvPr/>
              </p14:nvContentPartPr>
              <p14:xfrm>
                <a:off x="6377252" y="1742569"/>
                <a:ext cx="118440" cy="23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D9525-BC3F-4F3F-9876-009B204F15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59612" y="1724569"/>
                  <a:ext cx="154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CE6F88-43B4-4712-A275-500A8802CB92}"/>
                    </a:ext>
                  </a:extLst>
                </p14:cNvPr>
                <p14:cNvContentPartPr/>
                <p14:nvPr/>
              </p14:nvContentPartPr>
              <p14:xfrm>
                <a:off x="6287972" y="1871809"/>
                <a:ext cx="140040" cy="3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CE6F88-43B4-4712-A275-500A8802CB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0332" y="1854169"/>
                  <a:ext cx="175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8B6948-3BD3-4244-9E50-FCC8A220DE1F}"/>
                    </a:ext>
                  </a:extLst>
                </p14:cNvPr>
                <p14:cNvContentPartPr/>
                <p14:nvPr/>
              </p14:nvContentPartPr>
              <p14:xfrm>
                <a:off x="6583172" y="1858129"/>
                <a:ext cx="32760" cy="18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8B6948-3BD3-4244-9E50-FCC8A220DE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65172" y="1840129"/>
                  <a:ext cx="68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3D8228-8C21-4E8F-B4DB-EEB34C363575}"/>
                    </a:ext>
                  </a:extLst>
                </p14:cNvPr>
                <p14:cNvContentPartPr/>
                <p14:nvPr/>
              </p14:nvContentPartPr>
              <p14:xfrm>
                <a:off x="6737972" y="1903129"/>
                <a:ext cx="18000" cy="7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3D8228-8C21-4E8F-B4DB-EEB34C3635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19972" y="1885489"/>
                  <a:ext cx="53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218C44-B2E2-48C7-978A-2C2EBC85570F}"/>
                    </a:ext>
                  </a:extLst>
                </p14:cNvPr>
                <p14:cNvContentPartPr/>
                <p14:nvPr/>
              </p14:nvContentPartPr>
              <p14:xfrm>
                <a:off x="6903932" y="1725649"/>
                <a:ext cx="86040" cy="240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218C44-B2E2-48C7-978A-2C2EBC8557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86292" y="1708009"/>
                  <a:ext cx="121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F7A29D-B399-45AF-AD84-F9EE2994F1A4}"/>
                    </a:ext>
                  </a:extLst>
                </p14:cNvPr>
                <p14:cNvContentPartPr/>
                <p14:nvPr/>
              </p14:nvContentPartPr>
              <p14:xfrm>
                <a:off x="6961172" y="1743649"/>
                <a:ext cx="110160" cy="23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F7A29D-B399-45AF-AD84-F9EE2994F1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3172" y="1726009"/>
                  <a:ext cx="14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F36AD3-2C4E-4158-AA44-8864D64D19BA}"/>
                    </a:ext>
                  </a:extLst>
                </p14:cNvPr>
                <p14:cNvContentPartPr/>
                <p14:nvPr/>
              </p14:nvContentPartPr>
              <p14:xfrm>
                <a:off x="6950372" y="1868929"/>
                <a:ext cx="104760" cy="4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F36AD3-2C4E-4158-AA44-8864D64D19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32372" y="1851289"/>
                  <a:ext cx="140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7329EA-B704-453D-B78A-5437E765DFFE}"/>
                    </a:ext>
                  </a:extLst>
                </p14:cNvPr>
                <p14:cNvContentPartPr/>
                <p14:nvPr/>
              </p14:nvContentPartPr>
              <p14:xfrm>
                <a:off x="7163852" y="1871449"/>
                <a:ext cx="132480" cy="16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7329EA-B704-453D-B78A-5437E765DF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6212" y="1853449"/>
                  <a:ext cx="168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1CE3F-03AA-4C93-84ED-BE0045E76150}"/>
                    </a:ext>
                  </a:extLst>
                </p14:cNvPr>
                <p14:cNvContentPartPr/>
                <p14:nvPr/>
              </p14:nvContentPartPr>
              <p14:xfrm>
                <a:off x="7370852" y="1889809"/>
                <a:ext cx="34200" cy="11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1CE3F-03AA-4C93-84ED-BE0045E761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53212" y="1872169"/>
                  <a:ext cx="6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464ED1-3FC9-4151-BBC6-F1CA4353B974}"/>
                    </a:ext>
                  </a:extLst>
                </p14:cNvPr>
                <p14:cNvContentPartPr/>
                <p14:nvPr/>
              </p14:nvContentPartPr>
              <p14:xfrm>
                <a:off x="7532852" y="1901329"/>
                <a:ext cx="14760" cy="2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464ED1-3FC9-4151-BBC6-F1CA4353B9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5212" y="1883329"/>
                  <a:ext cx="50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B6945E-EF27-4B6E-B27F-91E21E6E2617}"/>
                    </a:ext>
                  </a:extLst>
                </p14:cNvPr>
                <p14:cNvContentPartPr/>
                <p14:nvPr/>
              </p14:nvContentPartPr>
              <p14:xfrm>
                <a:off x="7664972" y="1904209"/>
                <a:ext cx="12240" cy="1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B6945E-EF27-4B6E-B27F-91E21E6E26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6972" y="1886209"/>
                  <a:ext cx="4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0AC319-5CAD-41A3-8DFB-47F2C55B19E8}"/>
                    </a:ext>
                  </a:extLst>
                </p14:cNvPr>
                <p14:cNvContentPartPr/>
                <p14:nvPr/>
              </p14:nvContentPartPr>
              <p14:xfrm>
                <a:off x="7739852" y="1875049"/>
                <a:ext cx="73080" cy="4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0AC319-5CAD-41A3-8DFB-47F2C55B19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22212" y="1857409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437275-D8AE-443B-9DEB-FBE15DFE5BF3}"/>
                    </a:ext>
                  </a:extLst>
                </p14:cNvPr>
                <p14:cNvContentPartPr/>
                <p14:nvPr/>
              </p14:nvContentPartPr>
              <p14:xfrm>
                <a:off x="7885652" y="1675249"/>
                <a:ext cx="75960" cy="27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437275-D8AE-443B-9DEB-FBE15DFE5B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67652" y="1657249"/>
                  <a:ext cx="111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31691B-E746-4EEE-A12F-E38E72BBD325}"/>
                    </a:ext>
                  </a:extLst>
                </p14:cNvPr>
                <p14:cNvContentPartPr/>
                <p14:nvPr/>
              </p14:nvContentPartPr>
              <p14:xfrm>
                <a:off x="7939292" y="1696489"/>
                <a:ext cx="169200" cy="22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31691B-E746-4EEE-A12F-E38E72BBD3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1292" y="1678849"/>
                  <a:ext cx="204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B55A1-EB48-434E-A3D3-81FF80BE1DB3}"/>
                    </a:ext>
                  </a:extLst>
                </p14:cNvPr>
                <p14:cNvContentPartPr/>
                <p14:nvPr/>
              </p14:nvContentPartPr>
              <p14:xfrm>
                <a:off x="7915172" y="1856329"/>
                <a:ext cx="117720" cy="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B55A1-EB48-434E-A3D3-81FF80BE1D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97532" y="1838329"/>
                  <a:ext cx="153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39E6E3-E600-416C-BB48-A6BECF737C1A}"/>
                    </a:ext>
                  </a:extLst>
                </p14:cNvPr>
                <p14:cNvContentPartPr/>
                <p14:nvPr/>
              </p14:nvContentPartPr>
              <p14:xfrm>
                <a:off x="8187332" y="1827889"/>
                <a:ext cx="152640" cy="14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39E6E3-E600-416C-BB48-A6BECF737C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9692" y="1810249"/>
                  <a:ext cx="18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F49CE6-7AA2-45CC-9C8F-60195E7E2467}"/>
                    </a:ext>
                  </a:extLst>
                </p14:cNvPr>
                <p14:cNvContentPartPr/>
                <p14:nvPr/>
              </p14:nvContentPartPr>
              <p14:xfrm>
                <a:off x="8493692" y="1242169"/>
                <a:ext cx="256320" cy="626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F49CE6-7AA2-45CC-9C8F-60195E7E24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76052" y="1224169"/>
                  <a:ext cx="2919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5312F3-45D3-43C8-B1F9-3727689EE714}"/>
                    </a:ext>
                  </a:extLst>
                </p14:cNvPr>
                <p14:cNvContentPartPr/>
                <p14:nvPr/>
              </p14:nvContentPartPr>
              <p14:xfrm>
                <a:off x="8603492" y="1509649"/>
                <a:ext cx="212400" cy="16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5312F3-45D3-43C8-B1F9-3727689EE7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85492" y="1491649"/>
                  <a:ext cx="248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E2F9D3-6476-4D1D-841B-64F39B8C84EE}"/>
                    </a:ext>
                  </a:extLst>
                </p14:cNvPr>
                <p14:cNvContentPartPr/>
                <p14:nvPr/>
              </p14:nvContentPartPr>
              <p14:xfrm>
                <a:off x="8888972" y="1305529"/>
                <a:ext cx="117360" cy="54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E2F9D3-6476-4D1D-841B-64F39B8C84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71332" y="1287889"/>
                  <a:ext cx="153000" cy="584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540949F7-6F02-4EFE-B70B-7736B10DC4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03A376AD-AC86-4AC4-9F98-39EF95D7E1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65225"/>
            <a:ext cx="7593013" cy="8001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Find the </a:t>
            </a:r>
            <a:r>
              <a:rPr lang="en-US" altLang="en-US" sz="1800" i="1"/>
              <a:t>ID, name, dept_name, salary  </a:t>
            </a:r>
            <a:r>
              <a:rPr lang="en-US" altLang="en-US" sz="1800"/>
              <a:t>for instructors whose salary is greater than $80,000</a:t>
            </a: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936C3FA9-A431-4D68-B732-999ABAA0A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2755900"/>
            <a:ext cx="741203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As in the previous query, but output only the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attribute value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s </a:t>
            </a:r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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instructor 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salary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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80000)}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Notice that a relation on schema 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 is implicitly defined by             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the query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5289357D-2755-4752-A944-DEDA07D1C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2030413"/>
            <a:ext cx="43735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875"/>
              </a:spcBef>
              <a:buClrTx/>
              <a:buSzPct val="9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|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instructor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[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salary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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80000}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3C7B0B1-E7D1-49AA-80D8-391210F951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1B94BE-0514-403C-8F3A-7F59EC65D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8255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Find the names of all instructors whose department is in the Watson building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5C3A7F27-C97F-4E1D-88FD-7057DB4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63" y="4160838"/>
            <a:ext cx="7134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6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v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2010)}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4972B3BB-3DA3-4AC4-B497-DDF98E309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3238500"/>
            <a:ext cx="8102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Find the set of all courses taught in the Fall 2009 semester, or in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the Spring 2010 semester, or both</a:t>
            </a:r>
          </a:p>
        </p:txBody>
      </p:sp>
      <p:sp>
        <p:nvSpPr>
          <p:cNvPr id="54277" name="Text Box 5">
            <a:extLst>
              <a:ext uri="{FF2B5EF4-FFF2-40B4-BE49-F238E27FC236}">
                <a16:creationId xmlns:a16="http://schemas.microsoft.com/office/drawing/2014/main" id="{6BF72548-6773-48CF-99D1-76299CF6F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63" y="2090738"/>
            <a:ext cx="666273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instructor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department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dept_name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“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building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“Watson” ))}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F1D98E13-6A17-4AC2-ABB2-5600A91881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1E8C9A62-6DFC-40A9-9664-FF0242663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2017713"/>
            <a:ext cx="7134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6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2010)}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7A2BACE6-69E1-4BD2-BD5D-B07ECAB3C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1095375"/>
            <a:ext cx="8102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Find the set of all courses taught in the Fall 2009 semester, and in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the Spring 2010 semester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3A630E0E-4D52-441F-9ECC-9B219D0D1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4614863"/>
            <a:ext cx="7134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6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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course_id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semester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] 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u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[year]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2010)}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2826D64F-81D6-4C79-B61E-8AB875EC7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3692525"/>
            <a:ext cx="8102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Find the set of all courses taught in the Fall 2009 semester, but not in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the Spring 2010 semester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B7DA289A-DD68-4D51-ACEE-8319E5FFFB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Safety of Expressions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CC221C6A-D4FC-4A6B-BE98-E5142B0C1D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It is possible to write tuple calculus expressions that generate infinite relations.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For example, { t | </a:t>
            </a:r>
            <a:r>
              <a:rPr lang="en-US" altLang="en-US" sz="1800">
                <a:latin typeface="Symbol" panose="05050102010706020507" pitchFamily="18" charset="2"/>
              </a:rPr>
              <a:t></a:t>
            </a:r>
            <a:r>
              <a:rPr lang="en-US" altLang="en-US" sz="1800"/>
              <a:t> </a:t>
            </a:r>
            <a:r>
              <a:rPr lang="en-US" altLang="en-US" sz="1800" i="1"/>
              <a:t>t</a:t>
            </a:r>
            <a:r>
              <a:rPr lang="en-US" altLang="en-US" sz="1800">
                <a:latin typeface="Symbol" panose="05050102010706020507" pitchFamily="18" charset="2"/>
              </a:rPr>
              <a:t></a:t>
            </a:r>
            <a:r>
              <a:rPr lang="en-US" altLang="en-US" sz="1800"/>
              <a:t> </a:t>
            </a:r>
            <a:r>
              <a:rPr lang="en-US" altLang="en-US" sz="1800" i="1"/>
              <a:t>r </a:t>
            </a:r>
            <a:r>
              <a:rPr lang="en-US" altLang="en-US" sz="1800"/>
              <a:t>} results in an infinite relation if the domain of any attribute of relation </a:t>
            </a:r>
            <a:r>
              <a:rPr lang="en-US" altLang="en-US" sz="1800" i="1"/>
              <a:t>r</a:t>
            </a:r>
            <a:r>
              <a:rPr lang="en-US" altLang="en-US" sz="1800"/>
              <a:t> is infinite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To guard against the problem, we restrict the set of allowable expressions to safe expressions.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An expression {</a:t>
            </a:r>
            <a:r>
              <a:rPr lang="en-US" altLang="en-US" sz="1800" i="1"/>
              <a:t>t</a:t>
            </a:r>
            <a:r>
              <a:rPr lang="en-US" altLang="en-US" sz="1800"/>
              <a:t> | </a:t>
            </a:r>
            <a:r>
              <a:rPr lang="en-US" altLang="en-US" sz="1800" i="1"/>
              <a:t>P </a:t>
            </a:r>
            <a:r>
              <a:rPr lang="en-US" altLang="en-US" sz="1800"/>
              <a:t>(</a:t>
            </a:r>
            <a:r>
              <a:rPr lang="en-US" altLang="en-US" sz="1800" i="1"/>
              <a:t>t </a:t>
            </a:r>
            <a:r>
              <a:rPr lang="en-US" altLang="en-US" sz="1800"/>
              <a:t>)}</a:t>
            </a:r>
            <a:r>
              <a:rPr lang="en-US" altLang="en-US" sz="1800" i="1"/>
              <a:t> </a:t>
            </a:r>
            <a:r>
              <a:rPr lang="en-US" altLang="en-US" sz="1800"/>
              <a:t>in the tuple relational calculus is </a:t>
            </a:r>
            <a:r>
              <a:rPr lang="en-US" altLang="en-US" sz="1800" i="1"/>
              <a:t>safe</a:t>
            </a:r>
            <a:r>
              <a:rPr lang="en-US" altLang="en-US" sz="1800"/>
              <a:t> if every component of </a:t>
            </a:r>
            <a:r>
              <a:rPr lang="en-US" altLang="en-US" sz="1800" i="1"/>
              <a:t>t</a:t>
            </a:r>
            <a:r>
              <a:rPr lang="en-US" altLang="en-US" sz="1800"/>
              <a:t> appears in one of the relations, tuples, or constants that appear in </a:t>
            </a:r>
            <a:r>
              <a:rPr lang="en-US" altLang="en-US" sz="1800" i="1"/>
              <a:t>P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NOTE: this is more than just a syntax condition. </a:t>
            </a:r>
          </a:p>
          <a:p>
            <a:pPr marL="1084263" lvl="2" indent="-227013">
              <a:buClr>
                <a:srgbClr val="33CC33"/>
              </a:buClr>
              <a:buSzPct val="75000"/>
              <a:buFont typeface="Webdings" panose="05030102010509060703" pitchFamily="18" charset="2"/>
              <a:buChar char="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E.g. { </a:t>
            </a:r>
            <a:r>
              <a:rPr lang="en-US" altLang="en-US" sz="1800" i="1"/>
              <a:t>t</a:t>
            </a:r>
            <a:r>
              <a:rPr lang="en-US" altLang="en-US" sz="1800"/>
              <a:t> | </a:t>
            </a:r>
            <a:r>
              <a:rPr lang="en-US" altLang="en-US" sz="1800" i="1"/>
              <a:t>t </a:t>
            </a:r>
            <a:r>
              <a:rPr lang="en-US" altLang="en-US" sz="1800"/>
              <a:t>[</a:t>
            </a:r>
            <a:r>
              <a:rPr lang="en-US" altLang="en-US" sz="1800" i="1"/>
              <a:t>A</a:t>
            </a:r>
            <a:r>
              <a:rPr lang="en-US" altLang="en-US" sz="1800"/>
              <a:t>] = 5 </a:t>
            </a:r>
            <a:r>
              <a:rPr lang="en-US" altLang="en-US" sz="2000">
                <a:latin typeface="Symbol" panose="05050102010706020507" pitchFamily="18" charset="2"/>
              </a:rPr>
              <a:t></a:t>
            </a:r>
            <a:r>
              <a:rPr lang="en-US" altLang="en-US" sz="1800"/>
              <a:t> </a:t>
            </a:r>
            <a:r>
              <a:rPr lang="en-US" altLang="en-US" sz="1800" b="1"/>
              <a:t>true</a:t>
            </a:r>
            <a:r>
              <a:rPr lang="en-US" altLang="en-US" sz="1800"/>
              <a:t> } is not safe --- it defines an infinite set with attribute values that do not appear in any relation or tuples or constants in </a:t>
            </a:r>
            <a:r>
              <a:rPr lang="en-US" altLang="en-US" sz="1800" i="1"/>
              <a:t>P</a:t>
            </a:r>
            <a:r>
              <a:rPr lang="en-US" altLang="en-US" sz="1800"/>
              <a:t>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C8EA91BD-EF35-4795-A233-4CE45A8834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Universal Quantification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17F3951-2F92-4158-8E9A-C10199994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4903787"/>
          </a:xfrm>
        </p:spPr>
        <p:txBody>
          <a:bodyPr/>
          <a:lstStyle/>
          <a:p>
            <a:pPr marL="341313" indent="-341313">
              <a:spcBef>
                <a:spcPts val="875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Find all students who have taken all courses offered in the Biology department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    {</a:t>
            </a:r>
            <a:r>
              <a:rPr lang="en-US" altLang="en-US" sz="2000" i="1"/>
              <a:t>t </a:t>
            </a:r>
            <a:r>
              <a:rPr lang="en-US" altLang="en-US" sz="2000"/>
              <a:t>|</a:t>
            </a:r>
            <a:r>
              <a:rPr lang="en-US" altLang="en-US" sz="2000" i="1"/>
              <a:t> </a:t>
            </a:r>
            <a:r>
              <a:rPr lang="en-US" altLang="en-US" sz="2000">
                <a:latin typeface="Symbol" panose="05050102010706020507" pitchFamily="18" charset="2"/>
              </a:rPr>
              <a:t></a:t>
            </a:r>
            <a:r>
              <a:rPr lang="en-US" altLang="en-US" sz="2000"/>
              <a:t> </a:t>
            </a:r>
            <a:r>
              <a:rPr lang="en-US" altLang="en-US" sz="2000" i="1"/>
              <a:t>r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student </a:t>
            </a:r>
            <a:r>
              <a:rPr lang="en-US" altLang="en-US" sz="2000"/>
              <a:t>(</a:t>
            </a:r>
            <a:r>
              <a:rPr lang="en-US" altLang="en-US" sz="2000" i="1"/>
              <a:t>t </a:t>
            </a:r>
            <a:r>
              <a:rPr lang="en-US" altLang="en-US" sz="2000"/>
              <a:t>[</a:t>
            </a:r>
            <a:r>
              <a:rPr lang="en-US" altLang="en-US" sz="2000" i="1"/>
              <a:t>ID</a:t>
            </a:r>
            <a:r>
              <a:rPr lang="en-US" altLang="en-US" sz="2000"/>
              <a:t>] = </a:t>
            </a:r>
            <a:r>
              <a:rPr lang="en-US" altLang="en-US" sz="2000" i="1"/>
              <a:t>r </a:t>
            </a:r>
            <a:r>
              <a:rPr lang="en-US" altLang="en-US" sz="2000"/>
              <a:t>[</a:t>
            </a:r>
            <a:r>
              <a:rPr lang="en-US" altLang="en-US" sz="2000" i="1"/>
              <a:t>ID</a:t>
            </a:r>
            <a:r>
              <a:rPr lang="en-US" altLang="en-US" sz="2000"/>
              <a:t>]) </a:t>
            </a:r>
            <a:r>
              <a:rPr lang="en-US" altLang="en-US" sz="2000">
                <a:latin typeface="Symbol" panose="05050102010706020507" pitchFamily="18" charset="2"/>
              </a:rPr>
              <a:t></a:t>
            </a:r>
            <a:br>
              <a:rPr lang="en-US" altLang="en-US" sz="2000">
                <a:latin typeface="Symbol" panose="05050102010706020507" pitchFamily="18" charset="2"/>
              </a:rPr>
            </a:br>
            <a:r>
              <a:rPr lang="en-US" altLang="en-US" sz="2000"/>
              <a:t>         (</a:t>
            </a:r>
            <a:r>
              <a:rPr lang="en-US" altLang="en-US" sz="2000">
                <a:latin typeface="Symbol" panose="05050102010706020507" pitchFamily="18" charset="2"/>
              </a:rPr>
              <a:t></a:t>
            </a:r>
            <a:r>
              <a:rPr lang="en-US" altLang="en-US" sz="2000"/>
              <a:t> </a:t>
            </a:r>
            <a:r>
              <a:rPr lang="en-US" altLang="en-US" sz="2000" i="1"/>
              <a:t>u</a:t>
            </a:r>
            <a:r>
              <a:rPr lang="en-US" altLang="en-US" sz="2000"/>
              <a:t>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course</a:t>
            </a:r>
            <a:r>
              <a:rPr lang="en-US" altLang="en-US" sz="2000"/>
              <a:t> (</a:t>
            </a:r>
            <a:r>
              <a:rPr lang="en-US" altLang="en-US" sz="2000" i="1"/>
              <a:t>u </a:t>
            </a:r>
            <a:r>
              <a:rPr lang="en-US" altLang="en-US" sz="2000"/>
              <a:t>[</a:t>
            </a:r>
            <a:r>
              <a:rPr lang="en-US" altLang="en-US" sz="2000" i="1"/>
              <a:t>dept_name</a:t>
            </a:r>
            <a:r>
              <a:rPr lang="en-US" altLang="en-US" sz="2000"/>
              <a:t>]=“Biology” </a:t>
            </a:r>
            <a:r>
              <a:rPr lang="en-US" altLang="en-US" sz="2000">
                <a:latin typeface="Symbol" panose="05050102010706020507" pitchFamily="18" charset="2"/>
              </a:rPr>
              <a:t></a:t>
            </a:r>
            <a:r>
              <a:rPr lang="en-US" altLang="en-US" sz="2000"/>
              <a:t>  </a:t>
            </a:r>
            <a:br>
              <a:rPr lang="en-US" altLang="en-US" sz="2000"/>
            </a:br>
            <a:r>
              <a:rPr lang="en-US" altLang="en-US" sz="2000"/>
              <a:t>                        </a:t>
            </a:r>
            <a:r>
              <a:rPr lang="en-US" altLang="en-US" sz="2000">
                <a:latin typeface="Symbol" panose="05050102010706020507" pitchFamily="18" charset="2"/>
              </a:rPr>
              <a:t></a:t>
            </a:r>
            <a:r>
              <a:rPr lang="en-US" altLang="en-US" sz="2000" i="1"/>
              <a:t> s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takes </a:t>
            </a:r>
            <a:r>
              <a:rPr lang="en-US" altLang="en-US" sz="2000"/>
              <a:t>(</a:t>
            </a:r>
            <a:r>
              <a:rPr lang="en-US" altLang="en-US" sz="2000" i="1"/>
              <a:t>t </a:t>
            </a:r>
            <a:r>
              <a:rPr lang="en-US" altLang="en-US" sz="2000"/>
              <a:t>[</a:t>
            </a:r>
            <a:r>
              <a:rPr lang="en-US" altLang="en-US" sz="2000" i="1"/>
              <a:t>ID</a:t>
            </a:r>
            <a:r>
              <a:rPr lang="en-US" altLang="en-US" sz="2000"/>
              <a:t>] = </a:t>
            </a:r>
            <a:r>
              <a:rPr lang="en-US" altLang="en-US" sz="2000" i="1"/>
              <a:t>s </a:t>
            </a:r>
            <a:r>
              <a:rPr lang="en-US" altLang="en-US" sz="2000"/>
              <a:t>[</a:t>
            </a:r>
            <a:r>
              <a:rPr lang="en-US" altLang="en-US" sz="2000" i="1"/>
              <a:t>ID</a:t>
            </a:r>
            <a:r>
              <a:rPr lang="en-US" altLang="en-US" sz="2000"/>
              <a:t> ] </a:t>
            </a:r>
            <a:r>
              <a:rPr lang="en-US" altLang="en-US" sz="2000">
                <a:latin typeface="Symbol" panose="05050102010706020507" pitchFamily="18" charset="2"/>
              </a:rPr>
              <a:t></a:t>
            </a:r>
            <a:r>
              <a:rPr lang="en-US" altLang="en-US" sz="2000"/>
              <a:t>  </a:t>
            </a:r>
            <a:br>
              <a:rPr lang="en-US" altLang="en-US" sz="2000"/>
            </a:br>
            <a:r>
              <a:rPr lang="en-US" altLang="en-US" sz="2000"/>
              <a:t>                                </a:t>
            </a:r>
            <a:r>
              <a:rPr lang="en-US" altLang="en-US" sz="2000" i="1"/>
              <a:t>s </a:t>
            </a:r>
            <a:r>
              <a:rPr lang="en-US" altLang="en-US" sz="2000"/>
              <a:t>[</a:t>
            </a:r>
            <a:r>
              <a:rPr lang="en-US" altLang="en-US" sz="2000" i="1"/>
              <a:t>course_id</a:t>
            </a:r>
            <a:r>
              <a:rPr lang="en-US" altLang="en-US" sz="2000"/>
              <a:t>] = </a:t>
            </a:r>
            <a:r>
              <a:rPr lang="en-US" altLang="en-US" sz="2000" i="1"/>
              <a:t>u </a:t>
            </a:r>
            <a:r>
              <a:rPr lang="en-US" altLang="en-US" sz="2000"/>
              <a:t>[</a:t>
            </a:r>
            <a:r>
              <a:rPr lang="en-US" altLang="en-US" sz="2000" i="1"/>
              <a:t>course_id</a:t>
            </a:r>
            <a:r>
              <a:rPr lang="en-US" altLang="en-US" sz="2000"/>
              <a:t>]))}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Note that without the existential quantification on student, the above query would be unsafe if the Biology department has not offered any courses.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7640CD5-26FF-4147-A4D4-5CA58AB8A4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24415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Domain Relational Calculus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2586507A-2931-4340-8C37-3CA2D8C421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Domain Relational Calculus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98953D99-118C-4CB8-8157-213067938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 nonprocedural query language equivalent in power to the tuple relational calculus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Each query is an expression of the form: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	{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</a:t>
            </a:r>
            <a:r>
              <a:rPr lang="en-US" sz="1800"/>
              <a:t> </a:t>
            </a:r>
            <a:r>
              <a:rPr lang="en-US" sz="1800" i="1"/>
              <a:t>x</a:t>
            </a:r>
            <a:r>
              <a:rPr lang="en-US" sz="1900" baseline="-25000"/>
              <a:t>1</a:t>
            </a:r>
            <a:r>
              <a:rPr lang="en-US" sz="1800" i="1"/>
              <a:t>, x</a:t>
            </a:r>
            <a:r>
              <a:rPr lang="en-US" sz="1900" baseline="-25000"/>
              <a:t>2</a:t>
            </a:r>
            <a:r>
              <a:rPr lang="en-US" sz="1800" i="1"/>
              <a:t>, …, x</a:t>
            </a:r>
            <a:r>
              <a:rPr lang="en-US" sz="1900" i="1" baseline="-25000"/>
              <a:t>n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</a:t>
            </a:r>
            <a:r>
              <a:rPr lang="en-US" sz="1800"/>
              <a:t> | </a:t>
            </a:r>
            <a:r>
              <a:rPr lang="en-US" sz="1800" i="1"/>
              <a:t>P </a:t>
            </a:r>
            <a:r>
              <a:rPr lang="en-US" sz="1800"/>
              <a:t>(</a:t>
            </a:r>
            <a:r>
              <a:rPr lang="en-US" sz="1800" i="1"/>
              <a:t>x</a:t>
            </a:r>
            <a:r>
              <a:rPr lang="en-US" sz="1900" baseline="-25000"/>
              <a:t>1</a:t>
            </a:r>
            <a:r>
              <a:rPr lang="en-US" sz="1800"/>
              <a:t>, </a:t>
            </a:r>
            <a:r>
              <a:rPr lang="en-US" sz="1800" i="1"/>
              <a:t>x</a:t>
            </a:r>
            <a:r>
              <a:rPr lang="en-US" sz="1900" baseline="-25000"/>
              <a:t>2</a:t>
            </a:r>
            <a:r>
              <a:rPr lang="en-US" sz="1800" i="1"/>
              <a:t>, …, x</a:t>
            </a:r>
            <a:r>
              <a:rPr lang="en-US" sz="1900" i="1" baseline="-25000"/>
              <a:t>n</a:t>
            </a:r>
            <a:r>
              <a:rPr lang="en-US" sz="1800"/>
              <a:t>)}</a:t>
            </a:r>
            <a:br>
              <a:rPr lang="en-US" sz="1800"/>
            </a:br>
            <a:endParaRPr lang="en-US" sz="1800"/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x</a:t>
            </a:r>
            <a:r>
              <a:rPr lang="en-US" sz="2100" baseline="-25000"/>
              <a:t>1</a:t>
            </a:r>
            <a:r>
              <a:rPr lang="en-US" sz="1800"/>
              <a:t>, </a:t>
            </a:r>
            <a:r>
              <a:rPr lang="en-US" sz="1800" i="1"/>
              <a:t>x</a:t>
            </a:r>
            <a:r>
              <a:rPr lang="en-US" sz="2100" baseline="-25000"/>
              <a:t>2</a:t>
            </a:r>
            <a:r>
              <a:rPr lang="en-US" sz="1800" i="1"/>
              <a:t>, …, x</a:t>
            </a:r>
            <a:r>
              <a:rPr lang="en-US" sz="2100" i="1" baseline="-25000"/>
              <a:t>n</a:t>
            </a:r>
            <a:r>
              <a:rPr lang="en-US" sz="1800" i="1" baseline="-25000"/>
              <a:t> </a:t>
            </a:r>
            <a:r>
              <a:rPr lang="en-US" sz="1800"/>
              <a:t> represent domain variables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 i="1"/>
              <a:t>P</a:t>
            </a:r>
            <a:r>
              <a:rPr lang="en-US" sz="1800"/>
              <a:t> represents a formula similar to that of the predicate calculus</a:t>
            </a:r>
          </a:p>
          <a:p>
            <a:pPr marL="741363" lvl="1" indent="-282575">
              <a:buClrTx/>
              <a:buSzPct val="8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25D0735A-631C-4D30-8A4C-EC814E8A7A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58E63EB9-B339-4E62-AE30-1F58F1E57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65225"/>
            <a:ext cx="7700963" cy="359092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Find the </a:t>
            </a:r>
            <a:r>
              <a:rPr lang="en-US" sz="1800" i="1"/>
              <a:t>ID, name, dept_name, salary  </a:t>
            </a:r>
            <a:r>
              <a:rPr lang="en-US" sz="1800"/>
              <a:t>for instructors whose salary is greater than $80,000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{</a:t>
            </a:r>
            <a:r>
              <a:rPr lang="en-US" sz="1800" i="1"/>
              <a:t>&lt; i, n, d, s&gt; </a:t>
            </a:r>
            <a:r>
              <a:rPr lang="en-US" sz="1800"/>
              <a:t>| </a:t>
            </a:r>
            <a:r>
              <a:rPr lang="en-US" sz="1800" i="1"/>
              <a:t> &lt; i, n, d, s&gt;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instructor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1800"/>
              <a:t> </a:t>
            </a:r>
            <a:r>
              <a:rPr lang="en-US" sz="1800" i="1"/>
              <a:t>s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</a:t>
            </a:r>
            <a:r>
              <a:rPr lang="en-US" sz="1800"/>
              <a:t> 80000}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As in the previous query, but output only the </a:t>
            </a:r>
            <a:r>
              <a:rPr lang="en-US" sz="1800" i="1"/>
              <a:t>ID</a:t>
            </a:r>
            <a:r>
              <a:rPr lang="en-US" sz="1800"/>
              <a:t> attribute value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{</a:t>
            </a:r>
            <a:r>
              <a:rPr lang="en-US" sz="1800" i="1"/>
              <a:t>&lt; i&gt; </a:t>
            </a:r>
            <a:r>
              <a:rPr lang="en-US" sz="1800"/>
              <a:t> |</a:t>
            </a:r>
            <a:r>
              <a:rPr lang="en-US" sz="1800" i="1"/>
              <a:t> &lt; i, n, d, s&gt;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instructor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1800"/>
              <a:t> </a:t>
            </a:r>
            <a:r>
              <a:rPr lang="en-US" sz="1800" i="1"/>
              <a:t>s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</a:t>
            </a:r>
            <a:r>
              <a:rPr lang="en-US" sz="1800"/>
              <a:t> 80000}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Find the names of all instructors whose department is in the Watson building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         {</a:t>
            </a:r>
            <a:r>
              <a:rPr lang="en-US" sz="1800" i="1"/>
              <a:t>&lt; n &gt; </a:t>
            </a:r>
            <a:r>
              <a:rPr lang="en-US" sz="1800"/>
              <a:t>| </a:t>
            </a:r>
            <a:r>
              <a:rPr lang="en-US" sz="1800" i="1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</a:t>
            </a:r>
            <a:r>
              <a:rPr lang="en-US" sz="1800"/>
              <a:t> </a:t>
            </a:r>
            <a:r>
              <a:rPr lang="en-US" sz="1800" i="1"/>
              <a:t>i, d, s (&lt;</a:t>
            </a:r>
            <a:r>
              <a:rPr lang="en-US" sz="1800"/>
              <a:t> </a:t>
            </a:r>
            <a:r>
              <a:rPr lang="en-US" sz="1800" i="1"/>
              <a:t>i, n, d, s</a:t>
            </a:r>
            <a:r>
              <a:rPr lang="en-US" sz="1800"/>
              <a:t> &gt;</a:t>
            </a:r>
            <a:r>
              <a:rPr lang="en-US" sz="1800" i="1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instructor </a:t>
            </a:r>
            <a:br>
              <a:rPr lang="en-US" sz="1800" i="1"/>
            </a:br>
            <a:r>
              <a:rPr lang="en-US" sz="1800"/>
              <a:t>             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</a:t>
            </a:r>
            <a:r>
              <a:rPr lang="en-US" sz="1800"/>
              <a:t> b, a (&lt;</a:t>
            </a:r>
            <a:r>
              <a:rPr lang="en-US" sz="1800" i="1"/>
              <a:t> d, b, a&gt;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</a:t>
            </a:r>
            <a:r>
              <a:rPr lang="en-US" sz="1800"/>
              <a:t> </a:t>
            </a:r>
            <a:r>
              <a:rPr lang="en-US" sz="1800" i="1"/>
              <a:t>department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</a:t>
            </a:r>
            <a:r>
              <a:rPr lang="en-US" sz="1800"/>
              <a:t>  </a:t>
            </a:r>
            <a:r>
              <a:rPr lang="en-US" sz="1800" i="1"/>
              <a:t>b</a:t>
            </a:r>
            <a:r>
              <a:rPr lang="en-US" sz="1800"/>
              <a:t> = “Watson” ))}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800"/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602A45D7-F50E-41A5-8D39-0AC6B0E71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2755900"/>
            <a:ext cx="7412037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875"/>
              </a:spcBef>
              <a:buClrTx/>
              <a:buSzPct val="90000"/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3ECD6561-6297-4FE7-B75D-D183887C62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C8679D61-4B07-4D89-8B9E-A2D28949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1784350"/>
            <a:ext cx="71342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&lt;c&gt;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a, s, y, b, r, 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 &lt;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c, a, s, y, b, 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 </a:t>
            </a:r>
            <a:r>
              <a:rPr lang="en-US" altLang="en-US" sz="16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)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v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a, s, y, b, r, t 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(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&lt;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c, a, s, y, b, 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2010)}</a:t>
            </a:r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4C63BC93-3EC5-4DA4-B442-F4EF92C90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1079500"/>
            <a:ext cx="8102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Find the set of all courses taught in the Fall 2009 semester, or in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the Spring 2010 semester, or both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D5AE3BEA-E991-4668-A4EB-293CC6E14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63" y="2090738"/>
            <a:ext cx="6662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11CE6AE5-7753-4B02-AE48-7C779376C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3055938"/>
            <a:ext cx="713422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This case can also be written as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&lt;c&gt;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a, s, y, b, r, 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 &lt;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c, a, s, y, b, 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 </a:t>
            </a:r>
            <a:r>
              <a:rPr lang="en-US" altLang="en-US" sz="16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( 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)  v 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2010))}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56B63214-F612-48EB-955E-D5BF78D41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4044950"/>
            <a:ext cx="8102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Find the set of all courses taught in the Fall 2009 semester, and in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the Spring 2010 semester</a:t>
            </a:r>
          </a:p>
        </p:txBody>
      </p:sp>
      <p:sp>
        <p:nvSpPr>
          <p:cNvPr id="61447" name="Text Box 7">
            <a:extLst>
              <a:ext uri="{FF2B5EF4-FFF2-40B4-BE49-F238E27FC236}">
                <a16:creationId xmlns:a16="http://schemas.microsoft.com/office/drawing/2014/main" id="{DC6451FF-3611-47D2-9B6A-C929C7452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4883150"/>
            <a:ext cx="7134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&lt;c&gt;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a, s, y, b, r, t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 &lt;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c, a, s, y, b, 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“Fall”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2009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)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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a, s, y, b, r, 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 &lt;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c, a, s, y, b, 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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section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]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= “Spring”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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2010)}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21861D00-A8CB-40DB-A16F-1596849361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Safety of Expressions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E991C1B-69A6-445A-BA3B-59238F370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538" y="1165225"/>
            <a:ext cx="7848600" cy="4876800"/>
          </a:xfrm>
        </p:spPr>
        <p:txBody>
          <a:bodyPr/>
          <a:lstStyle/>
          <a:p>
            <a:pPr indent="-341313">
              <a:buClrTx/>
              <a:buSzPct val="90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The expression:</a:t>
            </a:r>
          </a:p>
          <a:p>
            <a:pPr indent="-341313">
              <a:buClrTx/>
              <a:buSzPct val="90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			{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</a:t>
            </a:r>
            <a:r>
              <a:rPr lang="en-US" sz="1800"/>
              <a:t> </a:t>
            </a:r>
            <a:r>
              <a:rPr lang="en-US" sz="1800" i="1"/>
              <a:t>x</a:t>
            </a:r>
            <a:r>
              <a:rPr lang="en-US" sz="1900" baseline="-25000"/>
              <a:t>1</a:t>
            </a:r>
            <a:r>
              <a:rPr lang="en-US" sz="1800" i="1"/>
              <a:t>, x</a:t>
            </a:r>
            <a:r>
              <a:rPr lang="en-US" sz="1900" baseline="-25000"/>
              <a:t>2</a:t>
            </a:r>
            <a:r>
              <a:rPr lang="en-US" sz="1800" i="1"/>
              <a:t>, …, x</a:t>
            </a:r>
            <a:r>
              <a:rPr lang="en-US" sz="1900" i="1" baseline="-25000"/>
              <a:t>n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</a:t>
            </a:r>
            <a:r>
              <a:rPr lang="en-US" sz="1800"/>
              <a:t> | </a:t>
            </a:r>
            <a:r>
              <a:rPr lang="en-US" sz="1800" i="1"/>
              <a:t>P </a:t>
            </a:r>
            <a:r>
              <a:rPr lang="en-US" sz="1800"/>
              <a:t>(</a:t>
            </a:r>
            <a:r>
              <a:rPr lang="en-US" sz="1800" i="1"/>
              <a:t>x</a:t>
            </a:r>
            <a:r>
              <a:rPr lang="en-US" sz="1900" baseline="-25000"/>
              <a:t>1</a:t>
            </a:r>
            <a:r>
              <a:rPr lang="en-US" sz="1800"/>
              <a:t>, </a:t>
            </a:r>
            <a:r>
              <a:rPr lang="en-US" sz="1800" i="1"/>
              <a:t>x</a:t>
            </a:r>
            <a:r>
              <a:rPr lang="en-US" sz="1900" baseline="-25000"/>
              <a:t>2</a:t>
            </a:r>
            <a:r>
              <a:rPr lang="en-US" sz="1800" i="1"/>
              <a:t>, …, x</a:t>
            </a:r>
            <a:r>
              <a:rPr lang="en-US" sz="1900" i="1" baseline="-25000"/>
              <a:t>n </a:t>
            </a:r>
            <a:r>
              <a:rPr lang="en-US" sz="1800"/>
              <a:t>)}</a:t>
            </a:r>
            <a:br>
              <a:rPr lang="en-US" sz="1800"/>
            </a:br>
            <a:endParaRPr lang="en-US" sz="1800"/>
          </a:p>
          <a:p>
            <a:pPr indent="-341313">
              <a:buClrTx/>
              <a:buSzPct val="90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is safe if all of the following hold:</a:t>
            </a:r>
          </a:p>
          <a:p>
            <a:pPr marL="341313" indent="-339725">
              <a:buClr>
                <a:srgbClr val="CC3300"/>
              </a:buClr>
              <a:buSzPct val="90000"/>
              <a:buFont typeface="Times New Roman" pitchFamily="16" charset="0"/>
              <a:buAutoNum type="arabicPeriod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All values that appear in tuples of the expression are values 	from </a:t>
            </a:r>
            <a:r>
              <a:rPr lang="en-US" sz="1800" i="1">
                <a:solidFill>
                  <a:srgbClr val="CC3300"/>
                </a:solidFill>
              </a:rPr>
              <a:t>dom </a:t>
            </a:r>
            <a:r>
              <a:rPr lang="en-US" sz="1800"/>
              <a:t>(</a:t>
            </a:r>
            <a:r>
              <a:rPr lang="en-US" sz="1800" i="1"/>
              <a:t>P </a:t>
            </a:r>
            <a:r>
              <a:rPr lang="en-US" sz="1800"/>
              <a:t>) (that is, the values appear either in </a:t>
            </a:r>
            <a:r>
              <a:rPr lang="en-US" sz="1800" i="1"/>
              <a:t>P</a:t>
            </a:r>
            <a:r>
              <a:rPr lang="en-US" sz="1800"/>
              <a:t> or in a tuple of a 	relation mentioned in </a:t>
            </a:r>
            <a:r>
              <a:rPr lang="en-US" sz="1800" i="1"/>
              <a:t>P </a:t>
            </a:r>
            <a:r>
              <a:rPr lang="en-US" sz="1800"/>
              <a:t>).</a:t>
            </a:r>
          </a:p>
          <a:p>
            <a:pPr marL="341313" indent="-339725">
              <a:buClr>
                <a:srgbClr val="CC3300"/>
              </a:buClr>
              <a:buSzPct val="90000"/>
              <a:buFont typeface="Times New Roman" pitchFamily="16" charset="0"/>
              <a:buAutoNum type="arabicPeriod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For every “there exists” subformula of the form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</a:t>
            </a:r>
            <a:r>
              <a:rPr lang="en-US" sz="1800"/>
              <a:t> </a:t>
            </a:r>
            <a:r>
              <a:rPr lang="en-US" sz="1800" i="1"/>
              <a:t>x</a:t>
            </a:r>
            <a:r>
              <a:rPr lang="en-US" sz="1800"/>
              <a:t> (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(</a:t>
            </a:r>
            <a:r>
              <a:rPr lang="en-US" sz="1800" i="1"/>
              <a:t>x </a:t>
            </a:r>
            <a:r>
              <a:rPr lang="en-US" sz="1800"/>
              <a:t>)), the 	subformula is true if and only if there is a value of </a:t>
            </a:r>
            <a:r>
              <a:rPr lang="en-US" sz="1800" i="1"/>
              <a:t>x</a:t>
            </a:r>
            <a:r>
              <a:rPr lang="en-US" sz="1800"/>
              <a:t> in </a:t>
            </a:r>
            <a:r>
              <a:rPr lang="en-US" sz="1800" i="1"/>
              <a:t>dom </a:t>
            </a:r>
            <a:r>
              <a:rPr lang="en-US" sz="1800"/>
              <a:t>(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)	such that 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(</a:t>
            </a:r>
            <a:r>
              <a:rPr lang="en-US" sz="1800" i="1"/>
              <a:t>x </a:t>
            </a:r>
            <a:r>
              <a:rPr lang="en-US" sz="1800"/>
              <a:t>) is true.</a:t>
            </a:r>
          </a:p>
          <a:p>
            <a:pPr marL="341313" indent="-339725">
              <a:buClr>
                <a:srgbClr val="CC3300"/>
              </a:buClr>
              <a:buSzPct val="90000"/>
              <a:buFont typeface="Times New Roman" pitchFamily="16" charset="0"/>
              <a:buAutoNum type="arabicPeriod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1800"/>
              <a:t>For every “for all” subformula of the form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</a:t>
            </a:r>
            <a:r>
              <a:rPr lang="en-US" sz="2000" baseline="-25000"/>
              <a:t>x</a:t>
            </a:r>
            <a:r>
              <a:rPr lang="en-US" sz="1800"/>
              <a:t> (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 (</a:t>
            </a:r>
            <a:r>
              <a:rPr lang="en-US" sz="1800" i="1"/>
              <a:t>x </a:t>
            </a:r>
            <a:r>
              <a:rPr lang="en-US" sz="1800"/>
              <a:t>)), the subformula is true if and only if 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(</a:t>
            </a:r>
            <a:r>
              <a:rPr lang="en-US" sz="1800" i="1"/>
              <a:t>x </a:t>
            </a:r>
            <a:r>
              <a:rPr lang="en-US" sz="1800"/>
              <a:t>) is true for all values </a:t>
            </a:r>
            <a:r>
              <a:rPr lang="en-US" sz="1800" i="1"/>
              <a:t>x</a:t>
            </a:r>
            <a:r>
              <a:rPr lang="en-US" sz="1800"/>
              <a:t>  from </a:t>
            </a:r>
            <a:r>
              <a:rPr lang="en-US" sz="1800" i="1"/>
              <a:t>dom </a:t>
            </a:r>
            <a:r>
              <a:rPr lang="en-US" sz="1800"/>
              <a:t>(</a:t>
            </a:r>
            <a:r>
              <a:rPr lang="en-US" sz="1800" i="1"/>
              <a:t>P</a:t>
            </a:r>
            <a:r>
              <a:rPr lang="en-US" sz="1900" baseline="-25000"/>
              <a:t>1</a:t>
            </a:r>
            <a:r>
              <a:rPr lang="en-US" sz="1800"/>
              <a:t>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B4253BD-99DA-4760-B4B8-563BF0B48E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Project Operation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36F55768-2C9C-402D-AB13-A42164E15E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254375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Notation:</a:t>
            </a:r>
            <a:br>
              <a:rPr lang="en-US" sz="1800"/>
            </a:br>
            <a:r>
              <a:rPr lang="en-US" sz="1800"/>
              <a:t>	</a:t>
            </a:r>
          </a:p>
          <a:p>
            <a:pPr marL="341313" indent="-339725">
              <a:lnSpc>
                <a:spcPct val="120000"/>
              </a:lnSpc>
              <a:buClrTx/>
              <a:buSzPct val="90000"/>
              <a:buFontTx/>
              <a:buNone/>
              <a:tabLst>
                <a:tab pos="3254375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where </a:t>
            </a:r>
            <a:r>
              <a:rPr lang="en-US" sz="1800" i="1"/>
              <a:t>A</a:t>
            </a:r>
            <a:r>
              <a:rPr lang="en-US" sz="1800" i="1" baseline="-25000"/>
              <a:t>1</a:t>
            </a:r>
            <a:r>
              <a:rPr lang="en-US" sz="1800" i="1"/>
              <a:t>, A</a:t>
            </a:r>
            <a:r>
              <a:rPr lang="en-US" sz="1800" i="1" baseline="-25000"/>
              <a:t>2</a:t>
            </a:r>
            <a:r>
              <a:rPr lang="en-US" sz="1800"/>
              <a:t> are attribute names and </a:t>
            </a:r>
            <a:r>
              <a:rPr lang="en-US" sz="1800" i="1"/>
              <a:t>r</a:t>
            </a:r>
            <a:r>
              <a:rPr lang="en-US" sz="1800"/>
              <a:t> is a relation name.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254375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The result is defined as the relation of </a:t>
            </a:r>
            <a:r>
              <a:rPr lang="en-US" sz="1800" i="1"/>
              <a:t>k</a:t>
            </a:r>
            <a:r>
              <a:rPr lang="en-US" sz="1800"/>
              <a:t> columns obtained by erasing the columns that are not listed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254375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Duplicate rows removed from result, since relations are sets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3254375" algn="ctr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Example: To eliminate the </a:t>
            </a:r>
            <a:r>
              <a:rPr lang="en-US" sz="1800" i="1"/>
              <a:t>dept_name</a:t>
            </a:r>
            <a:r>
              <a:rPr lang="en-US" sz="1800"/>
              <a:t> attribute of </a:t>
            </a:r>
            <a:r>
              <a:rPr lang="en-US" sz="1800" i="1"/>
              <a:t>instructor</a:t>
            </a:r>
            <a:br>
              <a:rPr lang="en-US" sz="1800" i="1"/>
            </a:br>
            <a:br>
              <a:rPr lang="en-US" sz="1800" i="1"/>
            </a:br>
            <a:r>
              <a:rPr lang="en-US" sz="1800"/>
              <a:t>         	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</a:t>
            </a:r>
            <a:r>
              <a:rPr lang="en-US" sz="2400" i="1" baseline="-25000"/>
              <a:t>ID, name, salary</a:t>
            </a:r>
            <a:r>
              <a:rPr lang="en-US" sz="1800"/>
              <a:t> (</a:t>
            </a:r>
            <a:r>
              <a:rPr lang="en-US" sz="2000" i="1"/>
              <a:t>instructor</a:t>
            </a:r>
            <a:r>
              <a:rPr lang="en-US" sz="1800"/>
              <a:t>) </a:t>
            </a:r>
            <a:br>
              <a:rPr lang="en-US" sz="1800"/>
            </a:br>
            <a:endParaRPr lang="en-US" sz="1800"/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5428A39C-6508-4932-A5AD-DFB3BA173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0113" y="1223963"/>
          <a:ext cx="19145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1073880" imgH="261360" progId="">
                  <p:embed/>
                </p:oleObj>
              </mc:Choice>
              <mc:Fallback>
                <p:oleObj r:id="rId4" imgW="1073880" imgH="261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1223963"/>
                        <a:ext cx="1914525" cy="5445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F18B61-80D8-4E96-AE21-0BE95D7EBB83}"/>
                  </a:ext>
                </a:extLst>
              </p14:cNvPr>
              <p14:cNvContentPartPr/>
              <p14:nvPr/>
            </p14:nvContentPartPr>
            <p14:xfrm>
              <a:off x="3479252" y="1290409"/>
              <a:ext cx="2192040" cy="39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F18B61-80D8-4E96-AE21-0BE95D7EBB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3612" y="1218769"/>
                <a:ext cx="2263680" cy="53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F7704598-7B5C-4887-9F73-2C5551760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Universal Quantification</a:t>
            </a: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CF4E2A71-F4EA-4034-B5F5-8B76BCB9F1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231900"/>
            <a:ext cx="8027988" cy="4903788"/>
          </a:xfrm>
        </p:spPr>
        <p:txBody>
          <a:bodyPr/>
          <a:lstStyle/>
          <a:p>
            <a:pPr marL="341313" indent="-341313">
              <a:spcBef>
                <a:spcPts val="875"/>
              </a:spcBef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Find all students who have taken all courses offered in the Biology department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 {&lt; </a:t>
            </a:r>
            <a:r>
              <a:rPr lang="en-US" altLang="en-US" sz="2000" i="1"/>
              <a:t>i </a:t>
            </a:r>
            <a:r>
              <a:rPr lang="en-US" altLang="en-US" sz="2000"/>
              <a:t>&gt; | </a:t>
            </a:r>
            <a:r>
              <a:rPr lang="en-US" altLang="en-US" sz="2000">
                <a:latin typeface="Symbol" panose="05050102010706020507" pitchFamily="18" charset="2"/>
              </a:rPr>
              <a:t></a:t>
            </a:r>
            <a:r>
              <a:rPr lang="en-US" altLang="en-US" sz="2000"/>
              <a:t> </a:t>
            </a:r>
            <a:r>
              <a:rPr lang="en-US" altLang="en-US" sz="2000" i="1"/>
              <a:t>n, d, tc</a:t>
            </a:r>
            <a:r>
              <a:rPr lang="en-US" altLang="en-US" sz="2000"/>
              <a:t> ( &lt; </a:t>
            </a:r>
            <a:r>
              <a:rPr lang="en-US" altLang="en-US" sz="2000" i="1"/>
              <a:t>i, n, d, tc</a:t>
            </a:r>
            <a:r>
              <a:rPr lang="en-US" altLang="en-US" sz="2000"/>
              <a:t> &gt;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student  </a:t>
            </a:r>
            <a:r>
              <a:rPr lang="en-US" altLang="en-US" sz="2000">
                <a:latin typeface="Symbol" panose="05050102010706020507" pitchFamily="18" charset="2"/>
              </a:rPr>
              <a:t></a:t>
            </a:r>
            <a:br>
              <a:rPr lang="en-US" altLang="en-US" sz="2000">
                <a:latin typeface="Symbol" panose="05050102010706020507" pitchFamily="18" charset="2"/>
              </a:rPr>
            </a:br>
            <a:r>
              <a:rPr lang="en-US" altLang="en-US" sz="2000"/>
              <a:t>       (</a:t>
            </a:r>
            <a:r>
              <a:rPr lang="en-US" altLang="en-US" sz="2000">
                <a:latin typeface="Symbol" panose="05050102010706020507" pitchFamily="18" charset="2"/>
              </a:rPr>
              <a:t></a:t>
            </a:r>
            <a:r>
              <a:rPr lang="en-US" altLang="en-US" sz="2000"/>
              <a:t> </a:t>
            </a:r>
            <a:r>
              <a:rPr lang="en-US" altLang="en-US" sz="2000" i="1"/>
              <a:t>ci, ti, dn, cr </a:t>
            </a:r>
            <a:r>
              <a:rPr lang="en-US" altLang="en-US" sz="2000"/>
              <a:t>( &lt; </a:t>
            </a:r>
            <a:r>
              <a:rPr lang="en-US" altLang="en-US" sz="2000" i="1"/>
              <a:t>ci, ti, dn, cr</a:t>
            </a:r>
            <a:r>
              <a:rPr lang="en-US" altLang="en-US" sz="2000"/>
              <a:t> &gt;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course</a:t>
            </a:r>
            <a:r>
              <a:rPr lang="en-US" altLang="en-US" sz="2000"/>
              <a:t> </a:t>
            </a:r>
            <a:r>
              <a:rPr lang="en-US" altLang="en-US" sz="2000">
                <a:latin typeface="Symbol" panose="05050102010706020507" pitchFamily="18" charset="2"/>
              </a:rPr>
              <a:t></a:t>
            </a:r>
            <a:r>
              <a:rPr lang="en-US" altLang="en-US" sz="2000"/>
              <a:t> </a:t>
            </a:r>
            <a:r>
              <a:rPr lang="en-US" altLang="en-US" sz="2000" i="1"/>
              <a:t>dn </a:t>
            </a:r>
            <a:r>
              <a:rPr lang="en-US" altLang="en-US" sz="2000"/>
              <a:t>=“Biology”                </a:t>
            </a:r>
            <a:br>
              <a:rPr lang="en-US" altLang="en-US" sz="2000"/>
            </a:br>
            <a:r>
              <a:rPr lang="en-US" altLang="en-US" sz="2000"/>
              <a:t>                           </a:t>
            </a:r>
            <a:r>
              <a:rPr lang="en-US" altLang="en-US" sz="2000">
                <a:latin typeface="Symbol" panose="05050102010706020507" pitchFamily="18" charset="2"/>
              </a:rPr>
              <a:t></a:t>
            </a:r>
            <a:r>
              <a:rPr lang="en-US" altLang="en-US" sz="2000"/>
              <a:t>  </a:t>
            </a:r>
            <a:r>
              <a:rPr lang="en-US" altLang="en-US" sz="2000">
                <a:latin typeface="Symbol" panose="05050102010706020507" pitchFamily="18" charset="2"/>
              </a:rPr>
              <a:t></a:t>
            </a:r>
            <a:r>
              <a:rPr lang="en-US" altLang="en-US" sz="2000" i="1"/>
              <a:t> si, se, y, g </a:t>
            </a:r>
            <a:r>
              <a:rPr lang="en-US" altLang="en-US" sz="2000"/>
              <a:t>( &lt;</a:t>
            </a:r>
            <a:r>
              <a:rPr lang="en-US" altLang="en-US" sz="2000" i="1"/>
              <a:t>i, ci, si, se, y, g</a:t>
            </a:r>
            <a:r>
              <a:rPr lang="en-US" altLang="en-US" sz="2000"/>
              <a:t>&gt; </a:t>
            </a:r>
            <a:r>
              <a:rPr lang="en-US" altLang="en-US" sz="2000">
                <a:latin typeface="Symbol" panose="05050102010706020507" pitchFamily="18" charset="2"/>
              </a:rPr>
              <a:t></a:t>
            </a:r>
            <a:r>
              <a:rPr lang="en-US" altLang="en-US" sz="2000"/>
              <a:t> </a:t>
            </a:r>
            <a:r>
              <a:rPr lang="en-US" altLang="en-US" sz="2000" i="1"/>
              <a:t>takes </a:t>
            </a:r>
            <a:r>
              <a:rPr lang="en-US" altLang="en-US" sz="2000"/>
              <a:t>))}</a:t>
            </a:r>
          </a:p>
          <a:p>
            <a:pPr marL="741363" lvl="1" indent="-284163">
              <a:spcBef>
                <a:spcPts val="875"/>
              </a:spcBef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/>
              <a:t>Note that without the existential quantification on student, the above query would be unsafe if the Biology department has not offered any courses. </a:t>
            </a:r>
          </a:p>
        </p:txBody>
      </p:sp>
      <p:sp>
        <p:nvSpPr>
          <p:cNvPr id="63492" name="Text Box 3">
            <a:extLst>
              <a:ext uri="{FF2B5EF4-FFF2-40B4-BE49-F238E27FC236}">
                <a16:creationId xmlns:a16="http://schemas.microsoft.com/office/drawing/2014/main" id="{37ACBC3E-B71F-4A02-9EAB-BF319437C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5537200"/>
            <a:ext cx="4953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* Above query fixes bug in page 246, last query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1094A733-C141-4773-A3E2-EB8515D0B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End of Chapter 6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6962A86-27DF-449D-9D7E-E668EB180D1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buFont typeface="Times New Roman" panose="02020603050405020304" pitchFamily="18" charset="0"/>
              <a:buNone/>
            </a:pPr>
            <a:endParaRPr lang="en-US" altLang="en-US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A02A972C-4A0A-4416-AC3C-E8C4347CB8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6.01</a:t>
            </a:r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B7BAEC3B-D320-40CA-B237-B417045A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971675"/>
            <a:ext cx="3863975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AAD6500-B97F-4184-B9C2-5EA8BA7B62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6.02</a:t>
            </a: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78855D4F-A502-464E-AB6B-B4DBDB9D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3065463"/>
            <a:ext cx="25558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10BCD2D-101A-436B-9D2A-47CF20340C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6.03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712FB048-C0DC-4E73-8F78-DFF67569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189163"/>
            <a:ext cx="1947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2498AD55-2600-430B-B1EA-FCDAD0F402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6.04</a:t>
            </a:r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F6D2CD17-D34C-4A61-8556-5915021B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668463"/>
            <a:ext cx="6176963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067B9117-1212-430D-BF45-C036D69FB3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6.05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6B21069B-6579-4BF8-B238-878920A3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551113"/>
            <a:ext cx="8413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6F3F8F18-0EFF-4A4B-BE4C-5B99CCB4C0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6.06</a:t>
            </a:r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EFC1D6CE-9CD3-4B59-8329-0999CF3F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3090863"/>
            <a:ext cx="841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102028B1-C849-4BCD-8947-6E0560AF61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6.07</a:t>
            </a:r>
          </a:p>
        </p:txBody>
      </p:sp>
      <p:pic>
        <p:nvPicPr>
          <p:cNvPr id="71683" name="Picture 2">
            <a:extLst>
              <a:ext uri="{FF2B5EF4-FFF2-40B4-BE49-F238E27FC236}">
                <a16:creationId xmlns:a16="http://schemas.microsoft.com/office/drawing/2014/main" id="{96E823DE-818C-4C47-A622-329983F0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1625600"/>
            <a:ext cx="3890963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C590FAB0-02A6-4CA3-8F9E-61754844BF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6.08</a:t>
            </a: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8D782030-9E84-4A3C-9972-9CCEC3B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804863"/>
            <a:ext cx="5180013" cy="58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70BE-143E-4D79-9C04-A7A974E5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E6104F-4513-4881-9E73-DE267BFB1A85}"/>
                  </a:ext>
                </a:extLst>
              </p14:cNvPr>
              <p14:cNvContentPartPr/>
              <p14:nvPr/>
            </p14:nvContentPartPr>
            <p14:xfrm>
              <a:off x="3216092" y="104308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E6104F-4513-4881-9E73-DE267BFB1A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452" y="971449"/>
                <a:ext cx="7200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DDB34F-4A22-45C5-9A3B-69A658284C01}"/>
              </a:ext>
            </a:extLst>
          </p:cNvPr>
          <p:cNvGrpSpPr/>
          <p:nvPr/>
        </p:nvGrpSpPr>
        <p:grpSpPr>
          <a:xfrm>
            <a:off x="875372" y="1105729"/>
            <a:ext cx="1764000" cy="318600"/>
            <a:chOff x="875372" y="1105729"/>
            <a:chExt cx="17640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1114BC-1498-4565-8F16-0BB873A83E40}"/>
                    </a:ext>
                  </a:extLst>
                </p14:cNvPr>
                <p14:cNvContentPartPr/>
                <p14:nvPr/>
              </p14:nvContentPartPr>
              <p14:xfrm>
                <a:off x="930812" y="1247209"/>
                <a:ext cx="15480" cy="14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1114BC-1498-4565-8F16-0BB873A83E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812" y="1229569"/>
                  <a:ext cx="5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3F547E-F440-48EF-AE2E-DC896ABDB9AC}"/>
                    </a:ext>
                  </a:extLst>
                </p14:cNvPr>
                <p14:cNvContentPartPr/>
                <p14:nvPr/>
              </p14:nvContentPartPr>
              <p14:xfrm>
                <a:off x="875372" y="1134889"/>
                <a:ext cx="6840" cy="1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3F547E-F440-48EF-AE2E-DC896ABDB9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372" y="1116889"/>
                  <a:ext cx="42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4A1880-F5AD-46C1-B90E-891024464347}"/>
                    </a:ext>
                  </a:extLst>
                </p14:cNvPr>
                <p14:cNvContentPartPr/>
                <p14:nvPr/>
              </p14:nvContentPartPr>
              <p14:xfrm>
                <a:off x="1010012" y="1259089"/>
                <a:ext cx="155520" cy="13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4A1880-F5AD-46C1-B90E-8910244643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2372" y="1241449"/>
                  <a:ext cx="191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BE63F7-9C03-4887-868C-59FBEDE43BAB}"/>
                    </a:ext>
                  </a:extLst>
                </p14:cNvPr>
                <p14:cNvContentPartPr/>
                <p14:nvPr/>
              </p14:nvContentPartPr>
              <p14:xfrm>
                <a:off x="1215932" y="1279609"/>
                <a:ext cx="109080" cy="136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BE63F7-9C03-4887-868C-59FBEDE43B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7932" y="1261969"/>
                  <a:ext cx="144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F33BD1-6972-4DB4-A615-44DC91ED6719}"/>
                    </a:ext>
                  </a:extLst>
                </p14:cNvPr>
                <p14:cNvContentPartPr/>
                <p14:nvPr/>
              </p14:nvContentPartPr>
              <p14:xfrm>
                <a:off x="1458212" y="1129849"/>
                <a:ext cx="50760" cy="27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F33BD1-6972-4DB4-A615-44DC91ED67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212" y="1112209"/>
                  <a:ext cx="86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49CE24-1197-4E13-8669-B5F8718F9769}"/>
                    </a:ext>
                  </a:extLst>
                </p14:cNvPr>
                <p14:cNvContentPartPr/>
                <p14:nvPr/>
              </p14:nvContentPartPr>
              <p14:xfrm>
                <a:off x="1400972" y="1286449"/>
                <a:ext cx="149400" cy="1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49CE24-1197-4E13-8669-B5F8718F97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3332" y="1268449"/>
                  <a:ext cx="185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9A105D-91F8-42B5-A07B-95DAB0E60F59}"/>
                    </a:ext>
                  </a:extLst>
                </p14:cNvPr>
                <p14:cNvContentPartPr/>
                <p14:nvPr/>
              </p14:nvContentPartPr>
              <p14:xfrm>
                <a:off x="1562972" y="1283569"/>
                <a:ext cx="87120" cy="11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9A105D-91F8-42B5-A07B-95DAB0E60F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5332" y="1265929"/>
                  <a:ext cx="122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B5699A-4149-4762-B50B-A4E1B7D2C28C}"/>
                    </a:ext>
                  </a:extLst>
                </p14:cNvPr>
                <p14:cNvContentPartPr/>
                <p14:nvPr/>
              </p14:nvContentPartPr>
              <p14:xfrm>
                <a:off x="1742612" y="1267009"/>
                <a:ext cx="162000" cy="157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B5699A-4149-4762-B50B-A4E1B7D2C2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4612" y="1249009"/>
                  <a:ext cx="197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ECEFE0-B06C-4104-B24E-E392E86D38D6}"/>
                    </a:ext>
                  </a:extLst>
                </p14:cNvPr>
                <p14:cNvContentPartPr/>
                <p14:nvPr/>
              </p14:nvContentPartPr>
              <p14:xfrm>
                <a:off x="1986692" y="1261609"/>
                <a:ext cx="149760" cy="13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ECEFE0-B06C-4104-B24E-E392E86D38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9052" y="1243609"/>
                  <a:ext cx="185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A87592-B2E3-49B6-ADC0-846CA253D5CD}"/>
                    </a:ext>
                  </a:extLst>
                </p14:cNvPr>
                <p14:cNvContentPartPr/>
                <p14:nvPr/>
              </p14:nvContentPartPr>
              <p14:xfrm>
                <a:off x="2179292" y="1105729"/>
                <a:ext cx="28800" cy="29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A87592-B2E3-49B6-ADC0-846CA253D5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1652" y="1088089"/>
                  <a:ext cx="64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7F6149-4DA6-484F-911D-D5BAEB07AAD3}"/>
                    </a:ext>
                  </a:extLst>
                </p14:cNvPr>
                <p14:cNvContentPartPr/>
                <p14:nvPr/>
              </p14:nvContentPartPr>
              <p14:xfrm>
                <a:off x="2156972" y="1265209"/>
                <a:ext cx="123480" cy="2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7F6149-4DA6-484F-911D-D5BAEB07AA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39332" y="1247569"/>
                  <a:ext cx="159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F9A754-5C17-413E-9B02-6576D4648650}"/>
                    </a:ext>
                  </a:extLst>
                </p14:cNvPr>
                <p14:cNvContentPartPr/>
                <p14:nvPr/>
              </p14:nvContentPartPr>
              <p14:xfrm>
                <a:off x="2318252" y="1253329"/>
                <a:ext cx="13680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F9A754-5C17-413E-9B02-6576D46486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0612" y="1235689"/>
                  <a:ext cx="17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981FF5-7EEB-49CC-ACA7-2A54BA2D5287}"/>
                    </a:ext>
                  </a:extLst>
                </p14:cNvPr>
                <p14:cNvContentPartPr/>
                <p14:nvPr/>
              </p14:nvContentPartPr>
              <p14:xfrm>
                <a:off x="2524172" y="1257649"/>
                <a:ext cx="115200" cy="13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981FF5-7EEB-49CC-ACA7-2A54BA2D52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6532" y="1240009"/>
                  <a:ext cx="1508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DBDECB-3CA8-41CC-9CEB-F199355FC50D}"/>
              </a:ext>
            </a:extLst>
          </p:cNvPr>
          <p:cNvGrpSpPr/>
          <p:nvPr/>
        </p:nvGrpSpPr>
        <p:grpSpPr>
          <a:xfrm>
            <a:off x="2901092" y="1025089"/>
            <a:ext cx="824040" cy="521640"/>
            <a:chOff x="2901092" y="1025089"/>
            <a:chExt cx="824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75EB62-0E74-45D8-B491-8C9AD5F3FD03}"/>
                    </a:ext>
                  </a:extLst>
                </p14:cNvPr>
                <p14:cNvContentPartPr/>
                <p14:nvPr/>
              </p14:nvContentPartPr>
              <p14:xfrm>
                <a:off x="2901092" y="1025089"/>
                <a:ext cx="165960" cy="52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75EB62-0E74-45D8-B491-8C9AD5F3FD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452" y="1007449"/>
                  <a:ext cx="2016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273FE2-1BC5-4C52-9AFE-468A6B3CB9BD}"/>
                    </a:ext>
                  </a:extLst>
                </p14:cNvPr>
                <p14:cNvContentPartPr/>
                <p14:nvPr/>
              </p14:nvContentPartPr>
              <p14:xfrm>
                <a:off x="3194492" y="1268809"/>
                <a:ext cx="13680" cy="88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273FE2-1BC5-4C52-9AFE-468A6B3CB9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76492" y="1251169"/>
                  <a:ext cx="49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4DBD1E-5915-4574-90FC-B668763A17C8}"/>
                    </a:ext>
                  </a:extLst>
                </p14:cNvPr>
                <p14:cNvContentPartPr/>
                <p14:nvPr/>
              </p14:nvContentPartPr>
              <p14:xfrm>
                <a:off x="3160292" y="1166209"/>
                <a:ext cx="19440" cy="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4DBD1E-5915-4574-90FC-B668763A17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42292" y="1148209"/>
                  <a:ext cx="55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FC4B7F-5235-4324-963E-0D9B7E09C6C1}"/>
                    </a:ext>
                  </a:extLst>
                </p14:cNvPr>
                <p14:cNvContentPartPr/>
                <p14:nvPr/>
              </p14:nvContentPartPr>
              <p14:xfrm>
                <a:off x="3351452" y="1103209"/>
                <a:ext cx="157680" cy="27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FC4B7F-5235-4324-963E-0D9B7E09C6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33812" y="1085569"/>
                  <a:ext cx="193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EFCA62-CC36-4AA6-87F4-CEF90471EA63}"/>
                    </a:ext>
                  </a:extLst>
                </p14:cNvPr>
                <p14:cNvContentPartPr/>
                <p14:nvPr/>
              </p14:nvContentPartPr>
              <p14:xfrm>
                <a:off x="3140492" y="1465369"/>
                <a:ext cx="415440" cy="2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EFCA62-CC36-4AA6-87F4-CEF90471EA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2492" y="1447369"/>
                  <a:ext cx="451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D72BC4-2941-426A-8942-5B8C66F3C757}"/>
                    </a:ext>
                  </a:extLst>
                </p14:cNvPr>
                <p14:cNvContentPartPr/>
                <p14:nvPr/>
              </p14:nvContentPartPr>
              <p14:xfrm>
                <a:off x="3690212" y="1353769"/>
                <a:ext cx="34920" cy="5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D72BC4-2941-426A-8942-5B8C66F3C7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2572" y="1335769"/>
                  <a:ext cx="705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94CFB2-CC27-4BBF-B074-7A48F89A23CE}"/>
              </a:ext>
            </a:extLst>
          </p:cNvPr>
          <p:cNvGrpSpPr/>
          <p:nvPr/>
        </p:nvGrpSpPr>
        <p:grpSpPr>
          <a:xfrm>
            <a:off x="3957692" y="1195009"/>
            <a:ext cx="966960" cy="200880"/>
            <a:chOff x="3957692" y="1195009"/>
            <a:chExt cx="9669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0F8644-05A4-4009-A73D-CBFB535C03AD}"/>
                    </a:ext>
                  </a:extLst>
                </p14:cNvPr>
                <p14:cNvContentPartPr/>
                <p14:nvPr/>
              </p14:nvContentPartPr>
              <p14:xfrm>
                <a:off x="3957692" y="1195009"/>
                <a:ext cx="18756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0F8644-05A4-4009-A73D-CBFB535C03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39692" y="1177009"/>
                  <a:ext cx="223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2517DD-1B73-46B1-BB58-3635F9A51D48}"/>
                    </a:ext>
                  </a:extLst>
                </p14:cNvPr>
                <p14:cNvContentPartPr/>
                <p14:nvPr/>
              </p14:nvContentPartPr>
              <p14:xfrm>
                <a:off x="4190972" y="1213009"/>
                <a:ext cx="146880" cy="16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2517DD-1B73-46B1-BB58-3635F9A51D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73332" y="1195369"/>
                  <a:ext cx="182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DD91BC-B34A-4D07-A823-B4C3815129A6}"/>
                    </a:ext>
                  </a:extLst>
                </p14:cNvPr>
                <p14:cNvContentPartPr/>
                <p14:nvPr/>
              </p14:nvContentPartPr>
              <p14:xfrm>
                <a:off x="4388612" y="1211929"/>
                <a:ext cx="207000" cy="155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DD91BC-B34A-4D07-A823-B4C3815129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0972" y="1193929"/>
                  <a:ext cx="242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4E06DC-552A-4399-8139-80C6B97535DB}"/>
                    </a:ext>
                  </a:extLst>
                </p14:cNvPr>
                <p14:cNvContentPartPr/>
                <p14:nvPr/>
              </p14:nvContentPartPr>
              <p14:xfrm>
                <a:off x="4649972" y="1195729"/>
                <a:ext cx="187560" cy="16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4E06DC-552A-4399-8139-80C6B97535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2332" y="1178089"/>
                  <a:ext cx="223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59FC43-F2AF-41DB-BE04-720D3AE421AC}"/>
                    </a:ext>
                  </a:extLst>
                </p14:cNvPr>
                <p14:cNvContentPartPr/>
                <p14:nvPr/>
              </p14:nvContentPartPr>
              <p14:xfrm>
                <a:off x="4887572" y="1342249"/>
                <a:ext cx="37080" cy="53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59FC43-F2AF-41DB-BE04-720D3AE421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69572" y="1324609"/>
                  <a:ext cx="727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EB2275-512D-472F-B4DC-8E03E16C12A7}"/>
              </a:ext>
            </a:extLst>
          </p:cNvPr>
          <p:cNvGrpSpPr/>
          <p:nvPr/>
        </p:nvGrpSpPr>
        <p:grpSpPr>
          <a:xfrm>
            <a:off x="5121212" y="1036609"/>
            <a:ext cx="1872720" cy="507600"/>
            <a:chOff x="5121212" y="1036609"/>
            <a:chExt cx="18727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B4D28F-B314-4D19-B16A-1FE3DF46F7E4}"/>
                    </a:ext>
                  </a:extLst>
                </p14:cNvPr>
                <p14:cNvContentPartPr/>
                <p14:nvPr/>
              </p14:nvContentPartPr>
              <p14:xfrm>
                <a:off x="5121212" y="1036609"/>
                <a:ext cx="170640" cy="30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B4D28F-B314-4D19-B16A-1FE3DF46F7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3212" y="1018609"/>
                  <a:ext cx="206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4B4B7B-A51E-4D99-BF91-30720FC89659}"/>
                    </a:ext>
                  </a:extLst>
                </p14:cNvPr>
                <p14:cNvContentPartPr/>
                <p14:nvPr/>
              </p14:nvContentPartPr>
              <p14:xfrm>
                <a:off x="5358092" y="1205089"/>
                <a:ext cx="106560" cy="14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4B4B7B-A51E-4D99-BF91-30720FC896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40452" y="1187089"/>
                  <a:ext cx="142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45A618-E09A-49CF-8740-6553EABA1696}"/>
                    </a:ext>
                  </a:extLst>
                </p14:cNvPr>
                <p14:cNvContentPartPr/>
                <p14:nvPr/>
              </p14:nvContentPartPr>
              <p14:xfrm>
                <a:off x="5534492" y="1233529"/>
                <a:ext cx="38880" cy="31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45A618-E09A-49CF-8740-6553EABA16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6492" y="1215889"/>
                  <a:ext cx="74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79E2FB-2FFF-428E-935D-DEB715BEAE7B}"/>
                    </a:ext>
                  </a:extLst>
                </p14:cNvPr>
                <p14:cNvContentPartPr/>
                <p14:nvPr/>
              </p14:nvContentPartPr>
              <p14:xfrm>
                <a:off x="5537732" y="1261969"/>
                <a:ext cx="12096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79E2FB-2FFF-428E-935D-DEB715BEAE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19732" y="1244329"/>
                  <a:ext cx="156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BAF37A-B0D4-4CB0-B513-CCFEE4DA649E}"/>
                    </a:ext>
                  </a:extLst>
                </p14:cNvPr>
                <p14:cNvContentPartPr/>
                <p14:nvPr/>
              </p14:nvContentPartPr>
              <p14:xfrm>
                <a:off x="5751932" y="1070089"/>
                <a:ext cx="29880" cy="26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BAF37A-B0D4-4CB0-B513-CCFEE4DA64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33932" y="1052449"/>
                  <a:ext cx="65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AA416B-BAFB-4070-8A03-29932C607F1F}"/>
                    </a:ext>
                  </a:extLst>
                </p14:cNvPr>
                <p14:cNvContentPartPr/>
                <p14:nvPr/>
              </p14:nvContentPartPr>
              <p14:xfrm>
                <a:off x="5702972" y="1263049"/>
                <a:ext cx="138240" cy="1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AA416B-BAFB-4070-8A03-29932C607F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85332" y="1245049"/>
                  <a:ext cx="173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C55607-1748-4E03-AE16-795C294A2D4E}"/>
                    </a:ext>
                  </a:extLst>
                </p14:cNvPr>
                <p14:cNvContentPartPr/>
                <p14:nvPr/>
              </p14:nvContentPartPr>
              <p14:xfrm>
                <a:off x="5884052" y="1380049"/>
                <a:ext cx="140040" cy="6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C55607-1748-4E03-AE16-795C294A2D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66052" y="1362049"/>
                  <a:ext cx="175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45FFDC-2010-4EE5-9368-7B8345446F9B}"/>
                    </a:ext>
                  </a:extLst>
                </p14:cNvPr>
                <p14:cNvContentPartPr/>
                <p14:nvPr/>
              </p14:nvContentPartPr>
              <p14:xfrm>
                <a:off x="6128852" y="1221649"/>
                <a:ext cx="126360" cy="14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45FFDC-2010-4EE5-9368-7B8345446F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11212" y="1204009"/>
                  <a:ext cx="162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A0E27B-C062-40CB-BADA-4FEA0A66B49A}"/>
                    </a:ext>
                  </a:extLst>
                </p14:cNvPr>
                <p14:cNvContentPartPr/>
                <p14:nvPr/>
              </p14:nvContentPartPr>
              <p14:xfrm>
                <a:off x="6283652" y="1215889"/>
                <a:ext cx="176040" cy="12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A0E27B-C062-40CB-BADA-4FEA0A66B4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66012" y="1198249"/>
                  <a:ext cx="211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1BD8AC-C640-4A85-BAD2-E58B5D969392}"/>
                    </a:ext>
                  </a:extLst>
                </p14:cNvPr>
                <p14:cNvContentPartPr/>
                <p14:nvPr/>
              </p14:nvContentPartPr>
              <p14:xfrm>
                <a:off x="6475892" y="1212649"/>
                <a:ext cx="217440" cy="135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1BD8AC-C640-4A85-BAD2-E58B5D9693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57892" y="1194649"/>
                  <a:ext cx="25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1DC3A9-48A1-4D78-8369-6762096B4FC4}"/>
                    </a:ext>
                  </a:extLst>
                </p14:cNvPr>
                <p14:cNvContentPartPr/>
                <p14:nvPr/>
              </p14:nvContentPartPr>
              <p14:xfrm>
                <a:off x="6768932" y="1200049"/>
                <a:ext cx="129240" cy="15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1DC3A9-48A1-4D78-8369-6762096B4F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51292" y="1182049"/>
                  <a:ext cx="164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CF5BE5-81F4-4BD5-9D11-A9B31142AD49}"/>
                    </a:ext>
                  </a:extLst>
                </p14:cNvPr>
                <p14:cNvContentPartPr/>
                <p14:nvPr/>
              </p14:nvContentPartPr>
              <p14:xfrm>
                <a:off x="6976652" y="1317769"/>
                <a:ext cx="17280" cy="6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CF5BE5-81F4-4BD5-9D11-A9B31142AD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9012" y="1299769"/>
                  <a:ext cx="529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570915-17E9-41ED-9BDC-514F99E5478D}"/>
              </a:ext>
            </a:extLst>
          </p:cNvPr>
          <p:cNvGrpSpPr/>
          <p:nvPr/>
        </p:nvGrpSpPr>
        <p:grpSpPr>
          <a:xfrm>
            <a:off x="7161332" y="1030849"/>
            <a:ext cx="1193760" cy="534600"/>
            <a:chOff x="7161332" y="1030849"/>
            <a:chExt cx="11937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C9B9C6-A14C-4D34-A437-735C8EDB98C0}"/>
                    </a:ext>
                  </a:extLst>
                </p14:cNvPr>
                <p14:cNvContentPartPr/>
                <p14:nvPr/>
              </p14:nvContentPartPr>
              <p14:xfrm>
                <a:off x="7161332" y="1200409"/>
                <a:ext cx="110160" cy="12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C9B9C6-A14C-4D34-A437-735C8EDB98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3332" y="1182409"/>
                  <a:ext cx="145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189F3E-9F23-4471-BD47-92E822C06CAD}"/>
                    </a:ext>
                  </a:extLst>
                </p14:cNvPr>
                <p14:cNvContentPartPr/>
                <p14:nvPr/>
              </p14:nvContentPartPr>
              <p14:xfrm>
                <a:off x="7346732" y="1196449"/>
                <a:ext cx="146520" cy="15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189F3E-9F23-4471-BD47-92E822C06C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29092" y="1178809"/>
                  <a:ext cx="182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E79CB3-4873-47E0-B7F5-C26F8868AEE2}"/>
                    </a:ext>
                  </a:extLst>
                </p14:cNvPr>
                <p14:cNvContentPartPr/>
                <p14:nvPr/>
              </p14:nvContentPartPr>
              <p14:xfrm>
                <a:off x="7552292" y="1030849"/>
                <a:ext cx="36000" cy="302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E79CB3-4873-47E0-B7F5-C26F8868AE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4652" y="1012849"/>
                  <a:ext cx="71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28EE9F-1DCD-4A31-9DA4-6C27E6AC4361}"/>
                    </a:ext>
                  </a:extLst>
                </p14:cNvPr>
                <p14:cNvContentPartPr/>
                <p14:nvPr/>
              </p14:nvContentPartPr>
              <p14:xfrm>
                <a:off x="7631852" y="1212649"/>
                <a:ext cx="154440" cy="142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28EE9F-1DCD-4A31-9DA4-6C27E6AC43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4212" y="1195009"/>
                  <a:ext cx="190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C80269-04B4-45E6-AD66-B68E7F018C7A}"/>
                    </a:ext>
                  </a:extLst>
                </p14:cNvPr>
                <p14:cNvContentPartPr/>
                <p14:nvPr/>
              </p14:nvContentPartPr>
              <p14:xfrm>
                <a:off x="7821572" y="1210129"/>
                <a:ext cx="113400" cy="14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C80269-04B4-45E6-AD66-B68E7F018C7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03932" y="1192129"/>
                  <a:ext cx="149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EAD807-430A-43B4-9E9F-344DF7C7B1A9}"/>
                    </a:ext>
                  </a:extLst>
                </p14:cNvPr>
                <p14:cNvContentPartPr/>
                <p14:nvPr/>
              </p14:nvContentPartPr>
              <p14:xfrm>
                <a:off x="8041172" y="1237129"/>
                <a:ext cx="123480" cy="30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EAD807-430A-43B4-9E9F-344DF7C7B1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23172" y="1219489"/>
                  <a:ext cx="1591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A27FB9-30EF-467C-83F8-5D19ACCA1B90}"/>
                    </a:ext>
                  </a:extLst>
                </p14:cNvPr>
                <p14:cNvContentPartPr/>
                <p14:nvPr/>
              </p14:nvContentPartPr>
              <p14:xfrm>
                <a:off x="8224052" y="1061449"/>
                <a:ext cx="131040" cy="504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A27FB9-30EF-467C-83F8-5D19ACCA1B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06052" y="1043809"/>
                  <a:ext cx="16668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8D7B81-B099-4D75-B53C-F6D2BE7C4F2A}"/>
              </a:ext>
            </a:extLst>
          </p:cNvPr>
          <p:cNvGrpSpPr/>
          <p:nvPr/>
        </p:nvGrpSpPr>
        <p:grpSpPr>
          <a:xfrm>
            <a:off x="788252" y="1798009"/>
            <a:ext cx="630360" cy="302400"/>
            <a:chOff x="788252" y="1798009"/>
            <a:chExt cx="6303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7EF933-D4E5-44B5-92F2-ED1D67485D50}"/>
                    </a:ext>
                  </a:extLst>
                </p14:cNvPr>
                <p14:cNvContentPartPr/>
                <p14:nvPr/>
              </p14:nvContentPartPr>
              <p14:xfrm>
                <a:off x="788972" y="1847329"/>
                <a:ext cx="21240" cy="23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7EF933-D4E5-44B5-92F2-ED1D67485D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1332" y="1829329"/>
                  <a:ext cx="56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8A434B-36E7-4C42-AC14-EE5E58816ED2}"/>
                    </a:ext>
                  </a:extLst>
                </p14:cNvPr>
                <p14:cNvContentPartPr/>
                <p14:nvPr/>
              </p14:nvContentPartPr>
              <p14:xfrm>
                <a:off x="788252" y="1808089"/>
                <a:ext cx="117360" cy="3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8A434B-36E7-4C42-AC14-EE5E58816E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0612" y="1790449"/>
                  <a:ext cx="153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2934B2-C9DD-4D2B-A324-0585F9A184E0}"/>
                    </a:ext>
                  </a:extLst>
                </p14:cNvPr>
                <p14:cNvContentPartPr/>
                <p14:nvPr/>
              </p14:nvContentPartPr>
              <p14:xfrm>
                <a:off x="804452" y="1959649"/>
                <a:ext cx="124920" cy="1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2934B2-C9DD-4D2B-A324-0585F9A184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6812" y="1942009"/>
                  <a:ext cx="16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2022CC-CC5B-4D25-A49B-705AF3F19224}"/>
                    </a:ext>
                  </a:extLst>
                </p14:cNvPr>
                <p14:cNvContentPartPr/>
                <p14:nvPr/>
              </p14:nvContentPartPr>
              <p14:xfrm>
                <a:off x="977972" y="1911409"/>
                <a:ext cx="53640" cy="17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2022CC-CC5B-4D25-A49B-705AF3F192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9972" y="1893409"/>
                  <a:ext cx="89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B10DAE-2F60-4824-ACD1-9C93C75284D7}"/>
                    </a:ext>
                  </a:extLst>
                </p14:cNvPr>
                <p14:cNvContentPartPr/>
                <p14:nvPr/>
              </p14:nvContentPartPr>
              <p14:xfrm>
                <a:off x="1096052" y="1980529"/>
                <a:ext cx="121320" cy="119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B10DAE-2F60-4824-ACD1-9C93C75284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8052" y="1962889"/>
                  <a:ext cx="156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AE1F7F-DFC0-4680-A54B-863820585B1A}"/>
                    </a:ext>
                  </a:extLst>
                </p14:cNvPr>
                <p14:cNvContentPartPr/>
                <p14:nvPr/>
              </p14:nvContentPartPr>
              <p14:xfrm>
                <a:off x="1285052" y="1798009"/>
                <a:ext cx="133560" cy="27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AE1F7F-DFC0-4680-A54B-863820585B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7052" y="1780009"/>
                  <a:ext cx="16920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B7D88B-4F67-4307-9913-A2A319BEF54C}"/>
              </a:ext>
            </a:extLst>
          </p:cNvPr>
          <p:cNvGrpSpPr/>
          <p:nvPr/>
        </p:nvGrpSpPr>
        <p:grpSpPr>
          <a:xfrm>
            <a:off x="1761692" y="1789729"/>
            <a:ext cx="1575000" cy="306360"/>
            <a:chOff x="1761692" y="1789729"/>
            <a:chExt cx="15750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F81BEEF-3183-4D07-8931-4A74D0D2FCD4}"/>
                    </a:ext>
                  </a:extLst>
                </p14:cNvPr>
                <p14:cNvContentPartPr/>
                <p14:nvPr/>
              </p14:nvContentPartPr>
              <p14:xfrm>
                <a:off x="1778252" y="1950649"/>
                <a:ext cx="22680" cy="104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F81BEEF-3183-4D07-8931-4A74D0D2FC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0252" y="1933009"/>
                  <a:ext cx="58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18B710-1E6F-4650-9DBF-78D67C1B9C62}"/>
                    </a:ext>
                  </a:extLst>
                </p14:cNvPr>
                <p14:cNvContentPartPr/>
                <p14:nvPr/>
              </p14:nvContentPartPr>
              <p14:xfrm>
                <a:off x="1761692" y="1867129"/>
                <a:ext cx="39240" cy="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18B710-1E6F-4650-9DBF-78D67C1B9C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3692" y="1849129"/>
                  <a:ext cx="74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863662D-4CEF-429F-9F79-E93E40508A42}"/>
                    </a:ext>
                  </a:extLst>
                </p14:cNvPr>
                <p14:cNvContentPartPr/>
                <p14:nvPr/>
              </p14:nvContentPartPr>
              <p14:xfrm>
                <a:off x="1890932" y="1953889"/>
                <a:ext cx="115920" cy="11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863662D-4CEF-429F-9F79-E93E40508A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73292" y="1935889"/>
                  <a:ext cx="151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71658B-F138-4353-965E-8B37BF13EC27}"/>
                    </a:ext>
                  </a:extLst>
                </p14:cNvPr>
                <p14:cNvContentPartPr/>
                <p14:nvPr/>
              </p14:nvContentPartPr>
              <p14:xfrm>
                <a:off x="2073812" y="1938769"/>
                <a:ext cx="127440" cy="13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71658B-F138-4353-965E-8B37BF13EC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55812" y="1921129"/>
                  <a:ext cx="163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E04357-9093-4E95-BD7A-94E321E1F5EF}"/>
                    </a:ext>
                  </a:extLst>
                </p14:cNvPr>
                <p14:cNvContentPartPr/>
                <p14:nvPr/>
              </p14:nvContentPartPr>
              <p14:xfrm>
                <a:off x="2287292" y="1808089"/>
                <a:ext cx="34200" cy="271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E04357-9093-4E95-BD7A-94E321E1F5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9292" y="1790449"/>
                  <a:ext cx="69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563354-AB40-4EA1-B306-23D09CBBC2FE}"/>
                    </a:ext>
                  </a:extLst>
                </p14:cNvPr>
                <p14:cNvContentPartPr/>
                <p14:nvPr/>
              </p14:nvContentPartPr>
              <p14:xfrm>
                <a:off x="2226812" y="1986289"/>
                <a:ext cx="147600" cy="10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563354-AB40-4EA1-B306-23D09CBBC2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09172" y="1968649"/>
                  <a:ext cx="183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C0E4B3E-38D5-4E71-AC19-93147C68DA06}"/>
                    </a:ext>
                  </a:extLst>
                </p14:cNvPr>
                <p14:cNvContentPartPr/>
                <p14:nvPr/>
              </p14:nvContentPartPr>
              <p14:xfrm>
                <a:off x="2380172" y="1979449"/>
                <a:ext cx="86760" cy="11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C0E4B3E-38D5-4E71-AC19-93147C68DA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62532" y="1961809"/>
                  <a:ext cx="122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C2ECE6-581E-4AC5-9F67-B5DDDA418CAC}"/>
                    </a:ext>
                  </a:extLst>
                </p14:cNvPr>
                <p14:cNvContentPartPr/>
                <p14:nvPr/>
              </p14:nvContentPartPr>
              <p14:xfrm>
                <a:off x="2538932" y="1962889"/>
                <a:ext cx="163800" cy="10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C2ECE6-581E-4AC5-9F67-B5DDDA418C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21292" y="1944889"/>
                  <a:ext cx="199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860684-5489-4B90-91F1-DB814F5C3A6C}"/>
                    </a:ext>
                  </a:extLst>
                </p14:cNvPr>
                <p14:cNvContentPartPr/>
                <p14:nvPr/>
              </p14:nvContentPartPr>
              <p14:xfrm>
                <a:off x="2741252" y="1977649"/>
                <a:ext cx="131040" cy="10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860684-5489-4B90-91F1-DB814F5C3A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23612" y="1959649"/>
                  <a:ext cx="166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1AEE016-9101-4D04-BB04-03857D1E1EA0}"/>
                    </a:ext>
                  </a:extLst>
                </p14:cNvPr>
                <p14:cNvContentPartPr/>
                <p14:nvPr/>
              </p14:nvContentPartPr>
              <p14:xfrm>
                <a:off x="2898932" y="1789729"/>
                <a:ext cx="156240" cy="306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1AEE016-9101-4D04-BB04-03857D1E1E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81292" y="1771729"/>
                  <a:ext cx="191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C49B33-CCE1-46DB-82C4-DEFBABCB5513}"/>
                    </a:ext>
                  </a:extLst>
                </p14:cNvPr>
                <p14:cNvContentPartPr/>
                <p14:nvPr/>
              </p14:nvContentPartPr>
              <p14:xfrm>
                <a:off x="3067052" y="1951369"/>
                <a:ext cx="6192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C49B33-CCE1-46DB-82C4-DEFBABCB55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49052" y="1933369"/>
                  <a:ext cx="97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12E147-B389-4BC6-827D-315CC4F9710D}"/>
                    </a:ext>
                  </a:extLst>
                </p14:cNvPr>
                <p14:cNvContentPartPr/>
                <p14:nvPr/>
              </p14:nvContentPartPr>
              <p14:xfrm>
                <a:off x="3217172" y="1954609"/>
                <a:ext cx="119520" cy="119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12E147-B389-4BC6-827D-315CC4F971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99172" y="1936969"/>
                  <a:ext cx="15516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340FD30-DF4D-4BAF-872D-23AABCBD0DA4}"/>
                  </a:ext>
                </a:extLst>
              </p14:cNvPr>
              <p14:cNvContentPartPr/>
              <p14:nvPr/>
            </p14:nvContentPartPr>
            <p14:xfrm>
              <a:off x="3681572" y="1945609"/>
              <a:ext cx="9720" cy="117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340FD30-DF4D-4BAF-872D-23AABCBD0DA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63572" y="1927969"/>
                <a:ext cx="45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298D83-AEDC-482F-AB95-032ADE388524}"/>
                  </a:ext>
                </a:extLst>
              </p14:cNvPr>
              <p14:cNvContentPartPr/>
              <p14:nvPr/>
            </p14:nvContentPartPr>
            <p14:xfrm>
              <a:off x="3641612" y="1817809"/>
              <a:ext cx="43920" cy="7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298D83-AEDC-482F-AB95-032ADE38852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23972" y="1799809"/>
                <a:ext cx="79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64DD3D4-7F24-43FD-8A72-90B2CD1EEE9E}"/>
                  </a:ext>
                </a:extLst>
              </p14:cNvPr>
              <p14:cNvContentPartPr/>
              <p14:nvPr/>
            </p14:nvContentPartPr>
            <p14:xfrm>
              <a:off x="3852212" y="1767769"/>
              <a:ext cx="167040" cy="282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64DD3D4-7F24-43FD-8A72-90B2CD1EEE9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34572" y="1749769"/>
                <a:ext cx="202680" cy="31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6EA7998-8CF2-4A74-8E1D-BF61822C8173}"/>
              </a:ext>
            </a:extLst>
          </p:cNvPr>
          <p:cNvGrpSpPr/>
          <p:nvPr/>
        </p:nvGrpSpPr>
        <p:grpSpPr>
          <a:xfrm>
            <a:off x="4303292" y="1733929"/>
            <a:ext cx="594360" cy="308880"/>
            <a:chOff x="4303292" y="1733929"/>
            <a:chExt cx="5943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9C69E1-891F-4F59-9D83-664AB5770201}"/>
                    </a:ext>
                  </a:extLst>
                </p14:cNvPr>
                <p14:cNvContentPartPr/>
                <p14:nvPr/>
              </p14:nvContentPartPr>
              <p14:xfrm>
                <a:off x="4303292" y="1891249"/>
                <a:ext cx="222120" cy="140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9C69E1-891F-4F59-9D83-664AB57702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85652" y="1873249"/>
                  <a:ext cx="257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562117-8091-409E-9C4B-86BE826667D4}"/>
                    </a:ext>
                  </a:extLst>
                </p14:cNvPr>
                <p14:cNvContentPartPr/>
                <p14:nvPr/>
              </p14:nvContentPartPr>
              <p14:xfrm>
                <a:off x="4543052" y="1901329"/>
                <a:ext cx="159480" cy="14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562117-8091-409E-9C4B-86BE826667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25412" y="1883689"/>
                  <a:ext cx="195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238383-E3F9-4B9C-B727-8472A72E770A}"/>
                    </a:ext>
                  </a:extLst>
                </p14:cNvPr>
                <p14:cNvContentPartPr/>
                <p14:nvPr/>
              </p14:nvContentPartPr>
              <p14:xfrm>
                <a:off x="4789292" y="1733929"/>
                <a:ext cx="10836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238383-E3F9-4B9C-B727-8472A72E77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71652" y="1715929"/>
                  <a:ext cx="1440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3FF745-6E62-4FD6-A4BE-B5D10E8CF4F0}"/>
              </a:ext>
            </a:extLst>
          </p:cNvPr>
          <p:cNvGrpSpPr/>
          <p:nvPr/>
        </p:nvGrpSpPr>
        <p:grpSpPr>
          <a:xfrm>
            <a:off x="5234252" y="1857049"/>
            <a:ext cx="857160" cy="202320"/>
            <a:chOff x="5234252" y="1857049"/>
            <a:chExt cx="85716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08693F-3C02-439D-86B1-833B711C1312}"/>
                    </a:ext>
                  </a:extLst>
                </p14:cNvPr>
                <p14:cNvContentPartPr/>
                <p14:nvPr/>
              </p14:nvContentPartPr>
              <p14:xfrm>
                <a:off x="5234252" y="1876129"/>
                <a:ext cx="150120" cy="133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08693F-3C02-439D-86B1-833B711C13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6252" y="1858129"/>
                  <a:ext cx="18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C16C40-8575-4DB9-810A-54B6F2527D5E}"/>
                    </a:ext>
                  </a:extLst>
                </p14:cNvPr>
                <p14:cNvContentPartPr/>
                <p14:nvPr/>
              </p14:nvContentPartPr>
              <p14:xfrm>
                <a:off x="5430092" y="1894129"/>
                <a:ext cx="189360" cy="119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C16C40-8575-4DB9-810A-54B6F2527D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12092" y="1876129"/>
                  <a:ext cx="225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60A739-4D92-4929-BB0E-37F8F8867A7D}"/>
                    </a:ext>
                  </a:extLst>
                </p14:cNvPr>
                <p14:cNvContentPartPr/>
                <p14:nvPr/>
              </p14:nvContentPartPr>
              <p14:xfrm>
                <a:off x="5665172" y="1857049"/>
                <a:ext cx="232200" cy="202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60A739-4D92-4929-BB0E-37F8F8867A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47172" y="1839049"/>
                  <a:ext cx="267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377135-9FD1-4218-8B53-F00E45AF6EA5}"/>
                    </a:ext>
                  </a:extLst>
                </p14:cNvPr>
                <p14:cNvContentPartPr/>
                <p14:nvPr/>
              </p14:nvContentPartPr>
              <p14:xfrm>
                <a:off x="5949572" y="1881529"/>
                <a:ext cx="141840" cy="147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377135-9FD1-4218-8B53-F00E45AF6E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31572" y="1863529"/>
                  <a:ext cx="1774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BD0FD6-1DDA-4E30-A92D-84C849A9D509}"/>
              </a:ext>
            </a:extLst>
          </p:cNvPr>
          <p:cNvGrpSpPr/>
          <p:nvPr/>
        </p:nvGrpSpPr>
        <p:grpSpPr>
          <a:xfrm>
            <a:off x="6444572" y="1696129"/>
            <a:ext cx="648720" cy="297720"/>
            <a:chOff x="6444572" y="1696129"/>
            <a:chExt cx="648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0BFEC-E428-4945-A271-B7F602D50DBC}"/>
                    </a:ext>
                  </a:extLst>
                </p14:cNvPr>
                <p14:cNvContentPartPr/>
                <p14:nvPr/>
              </p14:nvContentPartPr>
              <p14:xfrm>
                <a:off x="6444572" y="1837609"/>
                <a:ext cx="223200" cy="15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0BFEC-E428-4945-A271-B7F602D50D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6572" y="1819609"/>
                  <a:ext cx="258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7AEDDA-4C07-4045-B48D-DF65C2095D11}"/>
                    </a:ext>
                  </a:extLst>
                </p14:cNvPr>
                <p14:cNvContentPartPr/>
                <p14:nvPr/>
              </p14:nvContentPartPr>
              <p14:xfrm>
                <a:off x="6733292" y="1696129"/>
                <a:ext cx="182160" cy="29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7AEDDA-4C07-4045-B48D-DF65C2095D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15292" y="1678489"/>
                  <a:ext cx="217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86A97FA-0470-4E05-A758-F04F857F9731}"/>
                    </a:ext>
                  </a:extLst>
                </p14:cNvPr>
                <p14:cNvContentPartPr/>
                <p14:nvPr/>
              </p14:nvContentPartPr>
              <p14:xfrm>
                <a:off x="6995732" y="1849849"/>
                <a:ext cx="97560" cy="13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86A97FA-0470-4E05-A758-F04F857F97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8092" y="1831849"/>
                  <a:ext cx="13320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F8CCF51-A392-4B94-B826-6A5A442BDC3A}"/>
                  </a:ext>
                </a:extLst>
              </p14:cNvPr>
              <p14:cNvContentPartPr/>
              <p14:nvPr/>
            </p14:nvContentPartPr>
            <p14:xfrm>
              <a:off x="7428812" y="1817089"/>
              <a:ext cx="209520" cy="147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F8CCF51-A392-4B94-B826-6A5A442BDC3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10812" y="1799449"/>
                <a:ext cx="24516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41E8AC3-EF71-467F-A2E0-699111DEA910}"/>
              </a:ext>
            </a:extLst>
          </p:cNvPr>
          <p:cNvGrpSpPr/>
          <p:nvPr/>
        </p:nvGrpSpPr>
        <p:grpSpPr>
          <a:xfrm>
            <a:off x="7687292" y="1823209"/>
            <a:ext cx="357480" cy="187920"/>
            <a:chOff x="7687292" y="1823209"/>
            <a:chExt cx="35748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4DE80C-4CF0-4786-8713-88A6EA317ACA}"/>
                    </a:ext>
                  </a:extLst>
                </p14:cNvPr>
                <p14:cNvContentPartPr/>
                <p14:nvPr/>
              </p14:nvContentPartPr>
              <p14:xfrm>
                <a:off x="7687292" y="1823209"/>
                <a:ext cx="214560" cy="187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4DE80C-4CF0-4786-8713-88A6EA317A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9292" y="1805209"/>
                  <a:ext cx="250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BE36DB-29A7-4DF8-80F9-E02DB510D3DC}"/>
                    </a:ext>
                  </a:extLst>
                </p14:cNvPr>
                <p14:cNvContentPartPr/>
                <p14:nvPr/>
              </p14:nvContentPartPr>
              <p14:xfrm>
                <a:off x="7909052" y="1851289"/>
                <a:ext cx="135720" cy="153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BE36DB-29A7-4DF8-80F9-E02DB510D3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1412" y="1833289"/>
                  <a:ext cx="1713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903A3BB-6740-4E4B-97F6-928C97D72DD4}"/>
              </a:ext>
            </a:extLst>
          </p:cNvPr>
          <p:cNvGrpSpPr/>
          <p:nvPr/>
        </p:nvGrpSpPr>
        <p:grpSpPr>
          <a:xfrm>
            <a:off x="8260412" y="1612249"/>
            <a:ext cx="692280" cy="362880"/>
            <a:chOff x="8260412" y="1612249"/>
            <a:chExt cx="6922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90089E-93D1-4911-BC9B-061F0308D6F8}"/>
                    </a:ext>
                  </a:extLst>
                </p14:cNvPr>
                <p14:cNvContentPartPr/>
                <p14:nvPr/>
              </p14:nvContentPartPr>
              <p14:xfrm>
                <a:off x="8298212" y="1612249"/>
                <a:ext cx="105840" cy="350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90089E-93D1-4911-BC9B-061F0308D6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80212" y="1594249"/>
                  <a:ext cx="141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1715E7C-2C86-4B7C-8317-B45C0CBB31A2}"/>
                    </a:ext>
                  </a:extLst>
                </p14:cNvPr>
                <p14:cNvContentPartPr/>
                <p14:nvPr/>
              </p14:nvContentPartPr>
              <p14:xfrm>
                <a:off x="8260412" y="1820689"/>
                <a:ext cx="174600" cy="1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1715E7C-2C86-4B7C-8317-B45C0CBB31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42772" y="1802689"/>
                  <a:ext cx="210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4D304D-DBC5-430C-B302-A1275109713A}"/>
                    </a:ext>
                  </a:extLst>
                </p14:cNvPr>
                <p14:cNvContentPartPr/>
                <p14:nvPr/>
              </p14:nvContentPartPr>
              <p14:xfrm>
                <a:off x="8410172" y="1832929"/>
                <a:ext cx="117000" cy="13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4D304D-DBC5-430C-B302-A127510971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92172" y="1814929"/>
                  <a:ext cx="152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7CD370B-86D5-44F0-A491-1573A22A83D1}"/>
                    </a:ext>
                  </a:extLst>
                </p14:cNvPr>
                <p14:cNvContentPartPr/>
                <p14:nvPr/>
              </p14:nvContentPartPr>
              <p14:xfrm>
                <a:off x="8580452" y="1830049"/>
                <a:ext cx="105120" cy="13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7CD370B-86D5-44F0-A491-1573A22A83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62452" y="1812049"/>
                  <a:ext cx="140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4B09A2-6528-462A-A3F2-BEB2D9A84D98}"/>
                    </a:ext>
                  </a:extLst>
                </p14:cNvPr>
                <p14:cNvContentPartPr/>
                <p14:nvPr/>
              </p14:nvContentPartPr>
              <p14:xfrm>
                <a:off x="8692412" y="1829689"/>
                <a:ext cx="260280" cy="145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4B09A2-6528-462A-A3F2-BEB2D9A84D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74412" y="1811689"/>
                  <a:ext cx="2959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A606F4F-E4B9-48CC-AC14-1638A77A6B41}"/>
              </a:ext>
            </a:extLst>
          </p:cNvPr>
          <p:cNvGrpSpPr/>
          <p:nvPr/>
        </p:nvGrpSpPr>
        <p:grpSpPr>
          <a:xfrm>
            <a:off x="503492" y="2463289"/>
            <a:ext cx="840240" cy="239040"/>
            <a:chOff x="503492" y="2463289"/>
            <a:chExt cx="840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963BFE-B849-47E0-A0C2-514446BDE6FC}"/>
                    </a:ext>
                  </a:extLst>
                </p14:cNvPr>
                <p14:cNvContentPartPr/>
                <p14:nvPr/>
              </p14:nvContentPartPr>
              <p14:xfrm>
                <a:off x="503492" y="2466889"/>
                <a:ext cx="2520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963BFE-B849-47E0-A0C2-514446BDE6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5492" y="2449249"/>
                  <a:ext cx="60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E399102-44C0-4612-93DA-0FA30DCF9A1A}"/>
                    </a:ext>
                  </a:extLst>
                </p14:cNvPr>
                <p14:cNvContentPartPr/>
                <p14:nvPr/>
              </p14:nvContentPartPr>
              <p14:xfrm>
                <a:off x="655052" y="2510089"/>
                <a:ext cx="113760" cy="170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E399102-44C0-4612-93DA-0FA30DCF9A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052" y="2492089"/>
                  <a:ext cx="149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530C5C-9CBB-479C-9E03-9E03C3DAB118}"/>
                    </a:ext>
                  </a:extLst>
                </p14:cNvPr>
                <p14:cNvContentPartPr/>
                <p14:nvPr/>
              </p14:nvContentPartPr>
              <p14:xfrm>
                <a:off x="844052" y="2533489"/>
                <a:ext cx="109080" cy="154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530C5C-9CBB-479C-9E03-9E03C3DAB1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412" y="2515489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A8246E-5A6A-4682-B685-D0F33AD79AAF}"/>
                    </a:ext>
                  </a:extLst>
                </p14:cNvPr>
                <p14:cNvContentPartPr/>
                <p14:nvPr/>
              </p14:nvContentPartPr>
              <p14:xfrm>
                <a:off x="1032332" y="2505409"/>
                <a:ext cx="208080" cy="196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A8246E-5A6A-4682-B685-D0F33AD79A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4692" y="2487409"/>
                  <a:ext cx="243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E9D3FFA-B41B-4131-BF4D-AA17BEA623E8}"/>
                    </a:ext>
                  </a:extLst>
                </p14:cNvPr>
                <p14:cNvContentPartPr/>
                <p14:nvPr/>
              </p14:nvContentPartPr>
              <p14:xfrm>
                <a:off x="1308092" y="2463289"/>
                <a:ext cx="35640" cy="5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E9D3FFA-B41B-4131-BF4D-AA17BEA623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90092" y="2445289"/>
                  <a:ext cx="7128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ADC24C-1278-4652-8839-193688126609}"/>
              </a:ext>
            </a:extLst>
          </p:cNvPr>
          <p:cNvGrpSpPr/>
          <p:nvPr/>
        </p:nvGrpSpPr>
        <p:grpSpPr>
          <a:xfrm>
            <a:off x="1634972" y="2386609"/>
            <a:ext cx="694800" cy="489240"/>
            <a:chOff x="1634972" y="2386609"/>
            <a:chExt cx="6948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536E5E-A686-42E6-A9F0-6BD9F6CFCFDA}"/>
                    </a:ext>
                  </a:extLst>
                </p14:cNvPr>
                <p14:cNvContentPartPr/>
                <p14:nvPr/>
              </p14:nvContentPartPr>
              <p14:xfrm>
                <a:off x="1634972" y="2433409"/>
                <a:ext cx="148680" cy="230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536E5E-A686-42E6-A9F0-6BD9F6CFCF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6972" y="2415769"/>
                  <a:ext cx="184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24B30C7-12B0-45A7-8942-5410350876B6}"/>
                    </a:ext>
                  </a:extLst>
                </p14:cNvPr>
                <p14:cNvContentPartPr/>
                <p14:nvPr/>
              </p14:nvContentPartPr>
              <p14:xfrm>
                <a:off x="1845932" y="2554369"/>
                <a:ext cx="124560" cy="123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24B30C7-12B0-45A7-8942-5410350876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27932" y="2536729"/>
                  <a:ext cx="16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5A432D-B09C-4B6F-8E9B-0ABC59BC9609}"/>
                    </a:ext>
                  </a:extLst>
                </p14:cNvPr>
                <p14:cNvContentPartPr/>
                <p14:nvPr/>
              </p14:nvContentPartPr>
              <p14:xfrm>
                <a:off x="2015852" y="2568049"/>
                <a:ext cx="135000" cy="30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5A432D-B09C-4B6F-8E9B-0ABC59BC96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97852" y="2550049"/>
                  <a:ext cx="170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6B92EF-2394-4482-BE93-3D3420F8048C}"/>
                    </a:ext>
                  </a:extLst>
                </p14:cNvPr>
                <p14:cNvContentPartPr/>
                <p14:nvPr/>
              </p14:nvContentPartPr>
              <p14:xfrm>
                <a:off x="2211332" y="2386609"/>
                <a:ext cx="22320" cy="284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6B92EF-2394-4482-BE93-3D3420F804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93332" y="2368609"/>
                  <a:ext cx="57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E83A84-8E05-4FA8-8389-A1476F73DB2F}"/>
                    </a:ext>
                  </a:extLst>
                </p14:cNvPr>
                <p14:cNvContentPartPr/>
                <p14:nvPr/>
              </p14:nvContentPartPr>
              <p14:xfrm>
                <a:off x="2149052" y="2537809"/>
                <a:ext cx="180720" cy="24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E83A84-8E05-4FA8-8389-A1476F73DB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31412" y="2519809"/>
                  <a:ext cx="2163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38CA086-EB80-4BD1-80C5-FBE029C82AF3}"/>
              </a:ext>
            </a:extLst>
          </p:cNvPr>
          <p:cNvGrpSpPr/>
          <p:nvPr/>
        </p:nvGrpSpPr>
        <p:grpSpPr>
          <a:xfrm>
            <a:off x="2657732" y="2412529"/>
            <a:ext cx="575280" cy="267120"/>
            <a:chOff x="2657732" y="2412529"/>
            <a:chExt cx="5752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F156AE-3921-44EF-BC16-6234A8FDBF5E}"/>
                    </a:ext>
                  </a:extLst>
                </p14:cNvPr>
                <p14:cNvContentPartPr/>
                <p14:nvPr/>
              </p14:nvContentPartPr>
              <p14:xfrm>
                <a:off x="2657732" y="2540329"/>
                <a:ext cx="210960" cy="13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F156AE-3921-44EF-BC16-6234A8FDBF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39732" y="2522329"/>
                  <a:ext cx="24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742501-F78D-4B37-B2F3-F8761E3F9A8A}"/>
                    </a:ext>
                  </a:extLst>
                </p14:cNvPr>
                <p14:cNvContentPartPr/>
                <p14:nvPr/>
              </p14:nvContentPartPr>
              <p14:xfrm>
                <a:off x="2884532" y="2564449"/>
                <a:ext cx="127080" cy="11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742501-F78D-4B37-B2F3-F8761E3F9A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66532" y="2546809"/>
                  <a:ext cx="16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2F98AE-518B-47B7-9E3B-3176BCC01E75}"/>
                    </a:ext>
                  </a:extLst>
                </p14:cNvPr>
                <p14:cNvContentPartPr/>
                <p14:nvPr/>
              </p14:nvContentPartPr>
              <p14:xfrm>
                <a:off x="3120692" y="2412529"/>
                <a:ext cx="112320" cy="25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2F98AE-518B-47B7-9E3B-3176BCC01E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03052" y="2394889"/>
                  <a:ext cx="14796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CFE2CDD-971D-44CE-AA17-14C3160E9FC3}"/>
              </a:ext>
            </a:extLst>
          </p:cNvPr>
          <p:cNvGrpSpPr/>
          <p:nvPr/>
        </p:nvGrpSpPr>
        <p:grpSpPr>
          <a:xfrm>
            <a:off x="3659252" y="2478409"/>
            <a:ext cx="910800" cy="182520"/>
            <a:chOff x="3659252" y="2478409"/>
            <a:chExt cx="9108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65F2C0-B850-47E5-8079-AE7F85A8204D}"/>
                    </a:ext>
                  </a:extLst>
                </p14:cNvPr>
                <p14:cNvContentPartPr/>
                <p14:nvPr/>
              </p14:nvContentPartPr>
              <p14:xfrm>
                <a:off x="3659252" y="2506849"/>
                <a:ext cx="164520" cy="154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65F2C0-B850-47E5-8079-AE7F85A820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41252" y="2489209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254BE9-9D2C-4863-97A0-5B2A3DA58204}"/>
                    </a:ext>
                  </a:extLst>
                </p14:cNvPr>
                <p14:cNvContentPartPr/>
                <p14:nvPr/>
              </p14:nvContentPartPr>
              <p14:xfrm>
                <a:off x="3852932" y="2513689"/>
                <a:ext cx="176400" cy="129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254BE9-9D2C-4863-97A0-5B2A3DA582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35292" y="2496049"/>
                  <a:ext cx="21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207018-96E1-4AF9-9DB5-BBA46EEAD241}"/>
                    </a:ext>
                  </a:extLst>
                </p14:cNvPr>
                <p14:cNvContentPartPr/>
                <p14:nvPr/>
              </p14:nvContentPartPr>
              <p14:xfrm>
                <a:off x="4029692" y="2512249"/>
                <a:ext cx="132840" cy="14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207018-96E1-4AF9-9DB5-BBA46EEAD2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12052" y="2494609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AC1B4D-66E5-4F0A-A7D4-41F66E042404}"/>
                    </a:ext>
                  </a:extLst>
                </p14:cNvPr>
                <p14:cNvContentPartPr/>
                <p14:nvPr/>
              </p14:nvContentPartPr>
              <p14:xfrm>
                <a:off x="4237772" y="2497849"/>
                <a:ext cx="180360" cy="141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AC1B4D-66E5-4F0A-A7D4-41F66E0424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20132" y="2480209"/>
                  <a:ext cx="216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C4A83D-5212-4EA6-B0E0-BD32ADCC0191}"/>
                    </a:ext>
                  </a:extLst>
                </p14:cNvPr>
                <p14:cNvContentPartPr/>
                <p14:nvPr/>
              </p14:nvContentPartPr>
              <p14:xfrm>
                <a:off x="4471412" y="2478409"/>
                <a:ext cx="98640" cy="155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C4A83D-5212-4EA6-B0E0-BD32ADCC01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3772" y="2460409"/>
                  <a:ext cx="1342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DE2356B-2297-4DAB-AD01-CD6D652E4455}"/>
              </a:ext>
            </a:extLst>
          </p:cNvPr>
          <p:cNvGrpSpPr/>
          <p:nvPr/>
        </p:nvGrpSpPr>
        <p:grpSpPr>
          <a:xfrm>
            <a:off x="4956332" y="2446729"/>
            <a:ext cx="778680" cy="169200"/>
            <a:chOff x="4956332" y="2446729"/>
            <a:chExt cx="77868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3764CC-D585-49F2-A487-2B54F5CDE8BE}"/>
                    </a:ext>
                  </a:extLst>
                </p14:cNvPr>
                <p14:cNvContentPartPr/>
                <p14:nvPr/>
              </p14:nvContentPartPr>
              <p14:xfrm>
                <a:off x="4956332" y="2454649"/>
                <a:ext cx="281520" cy="12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3764CC-D585-49F2-A487-2B54F5CDE8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38692" y="2437009"/>
                  <a:ext cx="31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242E7D-AE51-42BC-B2A3-417F4CFA2781}"/>
                    </a:ext>
                  </a:extLst>
                </p14:cNvPr>
                <p14:cNvContentPartPr/>
                <p14:nvPr/>
              </p14:nvContentPartPr>
              <p14:xfrm>
                <a:off x="5288972" y="2448529"/>
                <a:ext cx="106920" cy="147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242E7D-AE51-42BC-B2A3-417F4CFA27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71332" y="2430529"/>
                  <a:ext cx="142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042957-B19A-4452-811A-355B95745B2D}"/>
                    </a:ext>
                  </a:extLst>
                </p14:cNvPr>
                <p14:cNvContentPartPr/>
                <p14:nvPr/>
              </p14:nvContentPartPr>
              <p14:xfrm>
                <a:off x="5476172" y="2446729"/>
                <a:ext cx="102960" cy="16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042957-B19A-4452-811A-355B95745B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58172" y="2429089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8BCD07-3C43-4843-99B9-9676E70D17A4}"/>
                    </a:ext>
                  </a:extLst>
                </p14:cNvPr>
                <p14:cNvContentPartPr/>
                <p14:nvPr/>
              </p14:nvContentPartPr>
              <p14:xfrm>
                <a:off x="5646812" y="2467969"/>
                <a:ext cx="88200" cy="14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8BCD07-3C43-4843-99B9-9676E70D17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28812" y="2449969"/>
                  <a:ext cx="1238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67CACE-04F0-472A-AC80-0F28000B3AA0}"/>
              </a:ext>
            </a:extLst>
          </p:cNvPr>
          <p:cNvGrpSpPr/>
          <p:nvPr/>
        </p:nvGrpSpPr>
        <p:grpSpPr>
          <a:xfrm>
            <a:off x="6031292" y="2336569"/>
            <a:ext cx="792000" cy="289080"/>
            <a:chOff x="6031292" y="2336569"/>
            <a:chExt cx="7920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18971D-C995-4BA4-9D88-F48D1D9D94BD}"/>
                    </a:ext>
                  </a:extLst>
                </p14:cNvPr>
                <p14:cNvContentPartPr/>
                <p14:nvPr/>
              </p14:nvContentPartPr>
              <p14:xfrm>
                <a:off x="6123452" y="2344849"/>
                <a:ext cx="35280" cy="234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18971D-C995-4BA4-9D88-F48D1D9D94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5812" y="2326849"/>
                  <a:ext cx="70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739063-968E-409D-AD74-9659B8E0E56B}"/>
                    </a:ext>
                  </a:extLst>
                </p14:cNvPr>
                <p14:cNvContentPartPr/>
                <p14:nvPr/>
              </p14:nvContentPartPr>
              <p14:xfrm>
                <a:off x="6031292" y="2469409"/>
                <a:ext cx="171000" cy="43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739063-968E-409D-AD74-9659B8E0E56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13292" y="2451409"/>
                  <a:ext cx="206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99A4F0-51B2-48F5-9DBD-A477C33A87D0}"/>
                    </a:ext>
                  </a:extLst>
                </p14:cNvPr>
                <p14:cNvContentPartPr/>
                <p14:nvPr/>
              </p14:nvContentPartPr>
              <p14:xfrm>
                <a:off x="6240452" y="2336569"/>
                <a:ext cx="192600" cy="260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99A4F0-51B2-48F5-9DBD-A477C33A87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2452" y="2318929"/>
                  <a:ext cx="22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B5538B-8C0C-4B2F-80E6-C8A515944A80}"/>
                    </a:ext>
                  </a:extLst>
                </p14:cNvPr>
                <p14:cNvContentPartPr/>
                <p14:nvPr/>
              </p14:nvContentPartPr>
              <p14:xfrm>
                <a:off x="6483452" y="2472289"/>
                <a:ext cx="160560" cy="131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B5538B-8C0C-4B2F-80E6-C8A515944A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65812" y="2454649"/>
                  <a:ext cx="19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2FE1DF-FB13-4EB9-BDB9-D98A430E13C0}"/>
                    </a:ext>
                  </a:extLst>
                </p14:cNvPr>
                <p14:cNvContentPartPr/>
                <p14:nvPr/>
              </p14:nvContentPartPr>
              <p14:xfrm>
                <a:off x="6669932" y="2486689"/>
                <a:ext cx="153360" cy="138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2FE1DF-FB13-4EB9-BDB9-D98A430E13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52292" y="2468689"/>
                  <a:ext cx="1890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9D25F1C-345A-49B3-8D23-3BBF0DBFF48F}"/>
              </a:ext>
            </a:extLst>
          </p:cNvPr>
          <p:cNvGrpSpPr/>
          <p:nvPr/>
        </p:nvGrpSpPr>
        <p:grpSpPr>
          <a:xfrm>
            <a:off x="7231892" y="2384809"/>
            <a:ext cx="1263240" cy="211320"/>
            <a:chOff x="7231892" y="2384809"/>
            <a:chExt cx="12632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D365F4E-4C8E-4BBC-9C6B-325489C4736A}"/>
                    </a:ext>
                  </a:extLst>
                </p14:cNvPr>
                <p14:cNvContentPartPr/>
                <p14:nvPr/>
              </p14:nvContentPartPr>
              <p14:xfrm>
                <a:off x="7231892" y="2386249"/>
                <a:ext cx="13320" cy="209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D365F4E-4C8E-4BBC-9C6B-325489C473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13892" y="2368249"/>
                  <a:ext cx="48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2C7C84A-33D6-479B-8910-2282070C56F8}"/>
                    </a:ext>
                  </a:extLst>
                </p14:cNvPr>
                <p14:cNvContentPartPr/>
                <p14:nvPr/>
              </p14:nvContentPartPr>
              <p14:xfrm>
                <a:off x="7337012" y="2412889"/>
                <a:ext cx="101520" cy="158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2C7C84A-33D6-479B-8910-2282070C56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19012" y="2395249"/>
                  <a:ext cx="137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43BF51-8FBB-4A51-8D09-4737510DC443}"/>
                    </a:ext>
                  </a:extLst>
                </p14:cNvPr>
                <p14:cNvContentPartPr/>
                <p14:nvPr/>
              </p14:nvContentPartPr>
              <p14:xfrm>
                <a:off x="7514852" y="2396689"/>
                <a:ext cx="140400" cy="176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43BF51-8FBB-4A51-8D09-4737510DC4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6852" y="2379049"/>
                  <a:ext cx="176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CC010B-E98F-435D-A383-6D36CE9942B8}"/>
                    </a:ext>
                  </a:extLst>
                </p14:cNvPr>
                <p14:cNvContentPartPr/>
                <p14:nvPr/>
              </p14:nvContentPartPr>
              <p14:xfrm>
                <a:off x="7805012" y="2384809"/>
                <a:ext cx="119880" cy="188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CC010B-E98F-435D-A383-6D36CE9942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87372" y="2366809"/>
                  <a:ext cx="155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6841015-8012-4CC5-803E-EC810A9D1147}"/>
                    </a:ext>
                  </a:extLst>
                </p14:cNvPr>
                <p14:cNvContentPartPr/>
                <p14:nvPr/>
              </p14:nvContentPartPr>
              <p14:xfrm>
                <a:off x="7989692" y="2397409"/>
                <a:ext cx="14004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6841015-8012-4CC5-803E-EC810A9D11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71692" y="2379769"/>
                  <a:ext cx="175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36609B-2099-4108-AB7C-1CA972343D84}"/>
                    </a:ext>
                  </a:extLst>
                </p14:cNvPr>
                <p14:cNvContentPartPr/>
                <p14:nvPr/>
              </p14:nvContentPartPr>
              <p14:xfrm>
                <a:off x="8210732" y="2395969"/>
                <a:ext cx="130320" cy="18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36609B-2099-4108-AB7C-1CA972343D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93092" y="2378329"/>
                  <a:ext cx="165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ACA10AC-2B9A-4E7E-90B6-98281FC2A8A1}"/>
                    </a:ext>
                  </a:extLst>
                </p14:cNvPr>
                <p14:cNvContentPartPr/>
                <p14:nvPr/>
              </p14:nvContentPartPr>
              <p14:xfrm>
                <a:off x="8477132" y="2516209"/>
                <a:ext cx="18000" cy="4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ACA10AC-2B9A-4E7E-90B6-98281FC2A8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59132" y="2498569"/>
                  <a:ext cx="536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8E3581A-A4F2-4AC7-8D68-23435576896B}"/>
              </a:ext>
            </a:extLst>
          </p:cNvPr>
          <p:cNvGrpSpPr/>
          <p:nvPr/>
        </p:nvGrpSpPr>
        <p:grpSpPr>
          <a:xfrm>
            <a:off x="6705572" y="3146569"/>
            <a:ext cx="1949040" cy="576000"/>
            <a:chOff x="6705572" y="3146569"/>
            <a:chExt cx="194904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F24AE8-B0BF-4FEC-BA80-3C1726B59051}"/>
                    </a:ext>
                  </a:extLst>
                </p14:cNvPr>
                <p14:cNvContentPartPr/>
                <p14:nvPr/>
              </p14:nvContentPartPr>
              <p14:xfrm>
                <a:off x="6705572" y="3146569"/>
                <a:ext cx="241920" cy="551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F24AE8-B0BF-4FEC-BA80-3C1726B590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7932" y="3128569"/>
                  <a:ext cx="2775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B9B717-B970-4190-98EA-AA2270F9925D}"/>
                    </a:ext>
                  </a:extLst>
                </p14:cNvPr>
                <p14:cNvContentPartPr/>
                <p14:nvPr/>
              </p14:nvContentPartPr>
              <p14:xfrm>
                <a:off x="6935972" y="3427729"/>
                <a:ext cx="29160" cy="79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B9B717-B970-4190-98EA-AA2270F992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18332" y="3410089"/>
                  <a:ext cx="64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FA1684-0DB7-4180-B0FC-3D81C12DE0AC}"/>
                    </a:ext>
                  </a:extLst>
                </p14:cNvPr>
                <p14:cNvContentPartPr/>
                <p14:nvPr/>
              </p14:nvContentPartPr>
              <p14:xfrm>
                <a:off x="6921212" y="3302809"/>
                <a:ext cx="40320" cy="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FA1684-0DB7-4180-B0FC-3D81C12DE0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3212" y="3285169"/>
                  <a:ext cx="7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7B1D9E0-8C88-4FA2-B0A4-8B4AE71FBCBA}"/>
                    </a:ext>
                  </a:extLst>
                </p14:cNvPr>
                <p14:cNvContentPartPr/>
                <p14:nvPr/>
              </p14:nvContentPartPr>
              <p14:xfrm>
                <a:off x="7043972" y="3386689"/>
                <a:ext cx="128880" cy="13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7B1D9E0-8C88-4FA2-B0A4-8B4AE71FBC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25972" y="3369049"/>
                  <a:ext cx="164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2CA6409-FE98-46F4-877F-139946C7C36B}"/>
                    </a:ext>
                  </a:extLst>
                </p14:cNvPr>
                <p14:cNvContentPartPr/>
                <p14:nvPr/>
              </p14:nvContentPartPr>
              <p14:xfrm>
                <a:off x="7223612" y="3387409"/>
                <a:ext cx="124200" cy="135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2CA6409-FE98-46F4-877F-139946C7C3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5612" y="3369409"/>
                  <a:ext cx="159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B62D62-4C37-4DC8-A3A0-711CE9FBE1E2}"/>
                    </a:ext>
                  </a:extLst>
                </p14:cNvPr>
                <p14:cNvContentPartPr/>
                <p14:nvPr/>
              </p14:nvContentPartPr>
              <p14:xfrm>
                <a:off x="7448252" y="3237649"/>
                <a:ext cx="39240" cy="244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B62D62-4C37-4DC8-A3A0-711CE9FBE1E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30612" y="3220009"/>
                  <a:ext cx="74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72399D-03DF-43CC-8895-A1C56138421A}"/>
                    </a:ext>
                  </a:extLst>
                </p14:cNvPr>
                <p14:cNvContentPartPr/>
                <p14:nvPr/>
              </p14:nvContentPartPr>
              <p14:xfrm>
                <a:off x="7377692" y="3387049"/>
                <a:ext cx="163440" cy="2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72399D-03DF-43CC-8895-A1C5613842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59692" y="3369049"/>
                  <a:ext cx="199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3E0DFB-0D20-40E3-8332-1B973C5C2292}"/>
                    </a:ext>
                  </a:extLst>
                </p14:cNvPr>
                <p14:cNvContentPartPr/>
                <p14:nvPr/>
              </p14:nvContentPartPr>
              <p14:xfrm>
                <a:off x="7555892" y="3375169"/>
                <a:ext cx="118080" cy="127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3E0DFB-0D20-40E3-8332-1B973C5C22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37892" y="3357169"/>
                  <a:ext cx="153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6C11899-52F3-4EE0-8C4A-4CB80E8CC299}"/>
                    </a:ext>
                  </a:extLst>
                </p14:cNvPr>
                <p14:cNvContentPartPr/>
                <p14:nvPr/>
              </p14:nvContentPartPr>
              <p14:xfrm>
                <a:off x="7710692" y="3377329"/>
                <a:ext cx="189000" cy="10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6C11899-52F3-4EE0-8C4A-4CB80E8CC2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92692" y="3359689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C6EAC1B-AFB4-4A09-80B8-AA4A70E4BF53}"/>
                    </a:ext>
                  </a:extLst>
                </p14:cNvPr>
                <p14:cNvContentPartPr/>
                <p14:nvPr/>
              </p14:nvContentPartPr>
              <p14:xfrm>
                <a:off x="7928852" y="3370849"/>
                <a:ext cx="96480" cy="119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C6EAC1B-AFB4-4A09-80B8-AA4A70E4BF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10852" y="3352849"/>
                  <a:ext cx="13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8DB13C-0F08-458B-B50F-8FB01946E232}"/>
                    </a:ext>
                  </a:extLst>
                </p14:cNvPr>
                <p14:cNvContentPartPr/>
                <p14:nvPr/>
              </p14:nvContentPartPr>
              <p14:xfrm>
                <a:off x="8145212" y="3196609"/>
                <a:ext cx="15480" cy="28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8DB13C-0F08-458B-B50F-8FB01946E2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27212" y="3178609"/>
                  <a:ext cx="51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43FBC94-F85E-4A34-A029-AFF5C92B9968}"/>
                    </a:ext>
                  </a:extLst>
                </p14:cNvPr>
                <p14:cNvContentPartPr/>
                <p14:nvPr/>
              </p14:nvContentPartPr>
              <p14:xfrm>
                <a:off x="8058092" y="3356449"/>
                <a:ext cx="176040" cy="12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43FBC94-F85E-4A34-A029-AFF5C92B99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40452" y="3338809"/>
                  <a:ext cx="21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6DF9ED-4A33-43AD-B836-DBDB57DCB07A}"/>
                    </a:ext>
                  </a:extLst>
                </p14:cNvPr>
                <p14:cNvContentPartPr/>
                <p14:nvPr/>
              </p14:nvContentPartPr>
              <p14:xfrm>
                <a:off x="8263652" y="3354289"/>
                <a:ext cx="77400" cy="120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6DF9ED-4A33-43AD-B836-DBDB57DCB0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45652" y="3336649"/>
                  <a:ext cx="113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3DF8B4-591B-476A-8FA2-FA9C6AFDBDFA}"/>
                    </a:ext>
                  </a:extLst>
                </p14:cNvPr>
                <p14:cNvContentPartPr/>
                <p14:nvPr/>
              </p14:nvContentPartPr>
              <p14:xfrm>
                <a:off x="8400092" y="3147649"/>
                <a:ext cx="254520" cy="574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3DF8B4-591B-476A-8FA2-FA9C6AFDBDF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82452" y="3129649"/>
                  <a:ext cx="290160" cy="61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38E7ACF-D186-45B6-95CC-1D78D28F4067}"/>
              </a:ext>
            </a:extLst>
          </p:cNvPr>
          <p:cNvGrpSpPr/>
          <p:nvPr/>
        </p:nvGrpSpPr>
        <p:grpSpPr>
          <a:xfrm>
            <a:off x="1698692" y="2089249"/>
            <a:ext cx="4407840" cy="324000"/>
            <a:chOff x="1698692" y="2089249"/>
            <a:chExt cx="44078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F94B49-AC66-436E-982E-64573EE7360C}"/>
                    </a:ext>
                  </a:extLst>
                </p14:cNvPr>
                <p14:cNvContentPartPr/>
                <p14:nvPr/>
              </p14:nvContentPartPr>
              <p14:xfrm>
                <a:off x="1698692" y="2089249"/>
                <a:ext cx="4407840" cy="105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F94B49-AC66-436E-982E-64573EE736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80692" y="2071609"/>
                  <a:ext cx="4443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8C52B8-046F-4C3B-9ECA-7E67AD1D9281}"/>
                    </a:ext>
                  </a:extLst>
                </p14:cNvPr>
                <p14:cNvContentPartPr/>
                <p14:nvPr/>
              </p14:nvContentPartPr>
              <p14:xfrm>
                <a:off x="3658172" y="2236129"/>
                <a:ext cx="23040" cy="14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8C52B8-046F-4C3B-9ECA-7E67AD1D928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40532" y="2218129"/>
                  <a:ext cx="5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8044291-A52D-4B5B-8FD0-F882D6C38A5A}"/>
                    </a:ext>
                  </a:extLst>
                </p14:cNvPr>
                <p14:cNvContentPartPr/>
                <p14:nvPr/>
              </p14:nvContentPartPr>
              <p14:xfrm>
                <a:off x="3782732" y="2214169"/>
                <a:ext cx="19800" cy="19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8044291-A52D-4B5B-8FD0-F882D6C38A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65092" y="2196169"/>
                  <a:ext cx="55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3371249-5448-4EB9-8793-5D0847D89786}"/>
                    </a:ext>
                  </a:extLst>
                </p14:cNvPr>
                <p14:cNvContentPartPr/>
                <p14:nvPr/>
              </p14:nvContentPartPr>
              <p14:xfrm>
                <a:off x="3613892" y="2199049"/>
                <a:ext cx="324720" cy="28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3371249-5448-4EB9-8793-5D0847D897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6252" y="2181409"/>
                  <a:ext cx="36036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32A1696-47FF-431E-A6C5-1FC20EC02090}"/>
                  </a:ext>
                </a:extLst>
              </p14:cNvPr>
              <p14:cNvContentPartPr/>
              <p14:nvPr/>
            </p14:nvContentPartPr>
            <p14:xfrm>
              <a:off x="6595772" y="2093209"/>
              <a:ext cx="2118240" cy="38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32A1696-47FF-431E-A6C5-1FC20EC0209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578132" y="2075569"/>
                <a:ext cx="215388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46A619C-0A96-4D69-97BD-1C439409574B}"/>
              </a:ext>
            </a:extLst>
          </p:cNvPr>
          <p:cNvGrpSpPr/>
          <p:nvPr/>
        </p:nvGrpSpPr>
        <p:grpSpPr>
          <a:xfrm>
            <a:off x="998852" y="2704489"/>
            <a:ext cx="7261920" cy="384480"/>
            <a:chOff x="998852" y="2704489"/>
            <a:chExt cx="72619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D3F858F-1E71-4EA1-8A18-382665CFBD8B}"/>
                    </a:ext>
                  </a:extLst>
                </p14:cNvPr>
                <p14:cNvContentPartPr/>
                <p14:nvPr/>
              </p14:nvContentPartPr>
              <p14:xfrm>
                <a:off x="998852" y="2704489"/>
                <a:ext cx="7261920" cy="16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D3F858F-1E71-4EA1-8A18-382665CFBD8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1212" y="2686489"/>
                  <a:ext cx="7297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C8E517-FC1D-4B49-B74E-F0BAFB438D7F}"/>
                    </a:ext>
                  </a:extLst>
                </p14:cNvPr>
                <p14:cNvContentPartPr/>
                <p14:nvPr/>
              </p14:nvContentPartPr>
              <p14:xfrm>
                <a:off x="3667892" y="2855329"/>
                <a:ext cx="272160" cy="233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C8E517-FC1D-4B49-B74E-F0BAFB438D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50252" y="2837689"/>
                  <a:ext cx="3078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A368A82-F315-4BF5-A70F-BC255CC65DD0}"/>
              </a:ext>
            </a:extLst>
          </p:cNvPr>
          <p:cNvGrpSpPr/>
          <p:nvPr/>
        </p:nvGrpSpPr>
        <p:grpSpPr>
          <a:xfrm>
            <a:off x="3831692" y="3115609"/>
            <a:ext cx="2885400" cy="659880"/>
            <a:chOff x="3831692" y="3115609"/>
            <a:chExt cx="288540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45BF12-1A5A-46CC-B595-8EFA5A8F8EFE}"/>
                    </a:ext>
                  </a:extLst>
                </p14:cNvPr>
                <p14:cNvContentPartPr/>
                <p14:nvPr/>
              </p14:nvContentPartPr>
              <p14:xfrm>
                <a:off x="3831692" y="3115609"/>
                <a:ext cx="469800" cy="397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45BF12-1A5A-46CC-B595-8EFA5A8F8E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13692" y="3097969"/>
                  <a:ext cx="50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AE753A-1385-4F26-857B-022337EB8731}"/>
                    </a:ext>
                  </a:extLst>
                </p14:cNvPr>
                <p14:cNvContentPartPr/>
                <p14:nvPr/>
              </p14:nvContentPartPr>
              <p14:xfrm>
                <a:off x="4047332" y="3476689"/>
                <a:ext cx="111600" cy="185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AE753A-1385-4F26-857B-022337EB87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29332" y="3459049"/>
                  <a:ext cx="14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AF9E04-DEF4-4787-95FD-42C6C451C4B1}"/>
                    </a:ext>
                  </a:extLst>
                </p14:cNvPr>
                <p14:cNvContentPartPr/>
                <p14:nvPr/>
              </p14:nvContentPartPr>
              <p14:xfrm>
                <a:off x="4227332" y="3545089"/>
                <a:ext cx="108000" cy="138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AF9E04-DEF4-4787-95FD-42C6C451C4B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09692" y="3527449"/>
                  <a:ext cx="14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55DA92-4D02-420B-939A-F9502B06DA4A}"/>
                    </a:ext>
                  </a:extLst>
                </p14:cNvPr>
                <p14:cNvContentPartPr/>
                <p14:nvPr/>
              </p14:nvContentPartPr>
              <p14:xfrm>
                <a:off x="4416332" y="3564889"/>
                <a:ext cx="19440" cy="210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55DA92-4D02-420B-939A-F9502B06DA4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98332" y="3547249"/>
                  <a:ext cx="55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3D98DB6-65E4-4926-BF7F-9D623B92E42A}"/>
                    </a:ext>
                  </a:extLst>
                </p14:cNvPr>
                <p14:cNvContentPartPr/>
                <p14:nvPr/>
              </p14:nvContentPartPr>
              <p14:xfrm>
                <a:off x="4402652" y="3565249"/>
                <a:ext cx="92160" cy="9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3D98DB6-65E4-4926-BF7F-9D623B92E42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384652" y="3547249"/>
                  <a:ext cx="127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8D8084-5712-4F9E-A3F8-B20A24A75E69}"/>
                    </a:ext>
                  </a:extLst>
                </p14:cNvPr>
                <p14:cNvContentPartPr/>
                <p14:nvPr/>
              </p14:nvContentPartPr>
              <p14:xfrm>
                <a:off x="4590212" y="3471289"/>
                <a:ext cx="26640" cy="19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8D8084-5712-4F9E-A3F8-B20A24A75E6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72572" y="3453649"/>
                  <a:ext cx="62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C8AA38-80CA-489B-BB96-317B6789D447}"/>
                    </a:ext>
                  </a:extLst>
                </p14:cNvPr>
                <p14:cNvContentPartPr/>
                <p14:nvPr/>
              </p14:nvContentPartPr>
              <p14:xfrm>
                <a:off x="4527932" y="3551569"/>
                <a:ext cx="244800" cy="12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C8AA38-80CA-489B-BB96-317B6789D4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10292" y="3533929"/>
                  <a:ext cx="28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672AE17-784A-432F-B2E3-452EE6789279}"/>
                    </a:ext>
                  </a:extLst>
                </p14:cNvPr>
                <p14:cNvContentPartPr/>
                <p14:nvPr/>
              </p14:nvContentPartPr>
              <p14:xfrm>
                <a:off x="4833932" y="3551209"/>
                <a:ext cx="118440" cy="103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672AE17-784A-432F-B2E3-452EE678927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15932" y="3533569"/>
                  <a:ext cx="154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52C1A6-4E12-4F58-A5CA-FDF0636AE595}"/>
                    </a:ext>
                  </a:extLst>
                </p14:cNvPr>
                <p14:cNvContentPartPr/>
                <p14:nvPr/>
              </p14:nvContentPartPr>
              <p14:xfrm>
                <a:off x="5011052" y="3530329"/>
                <a:ext cx="158760" cy="156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52C1A6-4E12-4F58-A5CA-FDF0636AE5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93052" y="3512689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E55084-8EE4-42A3-8662-764D2E7AD4B3}"/>
                    </a:ext>
                  </a:extLst>
                </p14:cNvPr>
                <p14:cNvContentPartPr/>
                <p14:nvPr/>
              </p14:nvContentPartPr>
              <p14:xfrm>
                <a:off x="5241452" y="3532849"/>
                <a:ext cx="179640" cy="137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E55084-8EE4-42A3-8662-764D2E7AD4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23452" y="3514849"/>
                  <a:ext cx="215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E4E6F50-27A1-4E27-B065-79E66C9CD006}"/>
                    </a:ext>
                  </a:extLst>
                </p14:cNvPr>
                <p14:cNvContentPartPr/>
                <p14:nvPr/>
              </p14:nvContentPartPr>
              <p14:xfrm>
                <a:off x="5485172" y="3519889"/>
                <a:ext cx="97560" cy="16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E4E6F50-27A1-4E27-B065-79E66C9CD0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67172" y="3501889"/>
                  <a:ext cx="133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AD2DA15-9F53-4BD8-8C9A-AB4002B2D830}"/>
                    </a:ext>
                  </a:extLst>
                </p14:cNvPr>
                <p14:cNvContentPartPr/>
                <p14:nvPr/>
              </p14:nvContentPartPr>
              <p14:xfrm>
                <a:off x="5677772" y="3553009"/>
                <a:ext cx="91440" cy="2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AD2DA15-9F53-4BD8-8C9A-AB4002B2D8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60132" y="3535369"/>
                  <a:ext cx="127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08A9DE-74B3-4721-BDE9-670DF1557F5A}"/>
                    </a:ext>
                  </a:extLst>
                </p14:cNvPr>
                <p14:cNvContentPartPr/>
                <p14:nvPr/>
              </p14:nvContentPartPr>
              <p14:xfrm>
                <a:off x="5668772" y="3579289"/>
                <a:ext cx="123840" cy="28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08A9DE-74B3-4721-BDE9-670DF1557F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51132" y="3561289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1B80CC3-F44D-407C-A961-A71FA784E4F6}"/>
                    </a:ext>
                  </a:extLst>
                </p14:cNvPr>
                <p14:cNvContentPartPr/>
                <p14:nvPr/>
              </p14:nvContentPartPr>
              <p14:xfrm>
                <a:off x="5891972" y="3493249"/>
                <a:ext cx="12600" cy="61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1B80CC3-F44D-407C-A961-A71FA784E4F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74332" y="3475609"/>
                  <a:ext cx="48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AC3F89-CFFB-4F50-839B-DAD9EC1BE934}"/>
                    </a:ext>
                  </a:extLst>
                </p14:cNvPr>
                <p14:cNvContentPartPr/>
                <p14:nvPr/>
              </p14:nvContentPartPr>
              <p14:xfrm>
                <a:off x="5976572" y="3494329"/>
                <a:ext cx="105840" cy="12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AC3F89-CFFB-4F50-839B-DAD9EC1BE9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58932" y="3476329"/>
                  <a:ext cx="14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B71E83-8C21-4AAD-9429-F95AA95D65EA}"/>
                    </a:ext>
                  </a:extLst>
                </p14:cNvPr>
                <p14:cNvContentPartPr/>
                <p14:nvPr/>
              </p14:nvContentPartPr>
              <p14:xfrm>
                <a:off x="6101132" y="3504409"/>
                <a:ext cx="89280" cy="138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B71E83-8C21-4AAD-9429-F95AA95D65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83132" y="3486769"/>
                  <a:ext cx="12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648B9C-D405-463A-B827-521195876A21}"/>
                    </a:ext>
                  </a:extLst>
                </p14:cNvPr>
                <p14:cNvContentPartPr/>
                <p14:nvPr/>
              </p14:nvContentPartPr>
              <p14:xfrm>
                <a:off x="6250172" y="3472369"/>
                <a:ext cx="119880" cy="140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648B9C-D405-463A-B827-521195876A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32172" y="3454729"/>
                  <a:ext cx="155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364BCD2-AB2E-4858-A90A-F8D0C0066340}"/>
                    </a:ext>
                  </a:extLst>
                </p14:cNvPr>
                <p14:cNvContentPartPr/>
                <p14:nvPr/>
              </p14:nvContentPartPr>
              <p14:xfrm>
                <a:off x="6237212" y="3549409"/>
                <a:ext cx="145080" cy="87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364BCD2-AB2E-4858-A90A-F8D0C006634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9572" y="3531409"/>
                  <a:ext cx="180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E562EC1-B7BD-4CBF-9873-9A3EB09CDF38}"/>
                    </a:ext>
                  </a:extLst>
                </p14:cNvPr>
                <p14:cNvContentPartPr/>
                <p14:nvPr/>
              </p14:nvContentPartPr>
              <p14:xfrm>
                <a:off x="6452852" y="3443929"/>
                <a:ext cx="18360" cy="6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E562EC1-B7BD-4CBF-9873-9A3EB09CDF3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35212" y="3425929"/>
                  <a:ext cx="5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0F7B7B-FB32-4837-8211-FDA38105A6CB}"/>
                    </a:ext>
                  </a:extLst>
                </p14:cNvPr>
                <p14:cNvContentPartPr/>
                <p14:nvPr/>
              </p14:nvContentPartPr>
              <p14:xfrm>
                <a:off x="6552212" y="3494689"/>
                <a:ext cx="60840" cy="150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0F7B7B-FB32-4837-8211-FDA38105A6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34212" y="3477049"/>
                  <a:ext cx="96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52C698-CB8D-4D4D-AE11-A50B1688168A}"/>
                    </a:ext>
                  </a:extLst>
                </p14:cNvPr>
                <p14:cNvContentPartPr/>
                <p14:nvPr/>
              </p14:nvContentPartPr>
              <p14:xfrm>
                <a:off x="6606932" y="3501889"/>
                <a:ext cx="110160" cy="159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52C698-CB8D-4D4D-AE11-A50B1688168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88932" y="3483889"/>
                  <a:ext cx="145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0B878D1-0FB6-4599-B968-B8CCAC60AA27}"/>
              </a:ext>
            </a:extLst>
          </p:cNvPr>
          <p:cNvGrpSpPr/>
          <p:nvPr/>
        </p:nvGrpSpPr>
        <p:grpSpPr>
          <a:xfrm>
            <a:off x="4199252" y="3852169"/>
            <a:ext cx="883440" cy="339480"/>
            <a:chOff x="4199252" y="3852169"/>
            <a:chExt cx="8834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A428CCA-8452-4A90-9569-838B5CBF3A1B}"/>
                    </a:ext>
                  </a:extLst>
                </p14:cNvPr>
                <p14:cNvContentPartPr/>
                <p14:nvPr/>
              </p14:nvContentPartPr>
              <p14:xfrm>
                <a:off x="4199252" y="3924889"/>
                <a:ext cx="85320" cy="155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A428CCA-8452-4A90-9569-838B5CBF3A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81252" y="3906889"/>
                  <a:ext cx="120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7B638B-1F26-485D-9427-841405B2ABC1}"/>
                    </a:ext>
                  </a:extLst>
                </p14:cNvPr>
                <p14:cNvContentPartPr/>
                <p14:nvPr/>
              </p14:nvContentPartPr>
              <p14:xfrm>
                <a:off x="4361252" y="3941089"/>
                <a:ext cx="145440" cy="123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7B638B-1F26-485D-9427-841405B2ABC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43612" y="3923089"/>
                  <a:ext cx="181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974B8C2-C0EE-4A5E-B42B-2A6D58B4667C}"/>
                    </a:ext>
                  </a:extLst>
                </p14:cNvPr>
                <p14:cNvContentPartPr/>
                <p14:nvPr/>
              </p14:nvContentPartPr>
              <p14:xfrm>
                <a:off x="4554572" y="3852169"/>
                <a:ext cx="45360" cy="202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974B8C2-C0EE-4A5E-B42B-2A6D58B4667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36932" y="3834529"/>
                  <a:ext cx="81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AB6C51-BAE4-455F-B48B-7157550756F1}"/>
                    </a:ext>
                  </a:extLst>
                </p14:cNvPr>
                <p14:cNvContentPartPr/>
                <p14:nvPr/>
              </p14:nvContentPartPr>
              <p14:xfrm>
                <a:off x="4639532" y="3943249"/>
                <a:ext cx="114480" cy="83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AB6C51-BAE4-455F-B48B-7157550756F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21532" y="3925249"/>
                  <a:ext cx="150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DFD2C8A-9E2B-4064-98A2-FEC232390557}"/>
                    </a:ext>
                  </a:extLst>
                </p14:cNvPr>
                <p14:cNvContentPartPr/>
                <p14:nvPr/>
              </p14:nvContentPartPr>
              <p14:xfrm>
                <a:off x="4807292" y="3924529"/>
                <a:ext cx="78120" cy="114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DFD2C8A-9E2B-4064-98A2-FEC23239055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89652" y="3906889"/>
                  <a:ext cx="11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A533BD9-6406-43F7-8DAC-73495530DFD5}"/>
                    </a:ext>
                  </a:extLst>
                </p14:cNvPr>
                <p14:cNvContentPartPr/>
                <p14:nvPr/>
              </p14:nvContentPartPr>
              <p14:xfrm>
                <a:off x="4944092" y="3933889"/>
                <a:ext cx="138600" cy="257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A533BD9-6406-43F7-8DAC-73495530DFD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26092" y="3916249"/>
                  <a:ext cx="17424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7E68EBB-6625-4C21-8EA2-F773B0BFF2AB}"/>
                  </a:ext>
                </a:extLst>
              </p14:cNvPr>
              <p14:cNvContentPartPr/>
              <p14:nvPr/>
            </p14:nvContentPartPr>
            <p14:xfrm>
              <a:off x="5279612" y="3901849"/>
              <a:ext cx="127440" cy="229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7E68EBB-6625-4C21-8EA2-F773B0BFF2A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61972" y="3883849"/>
                <a:ext cx="16308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7B8B7DA-9CD4-41FA-9122-8487BD850307}"/>
              </a:ext>
            </a:extLst>
          </p:cNvPr>
          <p:cNvGrpSpPr/>
          <p:nvPr/>
        </p:nvGrpSpPr>
        <p:grpSpPr>
          <a:xfrm>
            <a:off x="5600012" y="3872329"/>
            <a:ext cx="976680" cy="158040"/>
            <a:chOff x="5600012" y="3872329"/>
            <a:chExt cx="9766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6277BCA-F9DB-42B0-996F-68FE8900B520}"/>
                    </a:ext>
                  </a:extLst>
                </p14:cNvPr>
                <p14:cNvContentPartPr/>
                <p14:nvPr/>
              </p14:nvContentPartPr>
              <p14:xfrm>
                <a:off x="5600012" y="3878449"/>
                <a:ext cx="4680" cy="151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6277BCA-F9DB-42B0-996F-68FE8900B5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82012" y="3860449"/>
                  <a:ext cx="40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ECE3010-506D-4522-A239-B4EC8DB07D62}"/>
                    </a:ext>
                  </a:extLst>
                </p14:cNvPr>
                <p14:cNvContentPartPr/>
                <p14:nvPr/>
              </p14:nvContentPartPr>
              <p14:xfrm>
                <a:off x="5707292" y="3892849"/>
                <a:ext cx="114120" cy="118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ECE3010-506D-4522-A239-B4EC8DB07D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89292" y="3875209"/>
                  <a:ext cx="149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7DEC536-FBFA-42D4-8D1B-FA57EC84029E}"/>
                    </a:ext>
                  </a:extLst>
                </p14:cNvPr>
                <p14:cNvContentPartPr/>
                <p14:nvPr/>
              </p14:nvContentPartPr>
              <p14:xfrm>
                <a:off x="5912852" y="3885289"/>
                <a:ext cx="97200" cy="126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7DEC536-FBFA-42D4-8D1B-FA57EC84029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95212" y="3867289"/>
                  <a:ext cx="13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4AB57E9-2046-413E-ADB4-D4F0ADD83BE0}"/>
                    </a:ext>
                  </a:extLst>
                </p14:cNvPr>
                <p14:cNvContentPartPr/>
                <p14:nvPr/>
              </p14:nvContentPartPr>
              <p14:xfrm>
                <a:off x="6105812" y="3884569"/>
                <a:ext cx="105480" cy="124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4AB57E9-2046-413E-ADB4-D4F0ADD83BE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87812" y="3866929"/>
                  <a:ext cx="141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0E674D5-C19C-4914-930F-CFBEAF5BDFE1}"/>
                    </a:ext>
                  </a:extLst>
                </p14:cNvPr>
                <p14:cNvContentPartPr/>
                <p14:nvPr/>
              </p14:nvContentPartPr>
              <p14:xfrm>
                <a:off x="6289772" y="3877369"/>
                <a:ext cx="82800" cy="120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0E674D5-C19C-4914-930F-CFBEAF5BDF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72132" y="3859369"/>
                  <a:ext cx="118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B0193E1-21BE-4A00-BCB2-5005AC8A135D}"/>
                    </a:ext>
                  </a:extLst>
                </p14:cNvPr>
                <p14:cNvContentPartPr/>
                <p14:nvPr/>
              </p14:nvContentPartPr>
              <p14:xfrm>
                <a:off x="6437732" y="3872329"/>
                <a:ext cx="138960" cy="114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B0193E1-21BE-4A00-BCB2-5005AC8A135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19732" y="3854329"/>
                  <a:ext cx="17460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E4B534B-7F6B-45C6-8429-B2B44C7A57FD}"/>
                  </a:ext>
                </a:extLst>
              </p14:cNvPr>
              <p14:cNvContentPartPr/>
              <p14:nvPr/>
            </p14:nvContentPartPr>
            <p14:xfrm>
              <a:off x="3423812" y="3105169"/>
              <a:ext cx="147960" cy="752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E4B534B-7F6B-45C6-8429-B2B44C7A57F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05812" y="3087529"/>
                <a:ext cx="18360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A764CC3-F45F-4EE9-B68B-E09B117B5DBC}"/>
                  </a:ext>
                </a:extLst>
              </p14:cNvPr>
              <p14:cNvContentPartPr/>
              <p14:nvPr/>
            </p14:nvContentPartPr>
            <p14:xfrm>
              <a:off x="8589812" y="3027769"/>
              <a:ext cx="226800" cy="1092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A764CC3-F45F-4EE9-B68B-E09B117B5DB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571812" y="3010129"/>
                <a:ext cx="262440" cy="11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1A18312-7AB8-4ADB-8B92-A281DB584282}"/>
              </a:ext>
            </a:extLst>
          </p:cNvPr>
          <p:cNvGrpSpPr/>
          <p:nvPr/>
        </p:nvGrpSpPr>
        <p:grpSpPr>
          <a:xfrm>
            <a:off x="691052" y="3203089"/>
            <a:ext cx="693000" cy="417960"/>
            <a:chOff x="691052" y="3203089"/>
            <a:chExt cx="6930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8FD123-5642-4F89-846B-6D8EEAE3326D}"/>
                    </a:ext>
                  </a:extLst>
                </p14:cNvPr>
                <p14:cNvContentPartPr/>
                <p14:nvPr/>
              </p14:nvContentPartPr>
              <p14:xfrm>
                <a:off x="858092" y="3235849"/>
                <a:ext cx="42480" cy="37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8FD123-5642-4F89-846B-6D8EEAE3326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0452" y="3218209"/>
                  <a:ext cx="78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B6C703E-839E-441C-AF9E-CA6083897F1D}"/>
                    </a:ext>
                  </a:extLst>
                </p14:cNvPr>
                <p14:cNvContentPartPr/>
                <p14:nvPr/>
              </p14:nvContentPartPr>
              <p14:xfrm>
                <a:off x="1074452" y="3226849"/>
                <a:ext cx="23760" cy="394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B6C703E-839E-441C-AF9E-CA6083897F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6452" y="3209209"/>
                  <a:ext cx="59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3D865B-5B28-4513-A041-4A03F285EA41}"/>
                    </a:ext>
                  </a:extLst>
                </p14:cNvPr>
                <p14:cNvContentPartPr/>
                <p14:nvPr/>
              </p14:nvContentPartPr>
              <p14:xfrm>
                <a:off x="691052" y="3203089"/>
                <a:ext cx="693000" cy="75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3D865B-5B28-4513-A041-4A03F285EA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3412" y="3185089"/>
                  <a:ext cx="7286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2B81F05-7F82-4D1E-974C-46739868E2A9}"/>
              </a:ext>
            </a:extLst>
          </p:cNvPr>
          <p:cNvGrpSpPr/>
          <p:nvPr/>
        </p:nvGrpSpPr>
        <p:grpSpPr>
          <a:xfrm>
            <a:off x="1317812" y="3471289"/>
            <a:ext cx="409680" cy="253800"/>
            <a:chOff x="1317812" y="3471289"/>
            <a:chExt cx="4096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8519D1-965A-4C1F-9DCD-770C40435C2D}"/>
                    </a:ext>
                  </a:extLst>
                </p14:cNvPr>
                <p14:cNvContentPartPr/>
                <p14:nvPr/>
              </p14:nvContentPartPr>
              <p14:xfrm>
                <a:off x="1357772" y="3577849"/>
                <a:ext cx="16560" cy="119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8519D1-965A-4C1F-9DCD-770C40435C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39772" y="3559849"/>
                  <a:ext cx="52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71F8F16-D5E5-4387-8467-BF210C60757E}"/>
                    </a:ext>
                  </a:extLst>
                </p14:cNvPr>
                <p14:cNvContentPartPr/>
                <p14:nvPr/>
              </p14:nvContentPartPr>
              <p14:xfrm>
                <a:off x="1317812" y="3492169"/>
                <a:ext cx="4320" cy="3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71F8F16-D5E5-4387-8467-BF210C6075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00172" y="3474529"/>
                  <a:ext cx="39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BF51E58-D07D-4221-8925-A615AA01095B}"/>
                    </a:ext>
                  </a:extLst>
                </p14:cNvPr>
                <p14:cNvContentPartPr/>
                <p14:nvPr/>
              </p14:nvContentPartPr>
              <p14:xfrm>
                <a:off x="1464692" y="3471289"/>
                <a:ext cx="143280" cy="232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BF51E58-D07D-4221-8925-A615AA01095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47052" y="3453649"/>
                  <a:ext cx="178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0F4939C-90BF-4E3C-8C71-A92FC999E5CF}"/>
                    </a:ext>
                  </a:extLst>
                </p14:cNvPr>
                <p14:cNvContentPartPr/>
                <p14:nvPr/>
              </p14:nvContentPartPr>
              <p14:xfrm>
                <a:off x="1696892" y="3649129"/>
                <a:ext cx="30600" cy="75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0F4939C-90BF-4E3C-8C71-A92FC999E5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679252" y="3631129"/>
                  <a:ext cx="662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F786DD2-6F99-4B5A-88F0-2511D64C9311}"/>
              </a:ext>
            </a:extLst>
          </p:cNvPr>
          <p:cNvGrpSpPr/>
          <p:nvPr/>
        </p:nvGrpSpPr>
        <p:grpSpPr>
          <a:xfrm>
            <a:off x="1961852" y="3531409"/>
            <a:ext cx="988560" cy="183240"/>
            <a:chOff x="1961852" y="3531409"/>
            <a:chExt cx="9885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9F0A9F-227E-47D9-846F-B97519C69D6D}"/>
                    </a:ext>
                  </a:extLst>
                </p14:cNvPr>
                <p14:cNvContentPartPr/>
                <p14:nvPr/>
              </p14:nvContentPartPr>
              <p14:xfrm>
                <a:off x="1961852" y="3551569"/>
                <a:ext cx="158400" cy="122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9F0A9F-227E-47D9-846F-B97519C69D6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44212" y="3533929"/>
                  <a:ext cx="194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00EF9E4-B950-489D-8CC8-D345372D601F}"/>
                    </a:ext>
                  </a:extLst>
                </p14:cNvPr>
                <p14:cNvContentPartPr/>
                <p14:nvPr/>
              </p14:nvContentPartPr>
              <p14:xfrm>
                <a:off x="2186852" y="3550849"/>
                <a:ext cx="188640" cy="121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00EF9E4-B950-489D-8CC8-D345372D601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69212" y="3532849"/>
                  <a:ext cx="224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1911ABA-7468-41CA-86FB-A19328C515AD}"/>
                    </a:ext>
                  </a:extLst>
                </p14:cNvPr>
                <p14:cNvContentPartPr/>
                <p14:nvPr/>
              </p14:nvContentPartPr>
              <p14:xfrm>
                <a:off x="2465852" y="3556249"/>
                <a:ext cx="247320" cy="125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1911ABA-7468-41CA-86FB-A19328C515A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47852" y="3538609"/>
                  <a:ext cx="282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D08549-BA68-404F-B475-C949CD3E71A5}"/>
                    </a:ext>
                  </a:extLst>
                </p14:cNvPr>
                <p14:cNvContentPartPr/>
                <p14:nvPr/>
              </p14:nvContentPartPr>
              <p14:xfrm>
                <a:off x="2775092" y="3531409"/>
                <a:ext cx="175320" cy="18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D08549-BA68-404F-B475-C949CD3E71A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57092" y="3513409"/>
                  <a:ext cx="21096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1772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F19B096-CA2B-44AF-8BF7-D3C8D8003F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6.09</a:t>
            </a:r>
          </a:p>
        </p:txBody>
      </p:sp>
      <p:pic>
        <p:nvPicPr>
          <p:cNvPr id="73731" name="Picture 2">
            <a:extLst>
              <a:ext uri="{FF2B5EF4-FFF2-40B4-BE49-F238E27FC236}">
                <a16:creationId xmlns:a16="http://schemas.microsoft.com/office/drawing/2014/main" id="{57D9371E-DE79-44CC-B62D-45651FF6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457325"/>
            <a:ext cx="6313487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62E291FF-DE68-4A5D-9351-06AA7333C7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6.10</a:t>
            </a:r>
          </a:p>
        </p:txBody>
      </p:sp>
      <p:pic>
        <p:nvPicPr>
          <p:cNvPr id="74755" name="Picture 2">
            <a:extLst>
              <a:ext uri="{FF2B5EF4-FFF2-40B4-BE49-F238E27FC236}">
                <a16:creationId xmlns:a16="http://schemas.microsoft.com/office/drawing/2014/main" id="{3F1D20C2-9B13-40DF-B960-AA2599FC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3179763"/>
            <a:ext cx="15779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E76BB61-6976-498B-8E55-83242EF13A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6.11</a:t>
            </a:r>
          </a:p>
        </p:txBody>
      </p:sp>
      <p:pic>
        <p:nvPicPr>
          <p:cNvPr id="75779" name="Picture 2">
            <a:extLst>
              <a:ext uri="{FF2B5EF4-FFF2-40B4-BE49-F238E27FC236}">
                <a16:creationId xmlns:a16="http://schemas.microsoft.com/office/drawing/2014/main" id="{25707DD1-3287-4E8C-B641-38362B35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2368550"/>
            <a:ext cx="627063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7DCA2AC-8F02-4518-AF79-FCEAEF94DD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6.12</a:t>
            </a:r>
          </a:p>
        </p:txBody>
      </p:sp>
      <p:pic>
        <p:nvPicPr>
          <p:cNvPr id="76803" name="Picture 2">
            <a:extLst>
              <a:ext uri="{FF2B5EF4-FFF2-40B4-BE49-F238E27FC236}">
                <a16:creationId xmlns:a16="http://schemas.microsoft.com/office/drawing/2014/main" id="{87DA989C-3DA8-4090-B2EF-A17A943A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186113"/>
            <a:ext cx="6127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FB850F2B-4778-46C9-B715-082417E5A8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6.13</a:t>
            </a:r>
          </a:p>
        </p:txBody>
      </p:sp>
      <p:pic>
        <p:nvPicPr>
          <p:cNvPr id="77827" name="Picture 2">
            <a:extLst>
              <a:ext uri="{FF2B5EF4-FFF2-40B4-BE49-F238E27FC236}">
                <a16:creationId xmlns:a16="http://schemas.microsoft.com/office/drawing/2014/main" id="{9D122F40-3176-4E0A-AF1B-1833E55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3186113"/>
            <a:ext cx="727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DADDC82D-A81D-4DDC-9321-50854EDF26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6.14</a:t>
            </a:r>
          </a:p>
        </p:txBody>
      </p:sp>
      <p:pic>
        <p:nvPicPr>
          <p:cNvPr id="78851" name="Picture 2">
            <a:extLst>
              <a:ext uri="{FF2B5EF4-FFF2-40B4-BE49-F238E27FC236}">
                <a16:creationId xmlns:a16="http://schemas.microsoft.com/office/drawing/2014/main" id="{B22402F0-078C-480A-8785-456228190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597025"/>
            <a:ext cx="588486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37A5BCF9-4168-414D-91BC-E2CE81ACA9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6.15</a:t>
            </a:r>
          </a:p>
        </p:txBody>
      </p:sp>
      <p:pic>
        <p:nvPicPr>
          <p:cNvPr id="79875" name="Picture 2">
            <a:extLst>
              <a:ext uri="{FF2B5EF4-FFF2-40B4-BE49-F238E27FC236}">
                <a16:creationId xmlns:a16="http://schemas.microsoft.com/office/drawing/2014/main" id="{C48077E6-E1F5-4F08-A11F-AC8D51DD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1992313"/>
            <a:ext cx="1577975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164C740A-6230-4424-B68D-FAFFDBCA52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6.16</a:t>
            </a:r>
          </a:p>
        </p:txBody>
      </p:sp>
      <p:pic>
        <p:nvPicPr>
          <p:cNvPr id="80899" name="Picture 2">
            <a:extLst>
              <a:ext uri="{FF2B5EF4-FFF2-40B4-BE49-F238E27FC236}">
                <a16:creationId xmlns:a16="http://schemas.microsoft.com/office/drawing/2014/main" id="{562A5F55-0067-4DD7-AAA2-A2ACC6AA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2633663"/>
            <a:ext cx="28479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709E0FDA-FB86-4EB5-95A9-221F6BC877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6.17</a:t>
            </a:r>
          </a:p>
        </p:txBody>
      </p:sp>
      <p:pic>
        <p:nvPicPr>
          <p:cNvPr id="81923" name="Picture 2">
            <a:extLst>
              <a:ext uri="{FF2B5EF4-FFF2-40B4-BE49-F238E27FC236}">
                <a16:creationId xmlns:a16="http://schemas.microsoft.com/office/drawing/2014/main" id="{EDD6A45C-695C-4795-A287-2FF261E2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1311275"/>
            <a:ext cx="5719763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D61E9D0F-D805-4777-A518-58EB8557E2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6.18</a:t>
            </a:r>
          </a:p>
        </p:txBody>
      </p:sp>
      <p:pic>
        <p:nvPicPr>
          <p:cNvPr id="82947" name="Picture 2">
            <a:extLst>
              <a:ext uri="{FF2B5EF4-FFF2-40B4-BE49-F238E27FC236}">
                <a16:creationId xmlns:a16="http://schemas.microsoft.com/office/drawing/2014/main" id="{2137FA8F-15E1-4131-891D-902EB090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319213"/>
            <a:ext cx="5870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A28F-0152-448C-B1E3-60525DC1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5B35B-D74E-435B-8F4F-24FAF06FDFC9}"/>
              </a:ext>
            </a:extLst>
          </p:cNvPr>
          <p:cNvGrpSpPr/>
          <p:nvPr/>
        </p:nvGrpSpPr>
        <p:grpSpPr>
          <a:xfrm>
            <a:off x="688892" y="982249"/>
            <a:ext cx="1717920" cy="492120"/>
            <a:chOff x="688892" y="982249"/>
            <a:chExt cx="17179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8D173D-36FC-4C12-9671-07F6A0FFD7B2}"/>
                    </a:ext>
                  </a:extLst>
                </p14:cNvPr>
                <p14:cNvContentPartPr/>
                <p14:nvPr/>
              </p14:nvContentPartPr>
              <p14:xfrm>
                <a:off x="688892" y="998809"/>
                <a:ext cx="56160" cy="29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8D173D-36FC-4C12-9671-07F6A0FFD7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1252" y="981169"/>
                  <a:ext cx="91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0AB87A-5E61-4C19-A1A1-4C4B9874D9C5}"/>
                    </a:ext>
                  </a:extLst>
                </p14:cNvPr>
                <p14:cNvContentPartPr/>
                <p14:nvPr/>
              </p14:nvContentPartPr>
              <p14:xfrm>
                <a:off x="697532" y="982249"/>
                <a:ext cx="145080" cy="2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0AB87A-5E61-4C19-A1A1-4C4B9874D9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9892" y="964609"/>
                  <a:ext cx="180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37B929-948B-48BD-8C29-CDB641FBE24D}"/>
                    </a:ext>
                  </a:extLst>
                </p14:cNvPr>
                <p14:cNvContentPartPr/>
                <p14:nvPr/>
              </p14:nvContentPartPr>
              <p14:xfrm>
                <a:off x="723452" y="1139209"/>
                <a:ext cx="168840" cy="169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37B929-948B-48BD-8C29-CDB641FBE2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5452" y="1121209"/>
                  <a:ext cx="20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E7A38A-1D8B-489D-807D-0B9D8CDC358B}"/>
                    </a:ext>
                  </a:extLst>
                </p14:cNvPr>
                <p14:cNvContentPartPr/>
                <p14:nvPr/>
              </p14:nvContentPartPr>
              <p14:xfrm>
                <a:off x="981932" y="1182049"/>
                <a:ext cx="122040" cy="7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E7A38A-1D8B-489D-807D-0B9D8CDC35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3932" y="1164049"/>
                  <a:ext cx="157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88C2C7-2957-41D1-8E63-C94864DA2ED5}"/>
                    </a:ext>
                  </a:extLst>
                </p14:cNvPr>
                <p14:cNvContentPartPr/>
                <p14:nvPr/>
              </p14:nvContentPartPr>
              <p14:xfrm>
                <a:off x="991292" y="1161889"/>
                <a:ext cx="93600" cy="10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88C2C7-2957-41D1-8E63-C94864DA2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292" y="1143889"/>
                  <a:ext cx="129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81AAF2-FB62-4A7F-806B-5D4B5FB54941}"/>
                    </a:ext>
                  </a:extLst>
                </p14:cNvPr>
                <p14:cNvContentPartPr/>
                <p14:nvPr/>
              </p14:nvContentPartPr>
              <p14:xfrm>
                <a:off x="1185692" y="1176289"/>
                <a:ext cx="25560" cy="29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81AAF2-FB62-4A7F-806B-5D4B5FB549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692" y="1158649"/>
                  <a:ext cx="612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2A56B6-D00B-422A-B0A6-C91306A1E1E7}"/>
                    </a:ext>
                  </a:extLst>
                </p14:cNvPr>
                <p14:cNvContentPartPr/>
                <p14:nvPr/>
              </p14:nvContentPartPr>
              <p14:xfrm>
                <a:off x="1186052" y="1171609"/>
                <a:ext cx="8820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2A56B6-D00B-422A-B0A6-C91306A1E1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8052" y="1153969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1BE7EE-1CF9-4553-999C-A44F8F84244D}"/>
                    </a:ext>
                  </a:extLst>
                </p14:cNvPr>
                <p14:cNvContentPartPr/>
                <p14:nvPr/>
              </p14:nvContentPartPr>
              <p14:xfrm>
                <a:off x="1340852" y="1175929"/>
                <a:ext cx="104400" cy="12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1BE7EE-1CF9-4553-999C-A44F8F8424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2852" y="1157929"/>
                  <a:ext cx="14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066F2A-B7AB-4624-8374-25B7AFCCA5AA}"/>
                    </a:ext>
                  </a:extLst>
                </p14:cNvPr>
                <p14:cNvContentPartPr/>
                <p14:nvPr/>
              </p14:nvContentPartPr>
              <p14:xfrm>
                <a:off x="1511132" y="1167289"/>
                <a:ext cx="77400" cy="12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066F2A-B7AB-4624-8374-25B7AFCCA5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93492" y="1149289"/>
                  <a:ext cx="113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E9FE07-08C4-474C-A986-857E8A6E8BD1}"/>
                    </a:ext>
                  </a:extLst>
                </p14:cNvPr>
                <p14:cNvContentPartPr/>
                <p14:nvPr/>
              </p14:nvContentPartPr>
              <p14:xfrm>
                <a:off x="1688612" y="1167649"/>
                <a:ext cx="88920" cy="11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E9FE07-08C4-474C-A986-857E8A6E8B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0612" y="1149649"/>
                  <a:ext cx="12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0452B6-B933-4957-956F-BBB2227E50E9}"/>
                    </a:ext>
                  </a:extLst>
                </p14:cNvPr>
                <p14:cNvContentPartPr/>
                <p14:nvPr/>
              </p14:nvContentPartPr>
              <p14:xfrm>
                <a:off x="1827572" y="1164409"/>
                <a:ext cx="99360" cy="11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0452B6-B933-4957-956F-BBB2227E50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09572" y="1146409"/>
                  <a:ext cx="135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927C95-6996-4591-B16E-FA6E9EBC3F48}"/>
                    </a:ext>
                  </a:extLst>
                </p14:cNvPr>
                <p14:cNvContentPartPr/>
                <p14:nvPr/>
              </p14:nvContentPartPr>
              <p14:xfrm>
                <a:off x="2032052" y="1169809"/>
                <a:ext cx="14040" cy="9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927C95-6996-4591-B16E-FA6E9EBC3F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4412" y="1152169"/>
                  <a:ext cx="49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C57726-A77E-42F2-A0BA-C2E48BD975F5}"/>
                    </a:ext>
                  </a:extLst>
                </p14:cNvPr>
                <p14:cNvContentPartPr/>
                <p14:nvPr/>
              </p14:nvContentPartPr>
              <p14:xfrm>
                <a:off x="1971572" y="1049209"/>
                <a:ext cx="33480" cy="2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C57726-A77E-42F2-A0BA-C2E48BD975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53572" y="1031569"/>
                  <a:ext cx="69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15402E-179F-43FD-944B-8BDEAE0ECD16}"/>
                    </a:ext>
                  </a:extLst>
                </p14:cNvPr>
                <p14:cNvContentPartPr/>
                <p14:nvPr/>
              </p14:nvContentPartPr>
              <p14:xfrm>
                <a:off x="2127452" y="1168729"/>
                <a:ext cx="70920" cy="10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15402E-179F-43FD-944B-8BDEAE0ECD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09812" y="1151089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3652C8-BC6F-4FB4-9B1B-8BF1ACCC94BD}"/>
                    </a:ext>
                  </a:extLst>
                </p14:cNvPr>
                <p14:cNvContentPartPr/>
                <p14:nvPr/>
              </p14:nvContentPartPr>
              <p14:xfrm>
                <a:off x="2290172" y="1164409"/>
                <a:ext cx="11664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3652C8-BC6F-4FB4-9B1B-8BF1ACCC94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2172" y="1146409"/>
                  <a:ext cx="1522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7FB01-EECD-489F-A5CB-D1ABFC50C0F5}"/>
              </a:ext>
            </a:extLst>
          </p:cNvPr>
          <p:cNvGrpSpPr/>
          <p:nvPr/>
        </p:nvGrpSpPr>
        <p:grpSpPr>
          <a:xfrm>
            <a:off x="2711012" y="975049"/>
            <a:ext cx="756360" cy="294480"/>
            <a:chOff x="2711012" y="975049"/>
            <a:chExt cx="7563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B9C01B-F758-4869-A6A8-240C3149B554}"/>
                    </a:ext>
                  </a:extLst>
                </p14:cNvPr>
                <p14:cNvContentPartPr/>
                <p14:nvPr/>
              </p14:nvContentPartPr>
              <p14:xfrm>
                <a:off x="2711012" y="975049"/>
                <a:ext cx="23760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B9C01B-F758-4869-A6A8-240C3149B5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93372" y="957409"/>
                  <a:ext cx="273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86F1F4-FFD2-4B8D-857F-7F23CB7D1E43}"/>
                    </a:ext>
                  </a:extLst>
                </p14:cNvPr>
                <p14:cNvContentPartPr/>
                <p14:nvPr/>
              </p14:nvContentPartPr>
              <p14:xfrm>
                <a:off x="2842052" y="978649"/>
                <a:ext cx="20520" cy="25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86F1F4-FFD2-4B8D-857F-7F23CB7D1E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4052" y="960649"/>
                  <a:ext cx="56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0B3898-8D5A-4BDA-B28E-3BAB7BF4C4AD}"/>
                    </a:ext>
                  </a:extLst>
                </p14:cNvPr>
                <p14:cNvContentPartPr/>
                <p14:nvPr/>
              </p14:nvContentPartPr>
              <p14:xfrm>
                <a:off x="2960132" y="1125529"/>
                <a:ext cx="104400" cy="144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0B3898-8D5A-4BDA-B28E-3BAB7BF4C4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42492" y="1107529"/>
                  <a:ext cx="140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18BDA6-2081-45E1-B9E7-097568A86A19}"/>
                    </a:ext>
                  </a:extLst>
                </p14:cNvPr>
                <p14:cNvContentPartPr/>
                <p14:nvPr/>
              </p14:nvContentPartPr>
              <p14:xfrm>
                <a:off x="3126452" y="1129489"/>
                <a:ext cx="102240" cy="13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18BDA6-2081-45E1-B9E7-097568A86A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08812" y="1111849"/>
                  <a:ext cx="137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3E7A55-1672-4EB7-9D4B-5C5A65BEFD65}"/>
                    </a:ext>
                  </a:extLst>
                </p14:cNvPr>
                <p14:cNvContentPartPr/>
                <p14:nvPr/>
              </p14:nvContentPartPr>
              <p14:xfrm>
                <a:off x="3333092" y="1124089"/>
                <a:ext cx="134280" cy="12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3E7A55-1672-4EB7-9D4B-5C5A65BEFD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15092" y="1106449"/>
                  <a:ext cx="16992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E8C906-6F1E-4BDD-B4A4-6121CBC87D44}"/>
                  </a:ext>
                </a:extLst>
              </p14:cNvPr>
              <p14:cNvContentPartPr/>
              <p14:nvPr/>
            </p14:nvContentPartPr>
            <p14:xfrm>
              <a:off x="626612" y="1387609"/>
              <a:ext cx="2723760" cy="11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E8C906-6F1E-4BDD-B4A4-6121CBC87D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8972" y="1369609"/>
                <a:ext cx="27594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F22D39D-A9B3-47DB-81D5-CF3574D46A17}"/>
              </a:ext>
            </a:extLst>
          </p:cNvPr>
          <p:cNvGrpSpPr/>
          <p:nvPr/>
        </p:nvGrpSpPr>
        <p:grpSpPr>
          <a:xfrm>
            <a:off x="1998572" y="4594129"/>
            <a:ext cx="1593720" cy="296640"/>
            <a:chOff x="1998572" y="4594129"/>
            <a:chExt cx="159372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5C400E-7C5A-4C0F-8E87-E2A91ECEB551}"/>
                    </a:ext>
                  </a:extLst>
                </p14:cNvPr>
                <p14:cNvContentPartPr/>
                <p14:nvPr/>
              </p14:nvContentPartPr>
              <p14:xfrm>
                <a:off x="2025932" y="4742449"/>
                <a:ext cx="2016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5C400E-7C5A-4C0F-8E87-E2A91ECEB5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08292" y="4724809"/>
                  <a:ext cx="55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114C2D-AC3D-446C-82F8-4B6641E4461B}"/>
                    </a:ext>
                  </a:extLst>
                </p14:cNvPr>
                <p14:cNvContentPartPr/>
                <p14:nvPr/>
              </p14:nvContentPartPr>
              <p14:xfrm>
                <a:off x="1998572" y="4619689"/>
                <a:ext cx="22320" cy="13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114C2D-AC3D-446C-82F8-4B6641E446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80572" y="4602049"/>
                  <a:ext cx="57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DA0381-934B-4712-8FB3-E1E25411013D}"/>
                    </a:ext>
                  </a:extLst>
                </p14:cNvPr>
                <p14:cNvContentPartPr/>
                <p14:nvPr/>
              </p14:nvContentPartPr>
              <p14:xfrm>
                <a:off x="2106572" y="4747489"/>
                <a:ext cx="133920" cy="13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DA0381-934B-4712-8FB3-E1E254110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8932" y="4729849"/>
                  <a:ext cx="169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8CC9A8-4C7B-42EF-A553-EC9FFD2638C1}"/>
                    </a:ext>
                  </a:extLst>
                </p14:cNvPr>
                <p14:cNvContentPartPr/>
                <p14:nvPr/>
              </p14:nvContentPartPr>
              <p14:xfrm>
                <a:off x="2303852" y="4763689"/>
                <a:ext cx="81000" cy="127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8CC9A8-4C7B-42EF-A553-EC9FFD2638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5852" y="4745689"/>
                  <a:ext cx="116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CBDE00-8BDA-4CB7-935A-24353ED0D797}"/>
                    </a:ext>
                  </a:extLst>
                </p14:cNvPr>
                <p14:cNvContentPartPr/>
                <p14:nvPr/>
              </p14:nvContentPartPr>
              <p14:xfrm>
                <a:off x="2478452" y="4614289"/>
                <a:ext cx="27720" cy="265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CBDE00-8BDA-4CB7-935A-24353ED0D7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60452" y="4596649"/>
                  <a:ext cx="63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818383-FF5A-4CE6-9174-004A23CDAE8A}"/>
                    </a:ext>
                  </a:extLst>
                </p14:cNvPr>
                <p14:cNvContentPartPr/>
                <p14:nvPr/>
              </p14:nvContentPartPr>
              <p14:xfrm>
                <a:off x="2431292" y="4742809"/>
                <a:ext cx="110880" cy="5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818383-FF5A-4CE6-9174-004A23CDAE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3292" y="4724809"/>
                  <a:ext cx="14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F5BC23-6977-43DD-B788-077EAF56627A}"/>
                    </a:ext>
                  </a:extLst>
                </p14:cNvPr>
                <p14:cNvContentPartPr/>
                <p14:nvPr/>
              </p14:nvContentPartPr>
              <p14:xfrm>
                <a:off x="2572052" y="4755049"/>
                <a:ext cx="98280" cy="11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F5BC23-6977-43DD-B788-077EAF5662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54052" y="4737409"/>
                  <a:ext cx="133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25A91E-1751-4D30-968F-0F156EEF5121}"/>
                    </a:ext>
                  </a:extLst>
                </p14:cNvPr>
                <p14:cNvContentPartPr/>
                <p14:nvPr/>
              </p14:nvContentPartPr>
              <p14:xfrm>
                <a:off x="2755652" y="4751809"/>
                <a:ext cx="142920" cy="13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25A91E-1751-4D30-968F-0F156EEF51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37652" y="4734169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BA4DDF-9F97-4090-9B8B-745FAB21510A}"/>
                    </a:ext>
                  </a:extLst>
                </p14:cNvPr>
                <p14:cNvContentPartPr/>
                <p14:nvPr/>
              </p14:nvContentPartPr>
              <p14:xfrm>
                <a:off x="2969492" y="4761529"/>
                <a:ext cx="65520" cy="9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BA4DDF-9F97-4090-9B8B-745FAB2151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51492" y="4743889"/>
                  <a:ext cx="101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89DF38-7182-4FF6-9269-0ECA580A32F0}"/>
                    </a:ext>
                  </a:extLst>
                </p14:cNvPr>
                <p14:cNvContentPartPr/>
                <p14:nvPr/>
              </p14:nvContentPartPr>
              <p14:xfrm>
                <a:off x="3136892" y="4594129"/>
                <a:ext cx="18720" cy="27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89DF38-7182-4FF6-9269-0ECA580A32F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19252" y="4576489"/>
                  <a:ext cx="54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2568BA-D379-4865-AA4F-9170414FB065}"/>
                    </a:ext>
                  </a:extLst>
                </p14:cNvPr>
                <p14:cNvContentPartPr/>
                <p14:nvPr/>
              </p14:nvContentPartPr>
              <p14:xfrm>
                <a:off x="3059852" y="4739929"/>
                <a:ext cx="189720" cy="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2568BA-D379-4865-AA4F-9170414FB0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2212" y="4722289"/>
                  <a:ext cx="225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C2B7CE-606A-4EF4-B36F-3B4B3B6EFE9E}"/>
                    </a:ext>
                  </a:extLst>
                </p14:cNvPr>
                <p14:cNvContentPartPr/>
                <p14:nvPr/>
              </p14:nvContentPartPr>
              <p14:xfrm>
                <a:off x="3262172" y="4735969"/>
                <a:ext cx="107640" cy="12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C2B7CE-606A-4EF4-B36F-3B4B3B6EFE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44172" y="4717969"/>
                  <a:ext cx="143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5C4D3C-9E8F-4A6A-9BEB-9EF0796B2D30}"/>
                    </a:ext>
                  </a:extLst>
                </p14:cNvPr>
                <p14:cNvContentPartPr/>
                <p14:nvPr/>
              </p14:nvContentPartPr>
              <p14:xfrm>
                <a:off x="3427772" y="4748569"/>
                <a:ext cx="164520" cy="133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5C4D3C-9E8F-4A6A-9BEB-9EF0796B2D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9772" y="4730569"/>
                  <a:ext cx="2001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AD1D520-07AC-4705-B323-91CC566F541D}"/>
              </a:ext>
            </a:extLst>
          </p:cNvPr>
          <p:cNvGrpSpPr/>
          <p:nvPr/>
        </p:nvGrpSpPr>
        <p:grpSpPr>
          <a:xfrm>
            <a:off x="858812" y="3376969"/>
            <a:ext cx="3128400" cy="1126440"/>
            <a:chOff x="858812" y="3376969"/>
            <a:chExt cx="3128400" cy="11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D749E7-43B6-4244-8E77-01C92F3F8E1E}"/>
                    </a:ext>
                  </a:extLst>
                </p14:cNvPr>
                <p14:cNvContentPartPr/>
                <p14:nvPr/>
              </p14:nvContentPartPr>
              <p14:xfrm>
                <a:off x="2615612" y="3940729"/>
                <a:ext cx="24480" cy="56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D749E7-43B6-4244-8E77-01C92F3F8E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97612" y="3922729"/>
                  <a:ext cx="60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8F03C4-AF2E-47AB-B1D4-A36832C9A867}"/>
                    </a:ext>
                  </a:extLst>
                </p14:cNvPr>
                <p14:cNvContentPartPr/>
                <p14:nvPr/>
              </p14:nvContentPartPr>
              <p14:xfrm>
                <a:off x="858812" y="3376969"/>
                <a:ext cx="537840" cy="398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8F03C4-AF2E-47AB-B1D4-A36832C9A8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812" y="3358969"/>
                  <a:ext cx="573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0910D0-AAFA-4623-A14B-66BD4707F27A}"/>
                    </a:ext>
                  </a:extLst>
                </p14:cNvPr>
                <p14:cNvContentPartPr/>
                <p14:nvPr/>
              </p14:nvContentPartPr>
              <p14:xfrm>
                <a:off x="1212692" y="3609169"/>
                <a:ext cx="11232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0910D0-AAFA-4623-A14B-66BD4707F2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95052" y="3591169"/>
                  <a:ext cx="147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0E9EF3-ED62-4580-96AE-59901ECACB35}"/>
                    </a:ext>
                  </a:extLst>
                </p14:cNvPr>
                <p14:cNvContentPartPr/>
                <p14:nvPr/>
              </p14:nvContentPartPr>
              <p14:xfrm>
                <a:off x="1380452" y="3684409"/>
                <a:ext cx="105840" cy="147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0E9EF3-ED62-4580-96AE-59901ECACB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62812" y="3666409"/>
                  <a:ext cx="141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B806A4-43B7-4AC7-8CFD-FA2ABC527F20}"/>
                    </a:ext>
                  </a:extLst>
                </p14:cNvPr>
                <p14:cNvContentPartPr/>
                <p14:nvPr/>
              </p14:nvContentPartPr>
              <p14:xfrm>
                <a:off x="1556492" y="3715009"/>
                <a:ext cx="16920" cy="22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B806A4-43B7-4AC7-8CFD-FA2ABC527F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38852" y="3697009"/>
                  <a:ext cx="52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D0E0AA-5BF4-44DE-86AE-24C1FAB20398}"/>
                    </a:ext>
                  </a:extLst>
                </p14:cNvPr>
                <p14:cNvContentPartPr/>
                <p14:nvPr/>
              </p14:nvContentPartPr>
              <p14:xfrm>
                <a:off x="1530572" y="3717529"/>
                <a:ext cx="87480" cy="107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D0E0AA-5BF4-44DE-86AE-24C1FAB203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12932" y="3699529"/>
                  <a:ext cx="123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0B65BC-E77C-45FB-9BFF-62DCC1A5EE1F}"/>
                    </a:ext>
                  </a:extLst>
                </p14:cNvPr>
                <p14:cNvContentPartPr/>
                <p14:nvPr/>
              </p14:nvContentPartPr>
              <p14:xfrm>
                <a:off x="1647932" y="3601969"/>
                <a:ext cx="104760" cy="221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0B65BC-E77C-45FB-9BFF-62DCC1A5EE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30292" y="3584329"/>
                  <a:ext cx="140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D84091-3B58-4FFE-86B4-4ECE4161077D}"/>
                    </a:ext>
                  </a:extLst>
                </p14:cNvPr>
                <p14:cNvContentPartPr/>
                <p14:nvPr/>
              </p14:nvContentPartPr>
              <p14:xfrm>
                <a:off x="1784732" y="3774409"/>
                <a:ext cx="10620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D84091-3B58-4FFE-86B4-4ECE416107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67092" y="3756769"/>
                  <a:ext cx="141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9DE2F3-C0E3-41E7-A69A-7847FB61131E}"/>
                    </a:ext>
                  </a:extLst>
                </p14:cNvPr>
                <p14:cNvContentPartPr/>
                <p14:nvPr/>
              </p14:nvContentPartPr>
              <p14:xfrm>
                <a:off x="1976612" y="3679729"/>
                <a:ext cx="166320" cy="14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9DE2F3-C0E3-41E7-A69A-7847FB6113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8612" y="3661729"/>
                  <a:ext cx="20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60D7D5-1E77-4F6A-8169-D2F2812293C5}"/>
                    </a:ext>
                  </a:extLst>
                </p14:cNvPr>
                <p14:cNvContentPartPr/>
                <p14:nvPr/>
              </p14:nvContentPartPr>
              <p14:xfrm>
                <a:off x="2174972" y="3694849"/>
                <a:ext cx="15768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60D7D5-1E77-4F6A-8169-D2F2812293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7332" y="3676849"/>
                  <a:ext cx="193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1991A2-28FA-4825-B4B2-C6BEB6C7A5A9}"/>
                    </a:ext>
                  </a:extLst>
                </p14:cNvPr>
                <p14:cNvContentPartPr/>
                <p14:nvPr/>
              </p14:nvContentPartPr>
              <p14:xfrm>
                <a:off x="2372252" y="3691249"/>
                <a:ext cx="142560" cy="115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1991A2-28FA-4825-B4B2-C6BEB6C7A5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54252" y="3673249"/>
                  <a:ext cx="178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A55861-8DA9-41CB-96E8-35704B647F20}"/>
                    </a:ext>
                  </a:extLst>
                </p14:cNvPr>
                <p14:cNvContentPartPr/>
                <p14:nvPr/>
              </p14:nvContentPartPr>
              <p14:xfrm>
                <a:off x="2579252" y="3672169"/>
                <a:ext cx="84960" cy="152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A55861-8DA9-41CB-96E8-35704B647F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61612" y="3654169"/>
                  <a:ext cx="120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064E65-6324-4048-A05F-07897FA96D8D}"/>
                    </a:ext>
                  </a:extLst>
                </p14:cNvPr>
                <p14:cNvContentPartPr/>
                <p14:nvPr/>
              </p14:nvContentPartPr>
              <p14:xfrm>
                <a:off x="2754572" y="3722569"/>
                <a:ext cx="6876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064E65-6324-4048-A05F-07897FA96D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36932" y="3704929"/>
                  <a:ext cx="104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EA2D4D-370B-49E7-B134-AF6974889327}"/>
                    </a:ext>
                  </a:extLst>
                </p14:cNvPr>
                <p14:cNvContentPartPr/>
                <p14:nvPr/>
              </p14:nvContentPartPr>
              <p14:xfrm>
                <a:off x="2743772" y="3756049"/>
                <a:ext cx="105840" cy="27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EA2D4D-370B-49E7-B134-AF69748893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5772" y="3738049"/>
                  <a:ext cx="141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D77EF3-ADCE-48F4-A3B4-ADDDB8347A69}"/>
                    </a:ext>
                  </a:extLst>
                </p14:cNvPr>
                <p14:cNvContentPartPr/>
                <p14:nvPr/>
              </p14:nvContentPartPr>
              <p14:xfrm>
                <a:off x="2946812" y="3643729"/>
                <a:ext cx="9000" cy="75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D77EF3-ADCE-48F4-A3B4-ADDDB8347A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29172" y="3626089"/>
                  <a:ext cx="44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AB12A3-395D-4882-9CD8-B3DEC1E5F4FC}"/>
                    </a:ext>
                  </a:extLst>
                </p14:cNvPr>
                <p14:cNvContentPartPr/>
                <p14:nvPr/>
              </p14:nvContentPartPr>
              <p14:xfrm>
                <a:off x="3064532" y="3692329"/>
                <a:ext cx="82800" cy="8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AB12A3-395D-4882-9CD8-B3DEC1E5F4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46892" y="3674329"/>
                  <a:ext cx="118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A5D993-66FB-4FE5-AAB2-1B09C25395C7}"/>
                    </a:ext>
                  </a:extLst>
                </p14:cNvPr>
                <p14:cNvContentPartPr/>
                <p14:nvPr/>
              </p14:nvContentPartPr>
              <p14:xfrm>
                <a:off x="3224012" y="3693049"/>
                <a:ext cx="95040" cy="10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A5D993-66FB-4FE5-AAB2-1B09C25395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06372" y="3675409"/>
                  <a:ext cx="130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125ED3-9809-4692-B6A7-F584C5BA401E}"/>
                    </a:ext>
                  </a:extLst>
                </p14:cNvPr>
                <p14:cNvContentPartPr/>
                <p14:nvPr/>
              </p14:nvContentPartPr>
              <p14:xfrm>
                <a:off x="3411572" y="3657769"/>
                <a:ext cx="92520" cy="18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125ED3-9809-4692-B6A7-F584C5BA40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93572" y="3639769"/>
                  <a:ext cx="128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FA471BA-C079-415F-8B6A-D3B7EAE02F6E}"/>
                    </a:ext>
                  </a:extLst>
                </p14:cNvPr>
                <p14:cNvContentPartPr/>
                <p14:nvPr/>
              </p14:nvContentPartPr>
              <p14:xfrm>
                <a:off x="3413012" y="3733729"/>
                <a:ext cx="144720" cy="10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FA471BA-C079-415F-8B6A-D3B7EAE02F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95012" y="3715729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1AF12C-826F-4E76-A235-B7C43786ADC5}"/>
                    </a:ext>
                  </a:extLst>
                </p14:cNvPr>
                <p14:cNvContentPartPr/>
                <p14:nvPr/>
              </p14:nvContentPartPr>
              <p14:xfrm>
                <a:off x="3630812" y="3601969"/>
                <a:ext cx="9720" cy="55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1AF12C-826F-4E76-A235-B7C43786AD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3172" y="3584329"/>
                  <a:ext cx="45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3EAF78-ADF0-4200-A2A8-694003D18B4D}"/>
                    </a:ext>
                  </a:extLst>
                </p14:cNvPr>
                <p14:cNvContentPartPr/>
                <p14:nvPr/>
              </p14:nvContentPartPr>
              <p14:xfrm>
                <a:off x="3797132" y="3643369"/>
                <a:ext cx="75240" cy="15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3EAF78-ADF0-4200-A2A8-694003D18B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9132" y="3625369"/>
                  <a:ext cx="110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A1954F-9977-4FD9-B814-36164D085766}"/>
                    </a:ext>
                  </a:extLst>
                </p14:cNvPr>
                <p14:cNvContentPartPr/>
                <p14:nvPr/>
              </p14:nvContentPartPr>
              <p14:xfrm>
                <a:off x="3863372" y="3623929"/>
                <a:ext cx="123840" cy="19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A1954F-9977-4FD9-B814-36164D0857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45372" y="3606289"/>
                  <a:ext cx="1594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1C06AC6-276C-41BE-BDEE-9B106665A49D}"/>
              </a:ext>
            </a:extLst>
          </p:cNvPr>
          <p:cNvGrpSpPr/>
          <p:nvPr/>
        </p:nvGrpSpPr>
        <p:grpSpPr>
          <a:xfrm>
            <a:off x="4235252" y="3548329"/>
            <a:ext cx="914760" cy="364320"/>
            <a:chOff x="4235252" y="3548329"/>
            <a:chExt cx="9147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62843F7-42B5-41FA-BEC3-5B1FBA6914D0}"/>
                    </a:ext>
                  </a:extLst>
                </p14:cNvPr>
                <p14:cNvContentPartPr/>
                <p14:nvPr/>
              </p14:nvContentPartPr>
              <p14:xfrm>
                <a:off x="4235252" y="3647689"/>
                <a:ext cx="69840" cy="12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62843F7-42B5-41FA-BEC3-5B1FBA6914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17612" y="3629689"/>
                  <a:ext cx="105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12691D-829B-4EC5-B1C8-760FBAD32596}"/>
                    </a:ext>
                  </a:extLst>
                </p14:cNvPr>
                <p14:cNvContentPartPr/>
                <p14:nvPr/>
              </p14:nvContentPartPr>
              <p14:xfrm>
                <a:off x="4406972" y="3676849"/>
                <a:ext cx="148320" cy="97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12691D-829B-4EC5-B1C8-760FBAD325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9332" y="3658849"/>
                  <a:ext cx="183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56A632-D3F8-48FF-8345-27EFE0C31FC3}"/>
                    </a:ext>
                  </a:extLst>
                </p14:cNvPr>
                <p14:cNvContentPartPr/>
                <p14:nvPr/>
              </p14:nvContentPartPr>
              <p14:xfrm>
                <a:off x="4579052" y="3548329"/>
                <a:ext cx="24840" cy="22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56A632-D3F8-48FF-8345-27EFE0C31F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61412" y="3530689"/>
                  <a:ext cx="60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F9ADA0-0035-4642-A982-E7030EF94668}"/>
                    </a:ext>
                  </a:extLst>
                </p14:cNvPr>
                <p14:cNvContentPartPr/>
                <p14:nvPr/>
              </p14:nvContentPartPr>
              <p14:xfrm>
                <a:off x="4694252" y="3700249"/>
                <a:ext cx="136800" cy="10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F9ADA0-0035-4642-A982-E7030EF946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76252" y="3682249"/>
                  <a:ext cx="172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5B065B-9EFC-43B1-A9C0-84C024C18EB7}"/>
                    </a:ext>
                  </a:extLst>
                </p14:cNvPr>
                <p14:cNvContentPartPr/>
                <p14:nvPr/>
              </p14:nvContentPartPr>
              <p14:xfrm>
                <a:off x="4840052" y="3697369"/>
                <a:ext cx="99720" cy="97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5B065B-9EFC-43B1-A9C0-84C024C18E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22052" y="3679369"/>
                  <a:ext cx="135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6E9132-BA0A-470C-8122-BCD0D88A8630}"/>
                    </a:ext>
                  </a:extLst>
                </p14:cNvPr>
                <p14:cNvContentPartPr/>
                <p14:nvPr/>
              </p14:nvContentPartPr>
              <p14:xfrm>
                <a:off x="4985852" y="3700249"/>
                <a:ext cx="110880" cy="42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6E9132-BA0A-470C-8122-BCD0D88A86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68212" y="3682609"/>
                  <a:ext cx="146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26EB3A-5D4A-4658-BF35-BF885C6A713E}"/>
                    </a:ext>
                  </a:extLst>
                </p14:cNvPr>
                <p14:cNvContentPartPr/>
                <p14:nvPr/>
              </p14:nvContentPartPr>
              <p14:xfrm>
                <a:off x="4996652" y="3690889"/>
                <a:ext cx="153360" cy="22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26EB3A-5D4A-4658-BF35-BF885C6A71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79012" y="3672889"/>
                  <a:ext cx="18900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204034-5410-4A0B-BBE8-99F247D264F4}"/>
                  </a:ext>
                </a:extLst>
              </p14:cNvPr>
              <p14:cNvContentPartPr/>
              <p14:nvPr/>
            </p14:nvContentPartPr>
            <p14:xfrm>
              <a:off x="5345492" y="3631849"/>
              <a:ext cx="162360" cy="275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204034-5410-4A0B-BBE8-99F247D264F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27852" y="3613849"/>
                <a:ext cx="19800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ED7D4C25-EB97-49E2-A8F5-2F7F07041A48}"/>
              </a:ext>
            </a:extLst>
          </p:cNvPr>
          <p:cNvGrpSpPr/>
          <p:nvPr/>
        </p:nvGrpSpPr>
        <p:grpSpPr>
          <a:xfrm>
            <a:off x="5696492" y="3634009"/>
            <a:ext cx="907560" cy="187920"/>
            <a:chOff x="5696492" y="3634009"/>
            <a:chExt cx="90756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9832A83-2F88-4CA8-AF25-B59F0F239B8F}"/>
                    </a:ext>
                  </a:extLst>
                </p14:cNvPr>
                <p14:cNvContentPartPr/>
                <p14:nvPr/>
              </p14:nvContentPartPr>
              <p14:xfrm>
                <a:off x="5696492" y="3634009"/>
                <a:ext cx="19800" cy="18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9832A83-2F88-4CA8-AF25-B59F0F239B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78492" y="3616009"/>
                  <a:ext cx="55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F0489A-A59A-4A68-B894-C843B8704251}"/>
                    </a:ext>
                  </a:extLst>
                </p14:cNvPr>
                <p14:cNvContentPartPr/>
                <p14:nvPr/>
              </p14:nvContentPartPr>
              <p14:xfrm>
                <a:off x="5789732" y="3660289"/>
                <a:ext cx="118080" cy="144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F0489A-A59A-4A68-B894-C843B87042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71732" y="3642649"/>
                  <a:ext cx="153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4D9B8E-BB0E-4D3B-807A-7E062B1B3393}"/>
                    </a:ext>
                  </a:extLst>
                </p14:cNvPr>
                <p14:cNvContentPartPr/>
                <p14:nvPr/>
              </p14:nvContentPartPr>
              <p14:xfrm>
                <a:off x="5960012" y="3661009"/>
                <a:ext cx="87480" cy="144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4D9B8E-BB0E-4D3B-807A-7E062B1B33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42012" y="3643009"/>
                  <a:ext cx="12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AC4DBE-6894-46AD-A8E5-697BBEF36D56}"/>
                    </a:ext>
                  </a:extLst>
                </p14:cNvPr>
                <p14:cNvContentPartPr/>
                <p14:nvPr/>
              </p14:nvContentPartPr>
              <p14:xfrm>
                <a:off x="6098252" y="3672889"/>
                <a:ext cx="102960" cy="13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AC4DBE-6894-46AD-A8E5-697BBEF36D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80612" y="3654889"/>
                  <a:ext cx="138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5E225E-134C-4227-B1B0-A0F62B9B7B50}"/>
                    </a:ext>
                  </a:extLst>
                </p14:cNvPr>
                <p14:cNvContentPartPr/>
                <p14:nvPr/>
              </p14:nvContentPartPr>
              <p14:xfrm>
                <a:off x="6236852" y="3668569"/>
                <a:ext cx="125640" cy="12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5E225E-134C-4227-B1B0-A0F62B9B7B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19212" y="3650929"/>
                  <a:ext cx="161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6F64962-28FD-4449-B7F5-8CFBE3436F43}"/>
                    </a:ext>
                  </a:extLst>
                </p14:cNvPr>
                <p14:cNvContentPartPr/>
                <p14:nvPr/>
              </p14:nvContentPartPr>
              <p14:xfrm>
                <a:off x="6482012" y="3673609"/>
                <a:ext cx="122040" cy="13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6F64962-28FD-4449-B7F5-8CFBE3436F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4012" y="3655969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B347D8-46B2-4118-862D-5710DEA01798}"/>
              </a:ext>
            </a:extLst>
          </p:cNvPr>
          <p:cNvGrpSpPr/>
          <p:nvPr/>
        </p:nvGrpSpPr>
        <p:grpSpPr>
          <a:xfrm>
            <a:off x="2577092" y="2778289"/>
            <a:ext cx="75960" cy="650880"/>
            <a:chOff x="2577092" y="2778289"/>
            <a:chExt cx="7596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0F9C95-0A24-4C38-AE19-D1973FAD1822}"/>
                    </a:ext>
                  </a:extLst>
                </p14:cNvPr>
                <p14:cNvContentPartPr/>
                <p14:nvPr/>
              </p14:nvContentPartPr>
              <p14:xfrm>
                <a:off x="2577092" y="2778289"/>
                <a:ext cx="48240" cy="46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0F9C95-0A24-4C38-AE19-D1973FAD18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59092" y="2760289"/>
                  <a:ext cx="838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CC91A5-0930-4C7A-89EC-C69BB938DC4E}"/>
                    </a:ext>
                  </a:extLst>
                </p14:cNvPr>
                <p14:cNvContentPartPr/>
                <p14:nvPr/>
              </p14:nvContentPartPr>
              <p14:xfrm>
                <a:off x="2623532" y="3214609"/>
                <a:ext cx="29520" cy="21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CC91A5-0930-4C7A-89EC-C69BB938DC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05532" y="3196969"/>
                  <a:ext cx="651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0DA6FC8-CF66-41EE-9B72-C1A148E45187}"/>
              </a:ext>
            </a:extLst>
          </p:cNvPr>
          <p:cNvGrpSpPr/>
          <p:nvPr/>
        </p:nvGrpSpPr>
        <p:grpSpPr>
          <a:xfrm>
            <a:off x="6664892" y="3349249"/>
            <a:ext cx="2331720" cy="1100520"/>
            <a:chOff x="6664892" y="3349249"/>
            <a:chExt cx="233172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098371-F615-4246-BFEE-9B30FF68C497}"/>
                    </a:ext>
                  </a:extLst>
                </p14:cNvPr>
                <p14:cNvContentPartPr/>
                <p14:nvPr/>
              </p14:nvContentPartPr>
              <p14:xfrm>
                <a:off x="6971252" y="3349249"/>
                <a:ext cx="230760" cy="654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3098371-F615-4246-BFEE-9B30FF68C4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53252" y="3331609"/>
                  <a:ext cx="2664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902A4F-02F8-4DD5-B636-9975E254043A}"/>
                    </a:ext>
                  </a:extLst>
                </p14:cNvPr>
                <p14:cNvContentPartPr/>
                <p14:nvPr/>
              </p14:nvContentPartPr>
              <p14:xfrm>
                <a:off x="7196252" y="3650569"/>
                <a:ext cx="6840" cy="113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902A4F-02F8-4DD5-B636-9975E25404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78612" y="3632569"/>
                  <a:ext cx="4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17A80C-91CE-4115-AA14-45BA71337D54}"/>
                    </a:ext>
                  </a:extLst>
                </p14:cNvPr>
                <p14:cNvContentPartPr/>
                <p14:nvPr/>
              </p14:nvContentPartPr>
              <p14:xfrm>
                <a:off x="7127852" y="3542569"/>
                <a:ext cx="239400" cy="244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17A80C-91CE-4115-AA14-45BA71337D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09852" y="3524929"/>
                  <a:ext cx="275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414FBC-6AB0-4544-AFCF-4642B5257F7B}"/>
                    </a:ext>
                  </a:extLst>
                </p14:cNvPr>
                <p14:cNvContentPartPr/>
                <p14:nvPr/>
              </p14:nvContentPartPr>
              <p14:xfrm>
                <a:off x="7424492" y="3531769"/>
                <a:ext cx="18720" cy="243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414FBC-6AB0-4544-AFCF-4642B5257F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6852" y="3514129"/>
                  <a:ext cx="54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3A3B62-9DB6-4669-B1CE-CD01F3B302DC}"/>
                    </a:ext>
                  </a:extLst>
                </p14:cNvPr>
                <p14:cNvContentPartPr/>
                <p14:nvPr/>
              </p14:nvContentPartPr>
              <p14:xfrm>
                <a:off x="7382372" y="3638689"/>
                <a:ext cx="132480" cy="21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3A3B62-9DB6-4669-B1CE-CD01F3B302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64372" y="3620689"/>
                  <a:ext cx="168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AC9934-2880-4D73-B0B5-188A2DC260E8}"/>
                    </a:ext>
                  </a:extLst>
                </p14:cNvPr>
                <p14:cNvContentPartPr/>
                <p14:nvPr/>
              </p14:nvContentPartPr>
              <p14:xfrm>
                <a:off x="7521692" y="3652369"/>
                <a:ext cx="156600" cy="18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AC9934-2880-4D73-B0B5-188A2DC260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4052" y="3634729"/>
                  <a:ext cx="192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C52B33-5B1F-41EE-BC90-91ECF55DC441}"/>
                    </a:ext>
                  </a:extLst>
                </p14:cNvPr>
                <p14:cNvContentPartPr/>
                <p14:nvPr/>
              </p14:nvContentPartPr>
              <p14:xfrm>
                <a:off x="7706372" y="3676129"/>
                <a:ext cx="95760" cy="11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C52B33-5B1F-41EE-BC90-91ECF55DC4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88372" y="3658489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039931-8898-4C3D-89F0-2406A18079F6}"/>
                    </a:ext>
                  </a:extLst>
                </p14:cNvPr>
                <p14:cNvContentPartPr/>
                <p14:nvPr/>
              </p14:nvContentPartPr>
              <p14:xfrm>
                <a:off x="7898612" y="3646969"/>
                <a:ext cx="26064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039931-8898-4C3D-89F0-2406A18079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80972" y="3629329"/>
                  <a:ext cx="296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495743-9265-480C-AF28-82D8BD5E2072}"/>
                    </a:ext>
                  </a:extLst>
                </p14:cNvPr>
                <p14:cNvContentPartPr/>
                <p14:nvPr/>
              </p14:nvContentPartPr>
              <p14:xfrm>
                <a:off x="8197772" y="3625009"/>
                <a:ext cx="153360" cy="13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495743-9265-480C-AF28-82D8BD5E20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0132" y="3607009"/>
                  <a:ext cx="189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26818D-4289-4367-8E92-AB8620369D92}"/>
                    </a:ext>
                  </a:extLst>
                </p14:cNvPr>
                <p14:cNvContentPartPr/>
                <p14:nvPr/>
              </p14:nvContentPartPr>
              <p14:xfrm>
                <a:off x="8344652" y="3493969"/>
                <a:ext cx="135000" cy="22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26818D-4289-4367-8E92-AB8620369D9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27012" y="3475969"/>
                  <a:ext cx="170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72750B-2599-408F-9256-2074EF27353E}"/>
                    </a:ext>
                  </a:extLst>
                </p14:cNvPr>
                <p14:cNvContentPartPr/>
                <p14:nvPr/>
              </p14:nvContentPartPr>
              <p14:xfrm>
                <a:off x="8561732" y="3636529"/>
                <a:ext cx="18360" cy="6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72750B-2599-408F-9256-2074EF2735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43732" y="3618889"/>
                  <a:ext cx="54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73DB457-0D22-401C-B9D5-7403051AF99D}"/>
                    </a:ext>
                  </a:extLst>
                </p14:cNvPr>
                <p14:cNvContentPartPr/>
                <p14:nvPr/>
              </p14:nvContentPartPr>
              <p14:xfrm>
                <a:off x="8531852" y="3504049"/>
                <a:ext cx="32040" cy="1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73DB457-0D22-401C-B9D5-7403051AF9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13852" y="3486409"/>
                  <a:ext cx="67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844D224-7453-4F55-AF23-657F7CF3F80F}"/>
                    </a:ext>
                  </a:extLst>
                </p14:cNvPr>
                <p14:cNvContentPartPr/>
                <p14:nvPr/>
              </p14:nvContentPartPr>
              <p14:xfrm>
                <a:off x="8638052" y="3596569"/>
                <a:ext cx="137880" cy="129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844D224-7453-4F55-AF23-657F7CF3F80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20052" y="3578569"/>
                  <a:ext cx="173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CB729E-52DF-4921-A88E-8F63D5E4F525}"/>
                    </a:ext>
                  </a:extLst>
                </p14:cNvPr>
                <p14:cNvContentPartPr/>
                <p14:nvPr/>
              </p14:nvContentPartPr>
              <p14:xfrm>
                <a:off x="8734172" y="3477409"/>
                <a:ext cx="118080" cy="24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CB729E-52DF-4921-A88E-8F63D5E4F5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16172" y="3459409"/>
                  <a:ext cx="153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2D8F6B-696F-4CD2-BC8F-B6C97CE97083}"/>
                    </a:ext>
                  </a:extLst>
                </p14:cNvPr>
                <p14:cNvContentPartPr/>
                <p14:nvPr/>
              </p14:nvContentPartPr>
              <p14:xfrm>
                <a:off x="8878172" y="3545809"/>
                <a:ext cx="118440" cy="182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2D8F6B-696F-4CD2-BC8F-B6C97CE9708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60172" y="3527809"/>
                  <a:ext cx="154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371425-FE1B-4316-9C7F-3777806048E3}"/>
                    </a:ext>
                  </a:extLst>
                </p14:cNvPr>
                <p14:cNvContentPartPr/>
                <p14:nvPr/>
              </p14:nvContentPartPr>
              <p14:xfrm>
                <a:off x="6664892" y="4128289"/>
                <a:ext cx="131760" cy="157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371425-FE1B-4316-9C7F-3777806048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46892" y="4110289"/>
                  <a:ext cx="167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9B3FF3-8A43-4636-99E8-CF7C9852A3C7}"/>
                    </a:ext>
                  </a:extLst>
                </p14:cNvPr>
                <p14:cNvContentPartPr/>
                <p14:nvPr/>
              </p14:nvContentPartPr>
              <p14:xfrm>
                <a:off x="6887012" y="4133329"/>
                <a:ext cx="115200" cy="142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9B3FF3-8A43-4636-99E8-CF7C9852A3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69012" y="4115329"/>
                  <a:ext cx="150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721523-64E1-4334-8B3D-04F343F04B03}"/>
                    </a:ext>
                  </a:extLst>
                </p14:cNvPr>
                <p14:cNvContentPartPr/>
                <p14:nvPr/>
              </p14:nvContentPartPr>
              <p14:xfrm>
                <a:off x="7063772" y="4164649"/>
                <a:ext cx="90000" cy="119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721523-64E1-4334-8B3D-04F343F04B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46132" y="4146649"/>
                  <a:ext cx="125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6ECCC6-6811-4771-A737-DF8BABE151C7}"/>
                    </a:ext>
                  </a:extLst>
                </p14:cNvPr>
                <p14:cNvContentPartPr/>
                <p14:nvPr/>
              </p14:nvContentPartPr>
              <p14:xfrm>
                <a:off x="7214612" y="4150249"/>
                <a:ext cx="100080" cy="12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6ECCC6-6811-4771-A737-DF8BABE151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6972" y="4132249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C5FBFA-EADA-45BF-A932-54B0A2458933}"/>
                    </a:ext>
                  </a:extLst>
                </p14:cNvPr>
                <p14:cNvContentPartPr/>
                <p14:nvPr/>
              </p14:nvContentPartPr>
              <p14:xfrm>
                <a:off x="7409012" y="4070689"/>
                <a:ext cx="26280" cy="20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C5FBFA-EADA-45BF-A932-54B0A24589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91372" y="4052689"/>
                  <a:ext cx="6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C118E9-FED4-48BA-BC60-111B48E4A601}"/>
                    </a:ext>
                  </a:extLst>
                </p14:cNvPr>
                <p14:cNvContentPartPr/>
                <p14:nvPr/>
              </p14:nvContentPartPr>
              <p14:xfrm>
                <a:off x="7563092" y="4043329"/>
                <a:ext cx="7200" cy="247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C118E9-FED4-48BA-BC60-111B48E4A6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45092" y="4025689"/>
                  <a:ext cx="42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3EFF2B-CB0C-46DB-AE20-0F8D1F47F335}"/>
                    </a:ext>
                  </a:extLst>
                </p14:cNvPr>
                <p14:cNvContentPartPr/>
                <p14:nvPr/>
              </p14:nvContentPartPr>
              <p14:xfrm>
                <a:off x="7504052" y="4144489"/>
                <a:ext cx="144360" cy="1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3EFF2B-CB0C-46DB-AE20-0F8D1F47F3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86052" y="4126489"/>
                  <a:ext cx="180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A1254FF-7334-41A9-8EEB-D80C63C09B3F}"/>
                    </a:ext>
                  </a:extLst>
                </p14:cNvPr>
                <p14:cNvContentPartPr/>
                <p14:nvPr/>
              </p14:nvContentPartPr>
              <p14:xfrm>
                <a:off x="7912292" y="4140529"/>
                <a:ext cx="105480" cy="109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A1254FF-7334-41A9-8EEB-D80C63C09B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4652" y="4122889"/>
                  <a:ext cx="141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160788-9688-4409-8C65-E8B9C594F162}"/>
                    </a:ext>
                  </a:extLst>
                </p14:cNvPr>
                <p14:cNvContentPartPr/>
                <p14:nvPr/>
              </p14:nvContentPartPr>
              <p14:xfrm>
                <a:off x="8095532" y="4110649"/>
                <a:ext cx="148320" cy="17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160788-9688-4409-8C65-E8B9C594F1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77532" y="4093009"/>
                  <a:ext cx="183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CBC08E-4D3A-4D68-85A5-4729A4CBD0EE}"/>
                    </a:ext>
                  </a:extLst>
                </p14:cNvPr>
                <p14:cNvContentPartPr/>
                <p14:nvPr/>
              </p14:nvContentPartPr>
              <p14:xfrm>
                <a:off x="8299292" y="4026409"/>
                <a:ext cx="24840" cy="23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CBC08E-4D3A-4D68-85A5-4729A4CBD0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1652" y="4008769"/>
                  <a:ext cx="60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4EA183-9487-4339-90EC-A97BF08CA329}"/>
                    </a:ext>
                  </a:extLst>
                </p14:cNvPr>
                <p14:cNvContentPartPr/>
                <p14:nvPr/>
              </p14:nvContentPartPr>
              <p14:xfrm>
                <a:off x="8242052" y="4130449"/>
                <a:ext cx="13968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4EA183-9487-4339-90EC-A97BF08CA3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24052" y="4112809"/>
                  <a:ext cx="175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F3060B-C936-4B63-B5FD-2CEEAA421886}"/>
                    </a:ext>
                  </a:extLst>
                </p14:cNvPr>
                <p14:cNvContentPartPr/>
                <p14:nvPr/>
              </p14:nvContentPartPr>
              <p14:xfrm>
                <a:off x="8346092" y="4019929"/>
                <a:ext cx="105840" cy="429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F3060B-C936-4B63-B5FD-2CEEAA4218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28092" y="4002289"/>
                  <a:ext cx="14148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CDD74C7-A913-439C-B38F-028FA97270AD}"/>
                  </a:ext>
                </a:extLst>
              </p14:cNvPr>
              <p14:cNvContentPartPr/>
              <p14:nvPr/>
            </p14:nvContentPartPr>
            <p14:xfrm>
              <a:off x="1791932" y="2033089"/>
              <a:ext cx="35280" cy="434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CDD74C7-A913-439C-B38F-028FA97270A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773932" y="2015449"/>
                <a:ext cx="709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7071377-647A-4701-A7B6-23FFCE615817}"/>
                  </a:ext>
                </a:extLst>
              </p14:cNvPr>
              <p14:cNvContentPartPr/>
              <p14:nvPr/>
            </p14:nvContentPartPr>
            <p14:xfrm>
              <a:off x="1931972" y="2029129"/>
              <a:ext cx="26280" cy="489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7071377-647A-4701-A7B6-23FFCE61581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914332" y="2011129"/>
                <a:ext cx="619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42AEE1B-D655-4129-BC99-8F19CF195FB0}"/>
                  </a:ext>
                </a:extLst>
              </p14:cNvPr>
              <p14:cNvContentPartPr/>
              <p14:nvPr/>
            </p14:nvContentPartPr>
            <p14:xfrm>
              <a:off x="1633172" y="2050729"/>
              <a:ext cx="505080" cy="69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42AEE1B-D655-4129-BC99-8F19CF195FB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615532" y="2033089"/>
                <a:ext cx="5407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6AC2DB8-7E9B-4657-920E-48F1ABC8EB2E}"/>
              </a:ext>
            </a:extLst>
          </p:cNvPr>
          <p:cNvGrpSpPr/>
          <p:nvPr/>
        </p:nvGrpSpPr>
        <p:grpSpPr>
          <a:xfrm>
            <a:off x="2194772" y="2380129"/>
            <a:ext cx="1368720" cy="231120"/>
            <a:chOff x="2194772" y="2380129"/>
            <a:chExt cx="136872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FC5B9B-7120-485E-92BC-7AC1341B2B39}"/>
                    </a:ext>
                  </a:extLst>
                </p14:cNvPr>
                <p14:cNvContentPartPr/>
                <p14:nvPr/>
              </p14:nvContentPartPr>
              <p14:xfrm>
                <a:off x="2249132" y="2476609"/>
                <a:ext cx="14040" cy="108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FC5B9B-7120-485E-92BC-7AC1341B2B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31492" y="2458609"/>
                  <a:ext cx="49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53B65F-FDF0-4E6F-B2F8-AE4BA32C60FD}"/>
                    </a:ext>
                  </a:extLst>
                </p14:cNvPr>
                <p14:cNvContentPartPr/>
                <p14:nvPr/>
              </p14:nvContentPartPr>
              <p14:xfrm>
                <a:off x="2194772" y="2380129"/>
                <a:ext cx="42480" cy="8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53B65F-FDF0-4E6F-B2F8-AE4BA32C60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76772" y="2362129"/>
                  <a:ext cx="78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EDEEFB1-3945-414C-A3AD-A686DC379E5E}"/>
                    </a:ext>
                  </a:extLst>
                </p14:cNvPr>
                <p14:cNvContentPartPr/>
                <p14:nvPr/>
              </p14:nvContentPartPr>
              <p14:xfrm>
                <a:off x="2331932" y="2380849"/>
                <a:ext cx="227520" cy="230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EDEEFB1-3945-414C-A3AD-A686DC379E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13932" y="2363209"/>
                  <a:ext cx="263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506A42-E6ED-4EE8-8370-29AA19A383E5}"/>
                    </a:ext>
                  </a:extLst>
                </p14:cNvPr>
                <p14:cNvContentPartPr/>
                <p14:nvPr/>
              </p14:nvContentPartPr>
              <p14:xfrm>
                <a:off x="2731172" y="2449609"/>
                <a:ext cx="137160" cy="125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506A42-E6ED-4EE8-8370-29AA19A383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13532" y="2431969"/>
                  <a:ext cx="172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F8E8055-FB7B-4646-AB25-6BE5E240F17E}"/>
                    </a:ext>
                  </a:extLst>
                </p14:cNvPr>
                <p14:cNvContentPartPr/>
                <p14:nvPr/>
              </p14:nvContentPartPr>
              <p14:xfrm>
                <a:off x="2927732" y="2457169"/>
                <a:ext cx="165600" cy="11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F8E8055-FB7B-4646-AB25-6BE5E240F1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09732" y="2439529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5706AF-CCB8-4827-8722-0262FF5D0009}"/>
                    </a:ext>
                  </a:extLst>
                </p14:cNvPr>
                <p14:cNvContentPartPr/>
                <p14:nvPr/>
              </p14:nvContentPartPr>
              <p14:xfrm>
                <a:off x="3145892" y="2448889"/>
                <a:ext cx="193320" cy="120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5706AF-CCB8-4827-8722-0262FF5D00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28252" y="2430889"/>
                  <a:ext cx="228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6C32B6-62BA-43AE-B136-6F610074AE4E}"/>
                    </a:ext>
                  </a:extLst>
                </p14:cNvPr>
                <p14:cNvContentPartPr/>
                <p14:nvPr/>
              </p14:nvContentPartPr>
              <p14:xfrm>
                <a:off x="3411932" y="2417929"/>
                <a:ext cx="151560" cy="150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6C32B6-62BA-43AE-B136-6F610074AE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93932" y="2399929"/>
                  <a:ext cx="1872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70B9138-0906-4902-ABF6-7961F4AFE39F}"/>
              </a:ext>
            </a:extLst>
          </p:cNvPr>
          <p:cNvGrpSpPr/>
          <p:nvPr/>
        </p:nvGrpSpPr>
        <p:grpSpPr>
          <a:xfrm>
            <a:off x="5824652" y="1891249"/>
            <a:ext cx="1069920" cy="746640"/>
            <a:chOff x="5824652" y="1891249"/>
            <a:chExt cx="106992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1150B3-DE4E-4EBD-9263-2F4169054995}"/>
                    </a:ext>
                  </a:extLst>
                </p14:cNvPr>
                <p14:cNvContentPartPr/>
                <p14:nvPr/>
              </p14:nvContentPartPr>
              <p14:xfrm>
                <a:off x="5824652" y="1891249"/>
                <a:ext cx="248760" cy="74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1150B3-DE4E-4EBD-9263-2F41690549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06652" y="1873609"/>
                  <a:ext cx="28440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21CD864-6B52-495F-9DD7-AEB725B5F1D8}"/>
                    </a:ext>
                  </a:extLst>
                </p14:cNvPr>
                <p14:cNvContentPartPr/>
                <p14:nvPr/>
              </p14:nvContentPartPr>
              <p14:xfrm>
                <a:off x="6169532" y="2045689"/>
                <a:ext cx="18720" cy="35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21CD864-6B52-495F-9DD7-AEB725B5F1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51532" y="2028049"/>
                  <a:ext cx="54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3805B82-E9F0-4237-BE1A-713ED76B2F6A}"/>
                    </a:ext>
                  </a:extLst>
                </p14:cNvPr>
                <p14:cNvContentPartPr/>
                <p14:nvPr/>
              </p14:nvContentPartPr>
              <p14:xfrm>
                <a:off x="6172772" y="2044609"/>
                <a:ext cx="194760" cy="48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3805B82-E9F0-4237-BE1A-713ED76B2F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54772" y="2026969"/>
                  <a:ext cx="230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680318-9B9D-4995-BF3E-FA09A84B482C}"/>
                    </a:ext>
                  </a:extLst>
                </p14:cNvPr>
                <p14:cNvContentPartPr/>
                <p14:nvPr/>
              </p14:nvContentPartPr>
              <p14:xfrm>
                <a:off x="6167012" y="2284729"/>
                <a:ext cx="133200" cy="15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680318-9B9D-4995-BF3E-FA09A84B482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49372" y="2266729"/>
                  <a:ext cx="168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387B19F-AD1F-4E27-876E-F241A789A5B8}"/>
                    </a:ext>
                  </a:extLst>
                </p14:cNvPr>
                <p14:cNvContentPartPr/>
                <p14:nvPr/>
              </p14:nvContentPartPr>
              <p14:xfrm>
                <a:off x="6382292" y="2281849"/>
                <a:ext cx="17640" cy="109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387B19F-AD1F-4E27-876E-F241A789A5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4292" y="2263849"/>
                  <a:ext cx="5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9CE786-AED8-4E2D-8792-4ED0B9BCD38B}"/>
                    </a:ext>
                  </a:extLst>
                </p14:cNvPr>
                <p14:cNvContentPartPr/>
                <p14:nvPr/>
              </p14:nvContentPartPr>
              <p14:xfrm>
                <a:off x="6346652" y="2207329"/>
                <a:ext cx="58320" cy="32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9CE786-AED8-4E2D-8792-4ED0B9BCD3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8652" y="2189329"/>
                  <a:ext cx="93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40C49F0-FFD4-4E23-A215-C256842E3CD9}"/>
                    </a:ext>
                  </a:extLst>
                </p14:cNvPr>
                <p14:cNvContentPartPr/>
                <p14:nvPr/>
              </p14:nvContentPartPr>
              <p14:xfrm>
                <a:off x="6502532" y="2283289"/>
                <a:ext cx="95760" cy="14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40C49F0-FFD4-4E23-A215-C256842E3CD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4532" y="2265649"/>
                  <a:ext cx="131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DD7017-29DB-408E-885D-F8F595A24470}"/>
                    </a:ext>
                  </a:extLst>
                </p14:cNvPr>
                <p14:cNvContentPartPr/>
                <p14:nvPr/>
              </p14:nvContentPartPr>
              <p14:xfrm>
                <a:off x="6648332" y="2318209"/>
                <a:ext cx="164520" cy="10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DD7017-29DB-408E-885D-F8F595A244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30332" y="2300569"/>
                  <a:ext cx="200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66DE15-517A-4DB8-80EE-866BAB14950E}"/>
                    </a:ext>
                  </a:extLst>
                </p14:cNvPr>
                <p14:cNvContentPartPr/>
                <p14:nvPr/>
              </p14:nvContentPartPr>
              <p14:xfrm>
                <a:off x="6854612" y="2052169"/>
                <a:ext cx="39960" cy="41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66DE15-517A-4DB8-80EE-866BAB1495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36972" y="2034529"/>
                  <a:ext cx="7560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B3AA8BF-EC25-44B2-81C7-0163A036311D}"/>
              </a:ext>
            </a:extLst>
          </p:cNvPr>
          <p:cNvGrpSpPr/>
          <p:nvPr/>
        </p:nvGrpSpPr>
        <p:grpSpPr>
          <a:xfrm>
            <a:off x="7124252" y="2146489"/>
            <a:ext cx="935280" cy="267480"/>
            <a:chOff x="7124252" y="2146489"/>
            <a:chExt cx="9352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77FAD3-0791-47D5-A52E-955B2680375B}"/>
                    </a:ext>
                  </a:extLst>
                </p14:cNvPr>
                <p14:cNvContentPartPr/>
                <p14:nvPr/>
              </p14:nvContentPartPr>
              <p14:xfrm>
                <a:off x="7124252" y="2275729"/>
                <a:ext cx="141840" cy="12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77FAD3-0791-47D5-A52E-955B268037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06252" y="2257729"/>
                  <a:ext cx="177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4B8A9B-08B1-4075-8D5F-9E3D148137E0}"/>
                    </a:ext>
                  </a:extLst>
                </p14:cNvPr>
                <p14:cNvContentPartPr/>
                <p14:nvPr/>
              </p14:nvContentPartPr>
              <p14:xfrm>
                <a:off x="7335572" y="2268169"/>
                <a:ext cx="91440" cy="139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4B8A9B-08B1-4075-8D5F-9E3D148137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17932" y="2250169"/>
                  <a:ext cx="127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229B0B-FC6A-4DB6-A002-107B2DF28D55}"/>
                    </a:ext>
                  </a:extLst>
                </p14:cNvPr>
                <p14:cNvContentPartPr/>
                <p14:nvPr/>
              </p14:nvContentPartPr>
              <p14:xfrm>
                <a:off x="7505852" y="2289049"/>
                <a:ext cx="6660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229B0B-FC6A-4DB6-A002-107B2DF28D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88212" y="2271049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B09AB08-D879-4798-9B6B-33D8EB624B85}"/>
                    </a:ext>
                  </a:extLst>
                </p14:cNvPr>
                <p14:cNvContentPartPr/>
                <p14:nvPr/>
              </p14:nvContentPartPr>
              <p14:xfrm>
                <a:off x="7661372" y="2282569"/>
                <a:ext cx="91800" cy="11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B09AB08-D879-4798-9B6B-33D8EB624B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43732" y="2264569"/>
                  <a:ext cx="127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D9425D-5CC8-4776-80F3-D162F2FE0D1A}"/>
                    </a:ext>
                  </a:extLst>
                </p14:cNvPr>
                <p14:cNvContentPartPr/>
                <p14:nvPr/>
              </p14:nvContentPartPr>
              <p14:xfrm>
                <a:off x="7839932" y="2146489"/>
                <a:ext cx="26640" cy="26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D9425D-5CC8-4776-80F3-D162F2FE0D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21932" y="2128489"/>
                  <a:ext cx="62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950C89-757E-419E-88FD-29B0B792AD17}"/>
                    </a:ext>
                  </a:extLst>
                </p14:cNvPr>
                <p14:cNvContentPartPr/>
                <p14:nvPr/>
              </p14:nvContentPartPr>
              <p14:xfrm>
                <a:off x="7989332" y="2146489"/>
                <a:ext cx="8640" cy="250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950C89-757E-419E-88FD-29B0B792AD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71332" y="2128489"/>
                  <a:ext cx="44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9B35FDE-3A81-4C3A-A8C1-3407125E7E4D}"/>
                    </a:ext>
                  </a:extLst>
                </p14:cNvPr>
                <p14:cNvContentPartPr/>
                <p14:nvPr/>
              </p14:nvContentPartPr>
              <p14:xfrm>
                <a:off x="7925252" y="2305609"/>
                <a:ext cx="134280" cy="6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9B35FDE-3A81-4C3A-A8C1-3407125E7E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07252" y="2287609"/>
                  <a:ext cx="1699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DB82C00-43A2-437D-99E0-D1303F4AFC2A}"/>
              </a:ext>
            </a:extLst>
          </p:cNvPr>
          <p:cNvGrpSpPr/>
          <p:nvPr/>
        </p:nvGrpSpPr>
        <p:grpSpPr>
          <a:xfrm>
            <a:off x="8262572" y="2075569"/>
            <a:ext cx="565200" cy="483840"/>
            <a:chOff x="8262572" y="2075569"/>
            <a:chExt cx="56520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42B10F-930C-4553-89EC-CA028F39C93B}"/>
                    </a:ext>
                  </a:extLst>
                </p14:cNvPr>
                <p14:cNvContentPartPr/>
                <p14:nvPr/>
              </p14:nvContentPartPr>
              <p14:xfrm>
                <a:off x="8262572" y="2272489"/>
                <a:ext cx="81000" cy="164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42B10F-930C-4553-89EC-CA028F39C9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44572" y="2254489"/>
                  <a:ext cx="116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3362B1E-E7D8-474D-AC46-6C0961BC76FD}"/>
                    </a:ext>
                  </a:extLst>
                </p14:cNvPr>
                <p14:cNvContentPartPr/>
                <p14:nvPr/>
              </p14:nvContentPartPr>
              <p14:xfrm>
                <a:off x="8403692" y="2292289"/>
                <a:ext cx="167400" cy="144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362B1E-E7D8-474D-AC46-6C0961BC76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85692" y="2274649"/>
                  <a:ext cx="20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F110AC-F733-4C77-A80F-07F04364798B}"/>
                    </a:ext>
                  </a:extLst>
                </p14:cNvPr>
                <p14:cNvContentPartPr/>
                <p14:nvPr/>
              </p14:nvContentPartPr>
              <p14:xfrm>
                <a:off x="8636972" y="2154049"/>
                <a:ext cx="22680" cy="269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F110AC-F733-4C77-A80F-07F0436479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18972" y="2136049"/>
                  <a:ext cx="58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0356A0-DD88-4078-8EEA-4D718782A3CD}"/>
                    </a:ext>
                  </a:extLst>
                </p14:cNvPr>
                <p14:cNvContentPartPr/>
                <p14:nvPr/>
              </p14:nvContentPartPr>
              <p14:xfrm>
                <a:off x="8571092" y="2287969"/>
                <a:ext cx="114480" cy="4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0356A0-DD88-4078-8EEA-4D718782A3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53452" y="2269969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6E34C1-EF2C-4D82-B3A7-6BB00A8B0919}"/>
                    </a:ext>
                  </a:extLst>
                </p14:cNvPr>
                <p14:cNvContentPartPr/>
                <p14:nvPr/>
              </p14:nvContentPartPr>
              <p14:xfrm>
                <a:off x="8773412" y="2075569"/>
                <a:ext cx="54360" cy="48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6E34C1-EF2C-4D82-B3A7-6BB00A8B09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55772" y="2057929"/>
                  <a:ext cx="90000" cy="51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3828B9E-407B-48D9-A7D3-1852F05E56C1}"/>
                  </a:ext>
                </a:extLst>
              </p14:cNvPr>
              <p14:cNvContentPartPr/>
              <p14:nvPr/>
            </p14:nvContentPartPr>
            <p14:xfrm>
              <a:off x="4115732" y="846529"/>
              <a:ext cx="222120" cy="692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3828B9E-407B-48D9-A7D3-1852F05E56C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098092" y="828529"/>
                <a:ext cx="257760" cy="72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E39E572-E858-44C2-9BC6-51147D0BFD93}"/>
              </a:ext>
            </a:extLst>
          </p:cNvPr>
          <p:cNvGrpSpPr/>
          <p:nvPr/>
        </p:nvGrpSpPr>
        <p:grpSpPr>
          <a:xfrm>
            <a:off x="4340372" y="983329"/>
            <a:ext cx="1329840" cy="284400"/>
            <a:chOff x="4340372" y="983329"/>
            <a:chExt cx="13298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C356706-8729-4B6F-B3D3-5D9A4D317BFC}"/>
                    </a:ext>
                  </a:extLst>
                </p14:cNvPr>
                <p14:cNvContentPartPr/>
                <p14:nvPr/>
              </p14:nvContentPartPr>
              <p14:xfrm>
                <a:off x="4340372" y="1100689"/>
                <a:ext cx="113760" cy="12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C356706-8729-4B6F-B3D3-5D9A4D317B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22732" y="1082689"/>
                  <a:ext cx="149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483004-6B59-48BA-BF23-15D79971021D}"/>
                    </a:ext>
                  </a:extLst>
                </p14:cNvPr>
                <p14:cNvContentPartPr/>
                <p14:nvPr/>
              </p14:nvContentPartPr>
              <p14:xfrm>
                <a:off x="4518212" y="1127689"/>
                <a:ext cx="95760" cy="102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483004-6B59-48BA-BF23-15D7997102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00212" y="1109689"/>
                  <a:ext cx="131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5C78C5-9CF5-40AE-81B8-42821A9D01F5}"/>
                    </a:ext>
                  </a:extLst>
                </p14:cNvPr>
                <p14:cNvContentPartPr/>
                <p14:nvPr/>
              </p14:nvContentPartPr>
              <p14:xfrm>
                <a:off x="4668692" y="1008529"/>
                <a:ext cx="53280" cy="208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5C78C5-9CF5-40AE-81B8-42821A9D01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51052" y="990529"/>
                  <a:ext cx="88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622997-0657-4F90-9994-7532133307A0}"/>
                    </a:ext>
                  </a:extLst>
                </p14:cNvPr>
                <p14:cNvContentPartPr/>
                <p14:nvPr/>
              </p14:nvContentPartPr>
              <p14:xfrm>
                <a:off x="4795772" y="1116889"/>
                <a:ext cx="149760" cy="101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622997-0657-4F90-9994-7532133307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78132" y="1099249"/>
                  <a:ext cx="185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0EFB603-0A9D-4E3B-953C-3AA71E956A24}"/>
                    </a:ext>
                  </a:extLst>
                </p14:cNvPr>
                <p14:cNvContentPartPr/>
                <p14:nvPr/>
              </p14:nvContentPartPr>
              <p14:xfrm>
                <a:off x="5034812" y="983329"/>
                <a:ext cx="17280" cy="234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0EFB603-0A9D-4E3B-953C-3AA71E956A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17172" y="965689"/>
                  <a:ext cx="52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85E0A5-B290-4A66-B439-A8913C5D12D4}"/>
                    </a:ext>
                  </a:extLst>
                </p14:cNvPr>
                <p14:cNvContentPartPr/>
                <p14:nvPr/>
              </p14:nvContentPartPr>
              <p14:xfrm>
                <a:off x="4933652" y="1141369"/>
                <a:ext cx="123840" cy="1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85E0A5-B290-4A66-B439-A8913C5D12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15652" y="1123729"/>
                  <a:ext cx="159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456E50-BCA6-4F3A-9E85-A57CFA4242F6}"/>
                    </a:ext>
                  </a:extLst>
                </p14:cNvPr>
                <p14:cNvContentPartPr/>
                <p14:nvPr/>
              </p14:nvContentPartPr>
              <p14:xfrm>
                <a:off x="5104652" y="1028689"/>
                <a:ext cx="50760" cy="214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456E50-BCA6-4F3A-9E85-A57CFA4242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86652" y="1011049"/>
                  <a:ext cx="86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EF7F34-ED34-46C0-BF8A-CF4414003837}"/>
                    </a:ext>
                  </a:extLst>
                </p14:cNvPr>
                <p14:cNvContentPartPr/>
                <p14:nvPr/>
              </p14:nvContentPartPr>
              <p14:xfrm>
                <a:off x="5222732" y="1095289"/>
                <a:ext cx="109440" cy="137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EF7F34-ED34-46C0-BF8A-CF441400383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04732" y="1077649"/>
                  <a:ext cx="145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31E4F3-99CD-4F29-9BAD-A64FD18710BB}"/>
                    </a:ext>
                  </a:extLst>
                </p14:cNvPr>
                <p14:cNvContentPartPr/>
                <p14:nvPr/>
              </p14:nvContentPartPr>
              <p14:xfrm>
                <a:off x="5375372" y="1119769"/>
                <a:ext cx="137520" cy="147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31E4F3-99CD-4F29-9BAD-A64FD18710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57372" y="1101769"/>
                  <a:ext cx="173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DD5CB6-93FA-4E14-B594-3B5559408FAE}"/>
                    </a:ext>
                  </a:extLst>
                </p14:cNvPr>
                <p14:cNvContentPartPr/>
                <p14:nvPr/>
              </p14:nvContentPartPr>
              <p14:xfrm>
                <a:off x="5587052" y="1123729"/>
                <a:ext cx="83160" cy="139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DD5CB6-93FA-4E14-B594-3B5559408FA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69052" y="1105729"/>
                  <a:ext cx="1188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B8B2C95-1EE2-4670-9425-822AF85A7BA4}"/>
              </a:ext>
            </a:extLst>
          </p:cNvPr>
          <p:cNvGrpSpPr/>
          <p:nvPr/>
        </p:nvGrpSpPr>
        <p:grpSpPr>
          <a:xfrm>
            <a:off x="5918972" y="1110769"/>
            <a:ext cx="536040" cy="147960"/>
            <a:chOff x="5918972" y="1110769"/>
            <a:chExt cx="53604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C9D4E6-724A-4D28-A42D-1C74FF735C59}"/>
                    </a:ext>
                  </a:extLst>
                </p14:cNvPr>
                <p14:cNvContentPartPr/>
                <p14:nvPr/>
              </p14:nvContentPartPr>
              <p14:xfrm>
                <a:off x="5918972" y="1126969"/>
                <a:ext cx="160560" cy="120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C9D4E6-724A-4D28-A42D-1C74FF735C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00972" y="1109329"/>
                  <a:ext cx="196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ACFD35D-C614-4F5B-A66E-648BB31952AD}"/>
                    </a:ext>
                  </a:extLst>
                </p14:cNvPr>
                <p14:cNvContentPartPr/>
                <p14:nvPr/>
              </p14:nvContentPartPr>
              <p14:xfrm>
                <a:off x="6105452" y="1110769"/>
                <a:ext cx="103320" cy="120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ACFD35D-C614-4F5B-A66E-648BB31952A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7452" y="1093129"/>
                  <a:ext cx="138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912971-93F5-41E5-AE7D-C85B1088E48A}"/>
                    </a:ext>
                  </a:extLst>
                </p14:cNvPr>
                <p14:cNvContentPartPr/>
                <p14:nvPr/>
              </p14:nvContentPartPr>
              <p14:xfrm>
                <a:off x="6293732" y="1116169"/>
                <a:ext cx="161280" cy="142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912971-93F5-41E5-AE7D-C85B1088E4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76092" y="1098169"/>
                  <a:ext cx="1969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7C3743F-8842-4D14-85E9-3517B7FFB470}"/>
              </a:ext>
            </a:extLst>
          </p:cNvPr>
          <p:cNvGrpSpPr/>
          <p:nvPr/>
        </p:nvGrpSpPr>
        <p:grpSpPr>
          <a:xfrm>
            <a:off x="6712412" y="941209"/>
            <a:ext cx="1086120" cy="527040"/>
            <a:chOff x="6712412" y="941209"/>
            <a:chExt cx="10861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C1A5A06-F3DD-4DCC-9A86-568191E2CCC4}"/>
                    </a:ext>
                  </a:extLst>
                </p14:cNvPr>
                <p14:cNvContentPartPr/>
                <p14:nvPr/>
              </p14:nvContentPartPr>
              <p14:xfrm>
                <a:off x="6712412" y="1122649"/>
                <a:ext cx="161280" cy="82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C1A5A06-F3DD-4DCC-9A86-568191E2CC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94412" y="1104649"/>
                  <a:ext cx="196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2B0BE42-38A0-4AF9-9DC6-E0F751414F45}"/>
                    </a:ext>
                  </a:extLst>
                </p14:cNvPr>
                <p14:cNvContentPartPr/>
                <p14:nvPr/>
              </p14:nvContentPartPr>
              <p14:xfrm>
                <a:off x="6898172" y="941209"/>
                <a:ext cx="40680" cy="281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2B0BE42-38A0-4AF9-9DC6-E0F751414F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80532" y="923569"/>
                  <a:ext cx="76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7E1EBC-1027-4300-BF1F-7DD2269D7D5B}"/>
                    </a:ext>
                  </a:extLst>
                </p14:cNvPr>
                <p14:cNvContentPartPr/>
                <p14:nvPr/>
              </p14:nvContentPartPr>
              <p14:xfrm>
                <a:off x="7027052" y="1090969"/>
                <a:ext cx="170280" cy="116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7E1EBC-1027-4300-BF1F-7DD2269D7D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09412" y="1073329"/>
                  <a:ext cx="205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42E366-C32B-455D-AF10-D77AF928A63D}"/>
                    </a:ext>
                  </a:extLst>
                </p14:cNvPr>
                <p14:cNvContentPartPr/>
                <p14:nvPr/>
              </p14:nvContentPartPr>
              <p14:xfrm>
                <a:off x="7270052" y="1105009"/>
                <a:ext cx="141480" cy="114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42E366-C32B-455D-AF10-D77AF928A63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52412" y="1087009"/>
                  <a:ext cx="177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8034D42-5239-4EDC-85E2-66554AF4BCD7}"/>
                    </a:ext>
                  </a:extLst>
                </p14:cNvPr>
                <p14:cNvContentPartPr/>
                <p14:nvPr/>
              </p14:nvContentPartPr>
              <p14:xfrm>
                <a:off x="7462292" y="1120489"/>
                <a:ext cx="125640" cy="347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8034D42-5239-4EDC-85E2-66554AF4BCD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44292" y="1102489"/>
                  <a:ext cx="1612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5FA7B41-F756-4A04-93B2-267D960F5684}"/>
                    </a:ext>
                  </a:extLst>
                </p14:cNvPr>
                <p14:cNvContentPartPr/>
                <p14:nvPr/>
              </p14:nvContentPartPr>
              <p14:xfrm>
                <a:off x="7697012" y="1130929"/>
                <a:ext cx="101520" cy="143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5FA7B41-F756-4A04-93B2-267D960F568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79372" y="1112929"/>
                  <a:ext cx="137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9990BA0-CEAD-48E3-A509-7790549D77C9}"/>
              </a:ext>
            </a:extLst>
          </p:cNvPr>
          <p:cNvGrpSpPr/>
          <p:nvPr/>
        </p:nvGrpSpPr>
        <p:grpSpPr>
          <a:xfrm>
            <a:off x="8108132" y="952369"/>
            <a:ext cx="980640" cy="459000"/>
            <a:chOff x="8108132" y="952369"/>
            <a:chExt cx="98064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C87A2A-28C6-458D-A793-D28652AEA70F}"/>
                    </a:ext>
                  </a:extLst>
                </p14:cNvPr>
                <p14:cNvContentPartPr/>
                <p14:nvPr/>
              </p14:nvContentPartPr>
              <p14:xfrm>
                <a:off x="8108132" y="952369"/>
                <a:ext cx="46800" cy="295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C87A2A-28C6-458D-A793-D28652AEA70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0132" y="934369"/>
                  <a:ext cx="82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86137C0-5557-4E3E-AA65-74E5D04FFC13}"/>
                    </a:ext>
                  </a:extLst>
                </p14:cNvPr>
                <p14:cNvContentPartPr/>
                <p14:nvPr/>
              </p14:nvContentPartPr>
              <p14:xfrm>
                <a:off x="8197412" y="1103209"/>
                <a:ext cx="110520" cy="120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86137C0-5557-4E3E-AA65-74E5D04FFC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79412" y="1085569"/>
                  <a:ext cx="146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53A806-EC08-4141-800E-83A1D362F4ED}"/>
                    </a:ext>
                  </a:extLst>
                </p14:cNvPr>
                <p14:cNvContentPartPr/>
                <p14:nvPr/>
              </p14:nvContentPartPr>
              <p14:xfrm>
                <a:off x="8362652" y="1119409"/>
                <a:ext cx="156600" cy="95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53A806-EC08-4141-800E-83A1D362F4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44652" y="1101769"/>
                  <a:ext cx="19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AA0CF1-1BA0-42B9-BB4A-8A82B98DB3F0}"/>
                    </a:ext>
                  </a:extLst>
                </p14:cNvPr>
                <p14:cNvContentPartPr/>
                <p14:nvPr/>
              </p14:nvContentPartPr>
              <p14:xfrm>
                <a:off x="8546972" y="1111489"/>
                <a:ext cx="119520" cy="111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AA0CF1-1BA0-42B9-BB4A-8A82B98DB3F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29332" y="1093489"/>
                  <a:ext cx="155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8D9DDA-B90E-44B8-811F-A99F6AF2026A}"/>
                    </a:ext>
                  </a:extLst>
                </p14:cNvPr>
                <p14:cNvContentPartPr/>
                <p14:nvPr/>
              </p14:nvContentPartPr>
              <p14:xfrm>
                <a:off x="8710772" y="1124809"/>
                <a:ext cx="122400" cy="78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8D9DDA-B90E-44B8-811F-A99F6AF2026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92772" y="1106809"/>
                  <a:ext cx="158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53BEFD5-D9C6-45AB-B03C-DC65718E7285}"/>
                    </a:ext>
                  </a:extLst>
                </p14:cNvPr>
                <p14:cNvContentPartPr/>
                <p14:nvPr/>
              </p14:nvContentPartPr>
              <p14:xfrm>
                <a:off x="8863412" y="1103569"/>
                <a:ext cx="91800" cy="122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53BEFD5-D9C6-45AB-B03C-DC65718E72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45412" y="1085569"/>
                  <a:ext cx="12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D1DA43-4BA3-4F7C-9F65-59AAFF7670EC}"/>
                    </a:ext>
                  </a:extLst>
                </p14:cNvPr>
                <p14:cNvContentPartPr/>
                <p14:nvPr/>
              </p14:nvContentPartPr>
              <p14:xfrm>
                <a:off x="9005252" y="959929"/>
                <a:ext cx="83520" cy="451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D1DA43-4BA3-4F7C-9F65-59AAFF7670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87252" y="942289"/>
                  <a:ext cx="119160" cy="48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9910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A7E987D5-66BE-4AF2-96AD-FE97836F00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6.19</a:t>
            </a:r>
          </a:p>
        </p:txBody>
      </p:sp>
      <p:pic>
        <p:nvPicPr>
          <p:cNvPr id="83971" name="Picture 2">
            <a:extLst>
              <a:ext uri="{FF2B5EF4-FFF2-40B4-BE49-F238E27FC236}">
                <a16:creationId xmlns:a16="http://schemas.microsoft.com/office/drawing/2014/main" id="{07D8901D-3E33-4729-8C34-69E9F03B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2182813"/>
            <a:ext cx="27844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FC5E20A5-020F-46AD-A13F-43BE0A9164C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6.20</a:t>
            </a:r>
          </a:p>
        </p:txBody>
      </p:sp>
      <p:pic>
        <p:nvPicPr>
          <p:cNvPr id="84995" name="Picture 2">
            <a:extLst>
              <a:ext uri="{FF2B5EF4-FFF2-40B4-BE49-F238E27FC236}">
                <a16:creationId xmlns:a16="http://schemas.microsoft.com/office/drawing/2014/main" id="{417B7D47-00C7-4C94-9867-26B11B48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2625725"/>
            <a:ext cx="1449387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58CE5247-41AF-4F9C-B24A-FB8A7DB406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Figure 6.21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76E0B559-F117-44ED-98E7-15D03E1E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3008313"/>
            <a:ext cx="7270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39FB81D7-3042-4FF0-A13F-C98B5EE2ED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Deletion</a:t>
            </a: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782251AB-47FF-4A90-A3F5-64B5E4DF1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080250" cy="456882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 delete request is expressed similarly to a query, except instead of displaying tuples to the user, the selected tuples are removed from the database.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Can delete only whole tuples; cannot delete values on only particular attributes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 deletion is expressed in relational algebra by: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  <a:r>
              <a:rPr lang="en-US" sz="1800" i="1"/>
              <a:t>r</a:t>
            </a:r>
            <a:r>
              <a:rPr lang="en-US" sz="1800"/>
              <a:t>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 </a:t>
            </a:r>
            <a:r>
              <a:rPr lang="en-US" sz="1800" i="1"/>
              <a:t>r</a:t>
            </a:r>
            <a:r>
              <a:rPr lang="en-US" sz="1800"/>
              <a:t> – </a:t>
            </a:r>
            <a:r>
              <a:rPr lang="en-US" sz="1800" i="1"/>
              <a:t>E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where </a:t>
            </a:r>
            <a:r>
              <a:rPr lang="en-US" sz="1800" i="1"/>
              <a:t>r</a:t>
            </a:r>
            <a:r>
              <a:rPr lang="en-US" sz="1800"/>
              <a:t> is a relation and </a:t>
            </a:r>
            <a:r>
              <a:rPr lang="en-US" sz="1800" i="1"/>
              <a:t>E</a:t>
            </a:r>
            <a:r>
              <a:rPr lang="en-US" sz="1800"/>
              <a:t> is a relational algebra query.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D1A62F86-CAD0-4DF9-B714-F5C977E5AF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Deletion Examples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A040EA-FE92-41D3-BB1D-0D39EC255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254875" cy="522287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Delete all account records in the Perryridge branch.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362B55CF-8F78-42C2-A7DB-77572DFCF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467100"/>
            <a:ext cx="808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Delete all accounts at branches located in Needham.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0A41E22-2412-4474-A392-518695C57AC2}"/>
              </a:ext>
            </a:extLst>
          </p:cNvPr>
          <p:cNvGrpSpPr>
            <a:grpSpLocks/>
          </p:cNvGrpSpPr>
          <p:nvPr/>
        </p:nvGrpSpPr>
        <p:grpSpPr bwMode="auto">
          <a:xfrm>
            <a:off x="1225550" y="3859213"/>
            <a:ext cx="6029325" cy="2363787"/>
            <a:chOff x="772" y="2431"/>
            <a:chExt cx="3798" cy="1489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AEFAB22B-C277-40D2-A8C2-11DC279A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3434" y="3045"/>
              <a:ext cx="95" cy="95"/>
            </a:xfrm>
            <a:prstGeom prst="flowChartCollate">
              <a:avLst/>
            </a:prstGeom>
            <a:solidFill>
              <a:srgbClr val="CCEC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06D0E007-6313-4491-9B60-EA772BB067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3392" y="2549"/>
              <a:ext cx="95" cy="95"/>
            </a:xfrm>
            <a:prstGeom prst="flowChartCollate">
              <a:avLst/>
            </a:prstGeom>
            <a:solidFill>
              <a:srgbClr val="CCEC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88075" name="Text Box 7">
              <a:extLst>
                <a:ext uri="{FF2B5EF4-FFF2-40B4-BE49-F238E27FC236}">
                  <a16:creationId xmlns:a16="http://schemas.microsoft.com/office/drawing/2014/main" id="{17A31F1E-A93C-4FDD-94AE-94F30F436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2431"/>
              <a:ext cx="3798" cy="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>
                  <a:solidFill>
                    <a:srgbClr val="000000"/>
                  </a:solidFill>
                  <a:latin typeface="Symbol" panose="05050102010706020507" pitchFamily="18" charset="2"/>
                </a:rPr>
                <a:t></a:t>
              </a:r>
              <a:r>
                <a:rPr lang="en-US" altLang="en-US" sz="1800" baseline="-25000">
                  <a:solidFill>
                    <a:srgbClr val="000000"/>
                  </a:solidFill>
                  <a:latin typeface="Symbol" panose="05050102010706020507" pitchFamily="18" charset="2"/>
                </a:rPr>
                <a:t>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branch_city = “Needham”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      branch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2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account_number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branch_name, balance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3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sz="1400" i="1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customer_name, account_number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    depositor)</a:t>
              </a:r>
            </a:p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account – 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depositor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depositor – 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18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88072" name="Text Box 8">
            <a:extLst>
              <a:ext uri="{FF2B5EF4-FFF2-40B4-BE49-F238E27FC236}">
                <a16:creationId xmlns:a16="http://schemas.microsoft.com/office/drawing/2014/main" id="{F9DB5C7B-2C6E-428D-AA98-6FBC4F9F0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247900"/>
            <a:ext cx="63754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Delete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all loan records with amount in the range of 0 to 50</a:t>
            </a:r>
          </a:p>
        </p:txBody>
      </p:sp>
      <p:sp>
        <p:nvSpPr>
          <p:cNvPr id="88073" name="Text Box 9">
            <a:extLst>
              <a:ext uri="{FF2B5EF4-FFF2-40B4-BE49-F238E27FC236}">
                <a16:creationId xmlns:a16="http://schemas.microsoft.com/office/drawing/2014/main" id="{1C57CD7A-6C16-4CF1-B03D-218FB563B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388" y="2676525"/>
            <a:ext cx="5407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spcBef>
                <a:spcPts val="875"/>
              </a:spcBef>
              <a:buClrTx/>
              <a:buSzPct val="90000"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loan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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loan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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amount </a:t>
            </a:r>
            <a:r>
              <a:rPr lang="en-US" altLang="en-US" sz="2800" i="1" baseline="-25000">
                <a:solidFill>
                  <a:srgbClr val="000000"/>
                </a:solidFill>
                <a:latin typeface="Symbol" panose="05050102010706020507" pitchFamily="18" charset="2"/>
              </a:rPr>
              <a:t>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en-US" altLang="en-US" sz="2800" i="1" baseline="-25000">
                <a:solidFill>
                  <a:srgbClr val="000000"/>
                </a:solidFill>
                <a:latin typeface="Symbol" panose="05050102010706020507" pitchFamily="18" charset="2"/>
              </a:rPr>
              <a:t>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and amount </a:t>
            </a:r>
            <a:r>
              <a:rPr lang="en-US" altLang="en-US" sz="2800" i="1" baseline="-25000">
                <a:solidFill>
                  <a:srgbClr val="000000"/>
                </a:solidFill>
                <a:latin typeface="Symbol" panose="05050102010706020507" pitchFamily="18" charset="2"/>
              </a:rPr>
              <a:t>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 50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loan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8074" name="Text Box 10">
            <a:extLst>
              <a:ext uri="{FF2B5EF4-FFF2-40B4-BE49-F238E27FC236}">
                <a16:creationId xmlns:a16="http://schemas.microsoft.com/office/drawing/2014/main" id="{DED606A1-3DD3-428B-BB2A-B492EF730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238" y="1431925"/>
            <a:ext cx="666591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algn="ctr">
              <a:spcBef>
                <a:spcPts val="875"/>
              </a:spcBef>
              <a:buClrTx/>
              <a:buSzPct val="90000"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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</a:t>
            </a:r>
            <a:r>
              <a:rPr lang="en-US" altLang="en-US" sz="2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branch_name = “Perryridge”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buClrTx/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AE3CF86E-CEC9-445E-957B-297683C402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Insertion</a:t>
            </a: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5A504083-5F05-4E48-B102-DFD1CC643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To insert data into a relation, we either: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specify a tuple to be inserted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write a query whose result is a set of tuples to be inserted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in relational algebra, an insertion is expressed by: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	</a:t>
            </a:r>
            <a:r>
              <a:rPr lang="en-US" sz="1800" i="1"/>
              <a:t>r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</a:t>
            </a:r>
            <a:r>
              <a:rPr lang="en-US" sz="1800"/>
              <a:t> </a:t>
            </a:r>
            <a:r>
              <a:rPr lang="en-US" sz="1800" i="1"/>
              <a:t> r</a:t>
            </a:r>
            <a:r>
              <a:rPr lang="en-US" sz="1800"/>
              <a:t>  </a:t>
            </a:r>
            <a:r>
              <a:rPr lang="en-US" sz="1800">
                <a:latin typeface="Symbol" pitchFamily="16" charset="2"/>
                <a:ea typeface="Symbol" pitchFamily="16" charset="2"/>
                <a:cs typeface="Symbol" pitchFamily="16" charset="2"/>
              </a:rPr>
              <a:t></a:t>
            </a:r>
            <a:r>
              <a:rPr lang="en-US" sz="1800"/>
              <a:t>  </a:t>
            </a:r>
            <a:r>
              <a:rPr lang="en-US" sz="1800" i="1"/>
              <a:t>E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where </a:t>
            </a:r>
            <a:r>
              <a:rPr lang="en-US" sz="1800" i="1"/>
              <a:t>r</a:t>
            </a:r>
            <a:r>
              <a:rPr lang="en-US" sz="1800"/>
              <a:t> is a relation and </a:t>
            </a:r>
            <a:r>
              <a:rPr lang="en-US" sz="1800" i="1"/>
              <a:t>E</a:t>
            </a:r>
            <a:r>
              <a:rPr lang="en-US" sz="1800"/>
              <a:t> is a relational algebra expression.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The insertion of a single tuple is expressed by letting </a:t>
            </a:r>
            <a:r>
              <a:rPr lang="en-US" sz="1800" i="1"/>
              <a:t>E</a:t>
            </a:r>
            <a:r>
              <a:rPr lang="en-US" sz="1800"/>
              <a:t>  be a constant relation containing one tuple.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4CFAB9FF-4193-4A4D-8D6C-25E2FCE263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Insertion Examples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4B1B2CF7-2722-40D0-AF05-5C087AFA8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661275" cy="71437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Insert information in the database specifying that Smith has $1200 in account A-973 at the Perryridge branch.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F6D6A121-0B31-44BF-AFBB-1A3EEC4D3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3289300"/>
            <a:ext cx="74326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Provide as a gift for all loan customers in the Perryridge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branch, a $200 savings account.  Let the loan number serve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as the account number for the new savings account.</a:t>
            </a: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7CEB45F6-C8F3-46A8-B5D9-B8D837FEE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425" y="1925638"/>
            <a:ext cx="6259513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875"/>
              </a:spcBef>
              <a:buClrTx/>
              <a:buSzPct val="90000"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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 account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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{(“A-973”,</a:t>
            </a: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“Perryridge”, 1200)}</a:t>
            </a:r>
          </a:p>
          <a:p>
            <a:pPr>
              <a:spcBef>
                <a:spcPts val="875"/>
              </a:spcBef>
              <a:buClrTx/>
              <a:buSzPct val="9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depositor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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 depositor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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{(“Smith”, “A-973”)}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FDB323F-2B0C-4EA3-97F5-D55187615296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4376738"/>
            <a:ext cx="5584825" cy="1354137"/>
            <a:chOff x="862" y="2757"/>
            <a:chExt cx="3518" cy="853"/>
          </a:xfrm>
        </p:grpSpPr>
        <p:sp>
          <p:nvSpPr>
            <p:cNvPr id="90119" name="AutoShape 6">
              <a:extLst>
                <a:ext uri="{FF2B5EF4-FFF2-40B4-BE49-F238E27FC236}">
                  <a16:creationId xmlns:a16="http://schemas.microsoft.com/office/drawing/2014/main" id="{11DA14CB-CFEF-4CA8-969B-005BD16F3E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3462" y="2853"/>
              <a:ext cx="87" cy="95"/>
            </a:xfrm>
            <a:prstGeom prst="flowChartCollat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90120" name="Text Box 7">
              <a:extLst>
                <a:ext uri="{FF2B5EF4-FFF2-40B4-BE49-F238E27FC236}">
                  <a16:creationId xmlns:a16="http://schemas.microsoft.com/office/drawing/2014/main" id="{85C0B0D6-A61D-4B66-885C-9BA703A89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2" y="2757"/>
              <a:ext cx="351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spcBef>
                  <a:spcPts val="875"/>
                </a:spcBef>
                <a:buClrTx/>
                <a:buSzPct val="90000"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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branch_name = “Perryridge”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borrower   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loan))</a:t>
              </a:r>
            </a:p>
            <a:p>
              <a:pPr>
                <a:spcBef>
                  <a:spcPts val="875"/>
                </a:spcBef>
                <a:buClrTx/>
                <a:buSzPct val="90000"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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loan_number, </a:t>
              </a:r>
              <a:r>
                <a:rPr lang="en-US" altLang="en-US" sz="16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branch_name,</a:t>
              </a:r>
              <a:r>
                <a:rPr lang="en-US" altLang="en-US" sz="16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200</a:t>
              </a:r>
              <a:r>
                <a:rPr lang="en-US" altLang="en-US" sz="1600" i="1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  <a:p>
              <a:pPr>
                <a:spcBef>
                  <a:spcPts val="875"/>
                </a:spcBef>
                <a:buClrTx/>
                <a:buSzPct val="90000"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depositor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depositor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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customer_name, loan_number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5105D55-8DF3-4151-BCD7-2DB2269E85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Updating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AE0D583A-B353-44D7-B1E3-BD9A6B50C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848600" cy="4876800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A mechanism to change a value in a tuple without charging </a:t>
            </a:r>
            <a:r>
              <a:rPr lang="en-US" sz="1800" i="1"/>
              <a:t>all</a:t>
            </a:r>
            <a:r>
              <a:rPr lang="en-US" sz="1800"/>
              <a:t> values in the tuple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Use the generalized projection operator to do this task</a:t>
            </a:r>
          </a:p>
          <a:p>
            <a:pPr marL="341313" indent="-339725">
              <a:buClrTx/>
              <a:buSzPct val="90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	</a:t>
            </a:r>
            <a:br>
              <a:rPr lang="en-US" sz="1800"/>
            </a:br>
            <a:r>
              <a:rPr lang="en-US" sz="1800"/>
              <a:t>	</a:t>
            </a:r>
          </a:p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Each </a:t>
            </a:r>
            <a:r>
              <a:rPr lang="en-US" sz="1800" i="1"/>
              <a:t>F</a:t>
            </a:r>
            <a:r>
              <a:rPr lang="en-US" sz="2400" i="1" baseline="-25000"/>
              <a:t>i</a:t>
            </a:r>
            <a:r>
              <a:rPr lang="en-US" sz="1800"/>
              <a:t> is either 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the </a:t>
            </a:r>
            <a:r>
              <a:rPr lang="en-US" sz="1800" i="1"/>
              <a:t>I </a:t>
            </a:r>
            <a:r>
              <a:rPr lang="en-US" sz="1800" baseline="30000"/>
              <a:t>th</a:t>
            </a:r>
            <a:r>
              <a:rPr lang="en-US" sz="1800"/>
              <a:t> attribute of </a:t>
            </a:r>
            <a:r>
              <a:rPr lang="en-US" sz="1800" i="1"/>
              <a:t>r</a:t>
            </a:r>
            <a:r>
              <a:rPr lang="en-US" sz="1800"/>
              <a:t>, if the </a:t>
            </a:r>
            <a:r>
              <a:rPr lang="en-US" sz="1800" i="1"/>
              <a:t>I </a:t>
            </a:r>
            <a:r>
              <a:rPr lang="en-US" sz="1800" baseline="30000"/>
              <a:t>th </a:t>
            </a:r>
            <a:r>
              <a:rPr lang="en-US" sz="1800"/>
              <a:t>attribute is not updated, or,</a:t>
            </a:r>
          </a:p>
          <a:p>
            <a:pPr marL="741363" lvl="1" indent="-284163">
              <a:buClr>
                <a:srgbClr val="FF9933"/>
              </a:buClr>
              <a:buSzPct val="80000"/>
              <a:buFont typeface="Monotype Sorts" charset="2"/>
              <a:buChar char="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800"/>
              <a:t>if the attribute is to be updated F</a:t>
            </a:r>
            <a:r>
              <a:rPr lang="en-US" sz="1800" i="1" baseline="-25000"/>
              <a:t>i</a:t>
            </a:r>
            <a:r>
              <a:rPr lang="en-US" sz="1800" baseline="-25000"/>
              <a:t> </a:t>
            </a:r>
            <a:r>
              <a:rPr lang="en-US" sz="1800"/>
              <a:t> is an expression, involving only constants and the attributes of </a:t>
            </a:r>
            <a:r>
              <a:rPr lang="en-US" sz="1800" i="1"/>
              <a:t>r</a:t>
            </a:r>
            <a:r>
              <a:rPr lang="en-US" sz="1800"/>
              <a:t>, which gives the new value for the attribute</a:t>
            </a:r>
          </a:p>
        </p:txBody>
      </p:sp>
      <p:graphicFrame>
        <p:nvGraphicFramePr>
          <p:cNvPr id="6146" name="Object 3">
            <a:extLst>
              <a:ext uri="{FF2B5EF4-FFF2-40B4-BE49-F238E27FC236}">
                <a16:creationId xmlns:a16="http://schemas.microsoft.com/office/drawing/2014/main" id="{DCEF666E-C932-4FC2-AB5D-3E2A5DBFAD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8575" y="2386013"/>
          <a:ext cx="212883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4" imgW="1316160" imgH="277920" progId="">
                  <p:embed/>
                </p:oleObj>
              </mc:Choice>
              <mc:Fallback>
                <p:oleObj r:id="rId4" imgW="1316160" imgH="27792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75" y="2386013"/>
                        <a:ext cx="2128838" cy="446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1B51CBB-01B9-4086-9E3B-A3AA0804EB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Update Examples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D8E3C6D-3CB8-4F64-8E3B-60BE7A04F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77925"/>
            <a:ext cx="8153400" cy="650875"/>
          </a:xfrm>
        </p:spPr>
        <p:txBody>
          <a:bodyPr/>
          <a:lstStyle/>
          <a:p>
            <a:pPr marL="341313" indent="-341313"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Make interest payments by increasing all balances by 5 percent.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5ECE7CB1-3AEA-484D-B70C-13A3F1F7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022600"/>
            <a:ext cx="76009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Pay all accounts with balances over $10,000 6 percent interest 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and pay all others 5 percent 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7EAD90D-A241-43D2-AA54-A5EC256CD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984625"/>
            <a:ext cx="7696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 account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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account_number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branch_name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balance 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* 1.06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BAL </a:t>
            </a:r>
            <a:r>
              <a:rPr lang="en-US" altLang="en-US" sz="1800" i="1" baseline="-25000">
                <a:solidFill>
                  <a:srgbClr val="000000"/>
                </a:solidFill>
                <a:latin typeface="Symbol" panose="05050102010706020507" pitchFamily="18" charset="2"/>
              </a:rPr>
              <a:t>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 10000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account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))</a:t>
            </a:r>
            <a:b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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account_number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branch_name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balance 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* 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1.05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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BAL </a:t>
            </a:r>
            <a:r>
              <a:rPr lang="en-US" altLang="en-US" sz="1800" i="1" baseline="-25000">
                <a:solidFill>
                  <a:srgbClr val="000000"/>
                </a:solidFill>
                <a:latin typeface="Symbol" panose="05050102010706020507" pitchFamily="18" charset="2"/>
              </a:rPr>
              <a:t></a:t>
            </a:r>
            <a:r>
              <a:rPr lang="en-US" altLang="en-US" sz="1800" i="1" baseline="-25000">
                <a:solidFill>
                  <a:srgbClr val="000000"/>
                </a:solidFill>
                <a:latin typeface="Arial" panose="020B0604020202020204" pitchFamily="34" charset="0"/>
              </a:rPr>
              <a:t> 10000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account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))</a:t>
            </a:r>
          </a:p>
          <a:p>
            <a:pPr>
              <a:spcBef>
                <a:spcPts val="788"/>
              </a:spcBef>
              <a:buClrTx/>
              <a:buSzPct val="90000"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776290A9-199D-4BF2-94F6-78073AEAEC7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676400"/>
            <a:ext cx="7569200" cy="927100"/>
            <a:chOff x="672" y="1056"/>
            <a:chExt cx="4768" cy="584"/>
          </a:xfrm>
        </p:grpSpPr>
        <p:sp>
          <p:nvSpPr>
            <p:cNvPr id="91143" name="Text Box 6">
              <a:extLst>
                <a:ext uri="{FF2B5EF4-FFF2-40B4-BE49-F238E27FC236}">
                  <a16:creationId xmlns:a16="http://schemas.microsoft.com/office/drawing/2014/main" id="{C664E4A8-BADA-4646-84CC-80D95EC09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" y="1056"/>
              <a:ext cx="437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roid Sans Fallback" charset="0"/>
                </a:defRPr>
              </a:lvl9pPr>
            </a:lstStyle>
            <a:p>
              <a:pPr>
                <a:spcBef>
                  <a:spcPts val="788"/>
                </a:spcBef>
                <a:buClrTx/>
                <a:buSzPct val="90000"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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Symbol" panose="05050102010706020507" pitchFamily="18" charset="2"/>
                </a:rPr>
                <a:t>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account_number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branch_name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balance </a:t>
              </a:r>
              <a:r>
                <a:rPr lang="en-US" altLang="en-US" sz="2000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* 1.05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account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91144" name="Text Box 7">
              <a:extLst>
                <a:ext uri="{FF2B5EF4-FFF2-40B4-BE49-F238E27FC236}">
                  <a16:creationId xmlns:a16="http://schemas.microsoft.com/office/drawing/2014/main" id="{3CD0B39E-F7D7-4559-A82E-2ACDF0C8D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410"/>
              <a:ext cx="476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C81C43A7-8CE6-4EF8-906F-94922584B6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87500" y="114300"/>
            <a:ext cx="6781800" cy="6096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Example Queries</a:t>
            </a:r>
          </a:p>
        </p:txBody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4F6D22DD-3130-4D96-9A62-434BCD6E2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1077913"/>
            <a:ext cx="7500937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>
              <a:spcBef>
                <a:spcPts val="788"/>
              </a:spcBef>
              <a:buClr>
                <a:srgbClr val="CC3300"/>
              </a:buClr>
              <a:buSzPct val="90000"/>
              <a:buFont typeface="Monotype Sorts" charset="2"/>
              <a:buChar char="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Find the names of all customers who have a loan and an account at bank.</a:t>
            </a:r>
          </a:p>
        </p:txBody>
      </p:sp>
      <p:sp>
        <p:nvSpPr>
          <p:cNvPr id="93187" name="Text Box 3">
            <a:extLst>
              <a:ext uri="{FF2B5EF4-FFF2-40B4-BE49-F238E27FC236}">
                <a16:creationId xmlns:a16="http://schemas.microsoft.com/office/drawing/2014/main" id="{ACF568ED-E8D9-4345-ACA0-9E43118F6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75692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 marL="4572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lvl="1" indent="0">
              <a:spcBef>
                <a:spcPts val="875"/>
              </a:spcBef>
              <a:buClrTx/>
              <a:buSzPct val="105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customer_name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borrower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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customer_name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depositor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indent="0">
              <a:spcBef>
                <a:spcPts val="875"/>
              </a:spcBef>
              <a:buClrTx/>
              <a:buSzPct val="105000"/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AC2CDB10-736B-493D-9163-EAFAC49C1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2895600"/>
            <a:ext cx="7848600" cy="1003300"/>
          </a:xfrm>
        </p:spPr>
        <p:txBody>
          <a:bodyPr/>
          <a:lstStyle/>
          <a:p>
            <a:pPr marL="341313" indent="-341313">
              <a:lnSpc>
                <a:spcPct val="120000"/>
              </a:lnSpc>
              <a:buClr>
                <a:srgbClr val="CC3300"/>
              </a:buClr>
              <a:buSzPct val="90000"/>
              <a:buFont typeface="Monotype Sort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800"/>
              <a:t>Find the name of all customers who have a loan at the bank and the loan amount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6AFA8B76-0880-4B8D-9B06-BB21C1B23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3810000"/>
            <a:ext cx="75692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1pPr>
            <a:lvl2pPr marL="4572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2pPr>
            <a:lvl3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3pPr>
            <a:lvl4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4pPr>
            <a:lvl5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roid Sans Fallback" charset="0"/>
              </a:defRPr>
            </a:lvl9pPr>
          </a:lstStyle>
          <a:p>
            <a:pPr lvl="1" indent="0">
              <a:spcBef>
                <a:spcPts val="875"/>
              </a:spcBef>
              <a:buClrTx/>
              <a:buSzPct val="105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Symbol" panose="05050102010706020507" pitchFamily="18" charset="2"/>
              </a:rPr>
              <a:t></a:t>
            </a:r>
            <a:r>
              <a:rPr lang="en-US" altLang="en-US" i="1" baseline="-25000">
                <a:solidFill>
                  <a:srgbClr val="000000"/>
                </a:solidFill>
                <a:latin typeface="Arial" panose="020B0604020202020204" pitchFamily="34" charset="0"/>
              </a:rPr>
              <a:t>customer_name, loan_number, amount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(borrower     loan)</a:t>
            </a:r>
          </a:p>
        </p:txBody>
      </p:sp>
      <p:sp>
        <p:nvSpPr>
          <p:cNvPr id="92167" name="AutoShape 6">
            <a:extLst>
              <a:ext uri="{FF2B5EF4-FFF2-40B4-BE49-F238E27FC236}">
                <a16:creationId xmlns:a16="http://schemas.microsoft.com/office/drawing/2014/main" id="{C4CC2BF5-22E3-4D94-A3BC-00D5AD1128A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494463" y="3948113"/>
            <a:ext cx="152400" cy="184150"/>
          </a:xfrm>
          <a:prstGeom prst="flowChartCollat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20019</TotalTime>
  <Words>5805</Words>
  <Application>Microsoft Office PowerPoint</Application>
  <PresentationFormat>On-screen Show (4:3)</PresentationFormat>
  <Paragraphs>652</Paragraphs>
  <Slides>101</Slides>
  <Notes>90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Monotype Sorts</vt:lpstr>
      <vt:lpstr>Symbol</vt:lpstr>
      <vt:lpstr>Times New Roman</vt:lpstr>
      <vt:lpstr>Webdings</vt:lpstr>
      <vt:lpstr>Wingdings</vt:lpstr>
      <vt:lpstr>Wingdings 2</vt:lpstr>
      <vt:lpstr>Wingdings 3</vt:lpstr>
      <vt:lpstr>Office Theme</vt:lpstr>
      <vt:lpstr>1_Office Theme</vt:lpstr>
      <vt:lpstr>Chapter 6: Formal Relational Query Languages </vt:lpstr>
      <vt:lpstr>Chapter 6:  Formal  Relational Query Languages</vt:lpstr>
      <vt:lpstr>Relational Algebra</vt:lpstr>
      <vt:lpstr>Select Operation – Example</vt:lpstr>
      <vt:lpstr>Select Operation</vt:lpstr>
      <vt:lpstr>Project Operation – Example</vt:lpstr>
      <vt:lpstr>Project Operation</vt:lpstr>
      <vt:lpstr>PowerPoint Presentation</vt:lpstr>
      <vt:lpstr>PowerPoint Presentation</vt:lpstr>
      <vt:lpstr>PowerPoint Presentation</vt:lpstr>
      <vt:lpstr>Union Operation – Example </vt:lpstr>
      <vt:lpstr>Union Operation</vt:lpstr>
      <vt:lpstr>Set difference of two relations</vt:lpstr>
      <vt:lpstr>Set Difference Operation</vt:lpstr>
      <vt:lpstr>PowerPoint Presentation</vt:lpstr>
      <vt:lpstr>Cartesian-Product Operation –  Example</vt:lpstr>
      <vt:lpstr>Cartesian-Product Operation</vt:lpstr>
      <vt:lpstr>Composition of Operations</vt:lpstr>
      <vt:lpstr>Rename Operation</vt:lpstr>
      <vt:lpstr>Example Query</vt:lpstr>
      <vt:lpstr>Example Queries</vt:lpstr>
      <vt:lpstr>Formal Definition</vt:lpstr>
      <vt:lpstr>Additional Operations</vt:lpstr>
      <vt:lpstr>Set-Intersection Operation</vt:lpstr>
      <vt:lpstr>Set-Intersection Operation – Example</vt:lpstr>
      <vt:lpstr>Natural-Join Operation</vt:lpstr>
      <vt:lpstr>PowerPoint Presentation</vt:lpstr>
      <vt:lpstr>PowerPoint Presentation</vt:lpstr>
      <vt:lpstr>PowerPoint Presentation</vt:lpstr>
      <vt:lpstr>Natural Join Example</vt:lpstr>
      <vt:lpstr>Natural Join, Theta Join and Equijoin</vt:lpstr>
      <vt:lpstr>Semi Join (⋉) (⋊) </vt:lpstr>
      <vt:lpstr>PowerPoint Presentation</vt:lpstr>
      <vt:lpstr>PowerPoint Presentation</vt:lpstr>
      <vt:lpstr>PowerPoint Presentation</vt:lpstr>
      <vt:lpstr>Anti Join (▷) </vt:lpstr>
      <vt:lpstr>Assignment Operation</vt:lpstr>
      <vt:lpstr>Outer Join</vt:lpstr>
      <vt:lpstr>PowerPoint Presentation</vt:lpstr>
      <vt:lpstr>Outer Join – Example</vt:lpstr>
      <vt:lpstr>Outer Join – Example</vt:lpstr>
      <vt:lpstr>Outer Join – Example</vt:lpstr>
      <vt:lpstr>Outer Join using Joins</vt:lpstr>
      <vt:lpstr>Null Values</vt:lpstr>
      <vt:lpstr>Null Values</vt:lpstr>
      <vt:lpstr>Division Operator</vt:lpstr>
      <vt:lpstr>Extended Relational-Algebra-Operations</vt:lpstr>
      <vt:lpstr>Generalized Projection</vt:lpstr>
      <vt:lpstr>Aggregate Functions and Operations</vt:lpstr>
      <vt:lpstr>Aggregate Operation – Example</vt:lpstr>
      <vt:lpstr>Aggregate Operation – Example</vt:lpstr>
      <vt:lpstr>Aggregate Functions (Cont.)</vt:lpstr>
      <vt:lpstr>Modification of the Database</vt:lpstr>
      <vt:lpstr>Multiset Relational Algebra</vt:lpstr>
      <vt:lpstr>SQL and Relational Algebra</vt:lpstr>
      <vt:lpstr>SQL and Relational Algebra</vt:lpstr>
      <vt:lpstr>Tuple Relational Calculus</vt:lpstr>
      <vt:lpstr>Tuple Relational Calculus</vt:lpstr>
      <vt:lpstr>Predicate Calculus Formula</vt:lpstr>
      <vt:lpstr>Example Queries</vt:lpstr>
      <vt:lpstr>Example Queries</vt:lpstr>
      <vt:lpstr>Example Queries</vt:lpstr>
      <vt:lpstr>Safety of Expressions</vt:lpstr>
      <vt:lpstr>Universal Quantification</vt:lpstr>
      <vt:lpstr>Domain Relational Calculus</vt:lpstr>
      <vt:lpstr>Domain Relational Calculus</vt:lpstr>
      <vt:lpstr>Example Queries</vt:lpstr>
      <vt:lpstr>Example Queries</vt:lpstr>
      <vt:lpstr>Safety of Expressions</vt:lpstr>
      <vt:lpstr>Universal Quantification</vt:lpstr>
      <vt:lpstr>End of Chapter 6</vt:lpstr>
      <vt:lpstr>Figure 6.01</vt:lpstr>
      <vt:lpstr>Figure 6.02</vt:lpstr>
      <vt:lpstr>Figure 6.03</vt:lpstr>
      <vt:lpstr>Figure 6.04</vt:lpstr>
      <vt:lpstr>Figure 6.05</vt:lpstr>
      <vt:lpstr>Figure 6.06</vt:lpstr>
      <vt:lpstr>Figure 6.07</vt:lpstr>
      <vt:lpstr>Figure 6.08</vt:lpstr>
      <vt:lpstr>Figure 6.09</vt:lpstr>
      <vt:lpstr>Figure 6.10</vt:lpstr>
      <vt:lpstr>Figure 6.11</vt:lpstr>
      <vt:lpstr>Figure 6.12</vt:lpstr>
      <vt:lpstr>Figure 6.13</vt:lpstr>
      <vt:lpstr>Figure 6.14</vt:lpstr>
      <vt:lpstr>Figure 6.15</vt:lpstr>
      <vt:lpstr>Figure 6.16</vt:lpstr>
      <vt:lpstr>Figure 6.17</vt:lpstr>
      <vt:lpstr>Figure 6.18</vt:lpstr>
      <vt:lpstr>Figure 6.19</vt:lpstr>
      <vt:lpstr>Figure 6.20</vt:lpstr>
      <vt:lpstr>Figure 6.21</vt:lpstr>
      <vt:lpstr>Deletion</vt:lpstr>
      <vt:lpstr>Deletion Examples</vt:lpstr>
      <vt:lpstr>Insertion</vt:lpstr>
      <vt:lpstr>Insertion Examples</vt:lpstr>
      <vt:lpstr>Updating</vt:lpstr>
      <vt:lpstr>Update Examples</vt:lpstr>
      <vt:lpstr>Example Queries</vt:lpstr>
      <vt:lpstr>Example Queries</vt:lpstr>
      <vt:lpstr>Bank Example Queries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 Other Relational Languages</dc:title>
  <dc:subject/>
  <dc:creator>Marilyn Turnamian</dc:creator>
  <cp:keywords/>
  <dc:description/>
  <cp:lastModifiedBy>Dr. Mohammad Rezwanul Huq</cp:lastModifiedBy>
  <cp:revision>367</cp:revision>
  <cp:lastPrinted>1999-06-28T19:27:31Z</cp:lastPrinted>
  <dcterms:created xsi:type="dcterms:W3CDTF">1999-12-16T14:50:30Z</dcterms:created>
  <dcterms:modified xsi:type="dcterms:W3CDTF">2021-10-28T03:37:43Z</dcterms:modified>
</cp:coreProperties>
</file>